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y30HyBOCAERHtYr2nTZBSAY7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a4cb8c4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3a4cb8c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a4cb8c4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3a4cb8c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a4cb8c4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3a4cb8c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a4cb8c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3a4cb8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 AI-Based Data Profiling &amp; Validation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Automating Regulatory Data Validation with AI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Presented By : TeamAIData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Date : 03/26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43a4cb8c46_0_11" title="WhatsApp Image 2025-03-26 at 5.28.39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" y="135800"/>
            <a:ext cx="6672401" cy="3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43a4cb8c46_0_11" title="WhatsApp Image 2025-03-26 at 5.29.00 PM.jpeg"/>
          <p:cNvPicPr preferRelativeResize="0"/>
          <p:nvPr/>
        </p:nvPicPr>
        <p:blipFill rotWithShape="1">
          <a:blip r:embed="rId4">
            <a:alphaModFix/>
          </a:blip>
          <a:srcRect b="0" l="-1280" r="1279" t="0"/>
          <a:stretch/>
        </p:blipFill>
        <p:spPr>
          <a:xfrm>
            <a:off x="1746950" y="3656150"/>
            <a:ext cx="5509599" cy="30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343a4cb8c46_0_16" title="WhatsApp Image 2025-03-26 at 5.29.19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63" y="581025"/>
            <a:ext cx="69818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343a4cb8c46_0_21" title="WhatsApp Image 2025-03-26 at 5.29.44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642938"/>
            <a:ext cx="702945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Q&amp;A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benefits: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rule extraction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validation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Faster, more reliable compliance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Data validation is time-consuming and complex.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Automate validation rule extraction using AI.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Faster, more accurate data validation with AI-powered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Extracts validation rules from PDFs.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rule extraction (Hugging Face API).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validation code dynamically.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validation statistics &amp; insights.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a regulatory PDF.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validation rules manually or using AI.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a CSV file.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data against extracted rules.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results.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Architecture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Streamlit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Python, Pandas, pdfplumber,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ugging Face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Processing: Regex-based rule parsing, AI-generated validation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Integration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Hugging Face API to extract rules.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AI prompt.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structured JSON output for validation.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 &amp; Edge Cases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missing/ambiguous rules.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fallback for missing manual rules.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error messages for execution failures.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more regulatory formats.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fine-tuning for better rule extraction.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UI for validation insights.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3a4cb8c46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133" name="Google Shape;133;g343a4cb8c46_0_0" title="WhatsApp Image 2025-03-26 at 5.28.14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25" y="1536849"/>
            <a:ext cx="7801550" cy="3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