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kumar" userId="e72d26ac14ec0eb6" providerId="LiveId" clId="{CE0D6FFB-D77D-4DC1-9405-1AEF0B8341A9}"/>
    <pc:docChg chg="undo custSel addSld modSld sldOrd">
      <pc:chgData name="sanjay kumar" userId="e72d26ac14ec0eb6" providerId="LiveId" clId="{CE0D6FFB-D77D-4DC1-9405-1AEF0B8341A9}" dt="2025-03-25T13:43:15.256" v="2722" actId="20577"/>
      <pc:docMkLst>
        <pc:docMk/>
      </pc:docMkLst>
      <pc:sldChg chg="addSp delSp modSp mod ord">
        <pc:chgData name="sanjay kumar" userId="e72d26ac14ec0eb6" providerId="LiveId" clId="{CE0D6FFB-D77D-4DC1-9405-1AEF0B8341A9}" dt="2025-03-25T13:37:59.363" v="2586" actId="20577"/>
        <pc:sldMkLst>
          <pc:docMk/>
          <pc:sldMk cId="3805980448" sldId="256"/>
        </pc:sldMkLst>
        <pc:spChg chg="add del">
          <ac:chgData name="sanjay kumar" userId="e72d26ac14ec0eb6" providerId="LiveId" clId="{CE0D6FFB-D77D-4DC1-9405-1AEF0B8341A9}" dt="2025-03-24T18:13:11.786" v="1" actId="478"/>
          <ac:spMkLst>
            <pc:docMk/>
            <pc:sldMk cId="3805980448" sldId="256"/>
            <ac:spMk id="4" creationId="{87B98997-591A-4360-F094-7118D599172D}"/>
          </ac:spMkLst>
        </pc:spChg>
        <pc:spChg chg="add del mod">
          <ac:chgData name="sanjay kumar" userId="e72d26ac14ec0eb6" providerId="LiveId" clId="{CE0D6FFB-D77D-4DC1-9405-1AEF0B8341A9}" dt="2025-03-24T18:13:48.115" v="8" actId="478"/>
          <ac:spMkLst>
            <pc:docMk/>
            <pc:sldMk cId="3805980448" sldId="256"/>
            <ac:spMk id="5" creationId="{57B6B5A4-0DD0-C8A7-21E8-BC09E424C2B5}"/>
          </ac:spMkLst>
        </pc:spChg>
        <pc:spChg chg="add del mod">
          <ac:chgData name="sanjay kumar" userId="e72d26ac14ec0eb6" providerId="LiveId" clId="{CE0D6FFB-D77D-4DC1-9405-1AEF0B8341A9}" dt="2025-03-24T18:14:40.516" v="12"/>
          <ac:spMkLst>
            <pc:docMk/>
            <pc:sldMk cId="3805980448" sldId="256"/>
            <ac:spMk id="6" creationId="{0945CC2E-A0DE-1C8B-6674-3C137D75AC16}"/>
          </ac:spMkLst>
        </pc:spChg>
        <pc:spChg chg="add mod">
          <ac:chgData name="sanjay kumar" userId="e72d26ac14ec0eb6" providerId="LiveId" clId="{CE0D6FFB-D77D-4DC1-9405-1AEF0B8341A9}" dt="2025-03-25T13:37:59.363" v="2586" actId="20577"/>
          <ac:spMkLst>
            <pc:docMk/>
            <pc:sldMk cId="3805980448" sldId="256"/>
            <ac:spMk id="7" creationId="{A8858569-58DE-6C9E-55E9-442FB9523526}"/>
          </ac:spMkLst>
        </pc:spChg>
        <pc:spChg chg="add del mod">
          <ac:chgData name="sanjay kumar" userId="e72d26ac14ec0eb6" providerId="LiveId" clId="{CE0D6FFB-D77D-4DC1-9405-1AEF0B8341A9}" dt="2025-03-24T18:50:03.121" v="1002" actId="478"/>
          <ac:spMkLst>
            <pc:docMk/>
            <pc:sldMk cId="3805980448" sldId="256"/>
            <ac:spMk id="8" creationId="{B381AF44-7901-DF63-C823-D3CB16A2521B}"/>
          </ac:spMkLst>
        </pc:spChg>
        <pc:spChg chg="add del mod">
          <ac:chgData name="sanjay kumar" userId="e72d26ac14ec0eb6" providerId="LiveId" clId="{CE0D6FFB-D77D-4DC1-9405-1AEF0B8341A9}" dt="2025-03-24T18:50:15.391" v="1005"/>
          <ac:spMkLst>
            <pc:docMk/>
            <pc:sldMk cId="3805980448" sldId="256"/>
            <ac:spMk id="9" creationId="{A714FEF9-17B0-B093-ED0D-853422A3C5D3}"/>
          </ac:spMkLst>
        </pc:spChg>
      </pc:sldChg>
      <pc:sldChg chg="addSp delSp modSp new mod">
        <pc:chgData name="sanjay kumar" userId="e72d26ac14ec0eb6" providerId="LiveId" clId="{CE0D6FFB-D77D-4DC1-9405-1AEF0B8341A9}" dt="2025-03-24T19:32:00.385" v="1419" actId="20577"/>
        <pc:sldMkLst>
          <pc:docMk/>
          <pc:sldMk cId="227107434" sldId="257"/>
        </pc:sldMkLst>
        <pc:spChg chg="add mod">
          <ac:chgData name="sanjay kumar" userId="e72d26ac14ec0eb6" providerId="LiveId" clId="{CE0D6FFB-D77D-4DC1-9405-1AEF0B8341A9}" dt="2025-03-24T19:09:48.264" v="1079" actId="14100"/>
          <ac:spMkLst>
            <pc:docMk/>
            <pc:sldMk cId="227107434" sldId="257"/>
            <ac:spMk id="2" creationId="{9BCC7911-518C-FFB9-DCEA-479366165C03}"/>
          </ac:spMkLst>
        </pc:spChg>
        <pc:spChg chg="add del mod">
          <ac:chgData name="sanjay kumar" userId="e72d26ac14ec0eb6" providerId="LiveId" clId="{CE0D6FFB-D77D-4DC1-9405-1AEF0B8341A9}" dt="2025-03-24T19:07:36.735" v="1059"/>
          <ac:spMkLst>
            <pc:docMk/>
            <pc:sldMk cId="227107434" sldId="257"/>
            <ac:spMk id="3" creationId="{699185DB-BAE9-33A3-A983-7EAF4154A59E}"/>
          </ac:spMkLst>
        </pc:spChg>
        <pc:spChg chg="add mod">
          <ac:chgData name="sanjay kumar" userId="e72d26ac14ec0eb6" providerId="LiveId" clId="{CE0D6FFB-D77D-4DC1-9405-1AEF0B8341A9}" dt="2025-03-24T19:08:14.387" v="1064" actId="33987"/>
          <ac:spMkLst>
            <pc:docMk/>
            <pc:sldMk cId="227107434" sldId="257"/>
            <ac:spMk id="4" creationId="{233775A9-4928-BB24-187C-2C758552033E}"/>
          </ac:spMkLst>
        </pc:spChg>
        <pc:spChg chg="add del mod">
          <ac:chgData name="sanjay kumar" userId="e72d26ac14ec0eb6" providerId="LiveId" clId="{CE0D6FFB-D77D-4DC1-9405-1AEF0B8341A9}" dt="2025-03-24T19:09:12.248" v="1068" actId="478"/>
          <ac:spMkLst>
            <pc:docMk/>
            <pc:sldMk cId="227107434" sldId="257"/>
            <ac:spMk id="5" creationId="{11B92E45-BC22-FF29-1E2E-EEA191FEE8A8}"/>
          </ac:spMkLst>
        </pc:spChg>
        <pc:spChg chg="add mod">
          <ac:chgData name="sanjay kumar" userId="e72d26ac14ec0eb6" providerId="LiveId" clId="{CE0D6FFB-D77D-4DC1-9405-1AEF0B8341A9}" dt="2025-03-24T19:09:30.650" v="1078" actId="33987"/>
          <ac:spMkLst>
            <pc:docMk/>
            <pc:sldMk cId="227107434" sldId="257"/>
            <ac:spMk id="6" creationId="{3B16739C-607A-1C0B-241B-CBDCB13DC8D7}"/>
          </ac:spMkLst>
        </pc:spChg>
        <pc:spChg chg="add del mod">
          <ac:chgData name="sanjay kumar" userId="e72d26ac14ec0eb6" providerId="LiveId" clId="{CE0D6FFB-D77D-4DC1-9405-1AEF0B8341A9}" dt="2025-03-24T19:09:29.797" v="1077" actId="22"/>
          <ac:spMkLst>
            <pc:docMk/>
            <pc:sldMk cId="227107434" sldId="257"/>
            <ac:spMk id="8" creationId="{8B81A2F9-DC59-9D2F-16F5-786695B29701}"/>
          </ac:spMkLst>
        </pc:spChg>
        <pc:spChg chg="add del mod">
          <ac:chgData name="sanjay kumar" userId="e72d26ac14ec0eb6" providerId="LiveId" clId="{CE0D6FFB-D77D-4DC1-9405-1AEF0B8341A9}" dt="2025-03-24T19:10:14.377" v="1083"/>
          <ac:spMkLst>
            <pc:docMk/>
            <pc:sldMk cId="227107434" sldId="257"/>
            <ac:spMk id="9" creationId="{6FCC036A-2076-8DD3-4B44-B1E15EF48A3D}"/>
          </ac:spMkLst>
        </pc:spChg>
        <pc:spChg chg="add del mod">
          <ac:chgData name="sanjay kumar" userId="e72d26ac14ec0eb6" providerId="LiveId" clId="{CE0D6FFB-D77D-4DC1-9405-1AEF0B8341A9}" dt="2025-03-24T19:11:49.715" v="1123" actId="478"/>
          <ac:spMkLst>
            <pc:docMk/>
            <pc:sldMk cId="227107434" sldId="257"/>
            <ac:spMk id="10" creationId="{A0683376-D68B-027C-1122-6759A2AA77B8}"/>
          </ac:spMkLst>
        </pc:spChg>
        <pc:spChg chg="add mod">
          <ac:chgData name="sanjay kumar" userId="e72d26ac14ec0eb6" providerId="LiveId" clId="{CE0D6FFB-D77D-4DC1-9405-1AEF0B8341A9}" dt="2025-03-24T19:32:00.385" v="1419" actId="20577"/>
          <ac:spMkLst>
            <pc:docMk/>
            <pc:sldMk cId="227107434" sldId="257"/>
            <ac:spMk id="11" creationId="{53E4FC8F-F254-35DF-EF26-7563486832EA}"/>
          </ac:spMkLst>
        </pc:spChg>
        <pc:spChg chg="add del mod">
          <ac:chgData name="sanjay kumar" userId="e72d26ac14ec0eb6" providerId="LiveId" clId="{CE0D6FFB-D77D-4DC1-9405-1AEF0B8341A9}" dt="2025-03-24T19:14:48.414" v="1219" actId="478"/>
          <ac:spMkLst>
            <pc:docMk/>
            <pc:sldMk cId="227107434" sldId="257"/>
            <ac:spMk id="12" creationId="{BEA4DF9B-8F0A-50EA-5E48-41E3F0C11AC8}"/>
          </ac:spMkLst>
        </pc:spChg>
        <pc:spChg chg="add mod">
          <ac:chgData name="sanjay kumar" userId="e72d26ac14ec0eb6" providerId="LiveId" clId="{CE0D6FFB-D77D-4DC1-9405-1AEF0B8341A9}" dt="2025-03-24T19:22:27.779" v="1325" actId="207"/>
          <ac:spMkLst>
            <pc:docMk/>
            <pc:sldMk cId="227107434" sldId="257"/>
            <ac:spMk id="13" creationId="{53C00DD8-941C-E7AF-F9E9-9E6CA1CA4E15}"/>
          </ac:spMkLst>
        </pc:spChg>
      </pc:sldChg>
      <pc:sldChg chg="addSp delSp modSp new mod">
        <pc:chgData name="sanjay kumar" userId="e72d26ac14ec0eb6" providerId="LiveId" clId="{CE0D6FFB-D77D-4DC1-9405-1AEF0B8341A9}" dt="2025-03-24T20:36:08.150" v="2572" actId="14100"/>
        <pc:sldMkLst>
          <pc:docMk/>
          <pc:sldMk cId="59657958" sldId="258"/>
        </pc:sldMkLst>
        <pc:spChg chg="add del mod">
          <ac:chgData name="sanjay kumar" userId="e72d26ac14ec0eb6" providerId="LiveId" clId="{CE0D6FFB-D77D-4DC1-9405-1AEF0B8341A9}" dt="2025-03-24T19:27:42.130" v="1351" actId="478"/>
          <ac:spMkLst>
            <pc:docMk/>
            <pc:sldMk cId="59657958" sldId="258"/>
            <ac:spMk id="2" creationId="{9EF1725E-906F-B93F-45DE-9B264D472AA4}"/>
          </ac:spMkLst>
        </pc:spChg>
        <pc:spChg chg="add del mod">
          <ac:chgData name="sanjay kumar" userId="e72d26ac14ec0eb6" providerId="LiveId" clId="{CE0D6FFB-D77D-4DC1-9405-1AEF0B8341A9}" dt="2025-03-24T19:29:02.588" v="1399" actId="478"/>
          <ac:spMkLst>
            <pc:docMk/>
            <pc:sldMk cId="59657958" sldId="258"/>
            <ac:spMk id="3" creationId="{4D8B0F2A-70B6-4C6D-C55A-E4C8271E3AD6}"/>
          </ac:spMkLst>
        </pc:spChg>
        <pc:spChg chg="add mod">
          <ac:chgData name="sanjay kumar" userId="e72d26ac14ec0eb6" providerId="LiveId" clId="{CE0D6FFB-D77D-4DC1-9405-1AEF0B8341A9}" dt="2025-03-24T20:14:19.101" v="2069" actId="20577"/>
          <ac:spMkLst>
            <pc:docMk/>
            <pc:sldMk cId="59657958" sldId="258"/>
            <ac:spMk id="4" creationId="{63228233-0A3D-A9EB-25A7-A92D289FC337}"/>
          </ac:spMkLst>
        </pc:spChg>
        <pc:spChg chg="add del mod">
          <ac:chgData name="sanjay kumar" userId="e72d26ac14ec0eb6" providerId="LiveId" clId="{CE0D6FFB-D77D-4DC1-9405-1AEF0B8341A9}" dt="2025-03-24T19:34:04.511" v="1428" actId="478"/>
          <ac:spMkLst>
            <pc:docMk/>
            <pc:sldMk cId="59657958" sldId="258"/>
            <ac:spMk id="5" creationId="{D551248D-5444-E552-3A3F-F22DC8C2CE97}"/>
          </ac:spMkLst>
        </pc:spChg>
        <pc:spChg chg="add mod">
          <ac:chgData name="sanjay kumar" userId="e72d26ac14ec0eb6" providerId="LiveId" clId="{CE0D6FFB-D77D-4DC1-9405-1AEF0B8341A9}" dt="2025-03-24T20:15:28.615" v="2076" actId="13822"/>
          <ac:spMkLst>
            <pc:docMk/>
            <pc:sldMk cId="59657958" sldId="258"/>
            <ac:spMk id="6" creationId="{A6AA3FBC-2A1D-0AF1-882D-543985593F99}"/>
          </ac:spMkLst>
        </pc:spChg>
        <pc:spChg chg="add del mod">
          <ac:chgData name="sanjay kumar" userId="e72d26ac14ec0eb6" providerId="LiveId" clId="{CE0D6FFB-D77D-4DC1-9405-1AEF0B8341A9}" dt="2025-03-24T19:35:55.834" v="1451" actId="22"/>
          <ac:spMkLst>
            <pc:docMk/>
            <pc:sldMk cId="59657958" sldId="258"/>
            <ac:spMk id="10" creationId="{41A1C129-7479-0C6E-5C1F-8CD85119395F}"/>
          </ac:spMkLst>
        </pc:spChg>
        <pc:spChg chg="add del">
          <ac:chgData name="sanjay kumar" userId="e72d26ac14ec0eb6" providerId="LiveId" clId="{CE0D6FFB-D77D-4DC1-9405-1AEF0B8341A9}" dt="2025-03-24T19:36:06.421" v="1453" actId="478"/>
          <ac:spMkLst>
            <pc:docMk/>
            <pc:sldMk cId="59657958" sldId="258"/>
            <ac:spMk id="11" creationId="{D7C3B6FD-AFAC-7489-3148-D910AEF9211F}"/>
          </ac:spMkLst>
        </pc:spChg>
        <pc:spChg chg="add del mod">
          <ac:chgData name="sanjay kumar" userId="e72d26ac14ec0eb6" providerId="LiveId" clId="{CE0D6FFB-D77D-4DC1-9405-1AEF0B8341A9}" dt="2025-03-24T19:37:22.014" v="1462" actId="478"/>
          <ac:spMkLst>
            <pc:docMk/>
            <pc:sldMk cId="59657958" sldId="258"/>
            <ac:spMk id="12" creationId="{50AA1A5D-087F-55C8-C9EE-532C2AE09E5C}"/>
          </ac:spMkLst>
        </pc:spChg>
        <pc:spChg chg="add mod">
          <ac:chgData name="sanjay kumar" userId="e72d26ac14ec0eb6" providerId="LiveId" clId="{CE0D6FFB-D77D-4DC1-9405-1AEF0B8341A9}" dt="2025-03-24T20:28:33.915" v="2451" actId="207"/>
          <ac:spMkLst>
            <pc:docMk/>
            <pc:sldMk cId="59657958" sldId="258"/>
            <ac:spMk id="13" creationId="{B61113AF-E481-F80E-76E6-58D963FCAAFD}"/>
          </ac:spMkLst>
        </pc:spChg>
        <pc:spChg chg="add del mod">
          <ac:chgData name="sanjay kumar" userId="e72d26ac14ec0eb6" providerId="LiveId" clId="{CE0D6FFB-D77D-4DC1-9405-1AEF0B8341A9}" dt="2025-03-24T19:40:01.950" v="1492" actId="478"/>
          <ac:spMkLst>
            <pc:docMk/>
            <pc:sldMk cId="59657958" sldId="258"/>
            <ac:spMk id="14" creationId="{89A90697-22F1-8C38-0726-AA5D41EEF429}"/>
          </ac:spMkLst>
        </pc:spChg>
        <pc:spChg chg="add mod">
          <ac:chgData name="sanjay kumar" userId="e72d26ac14ec0eb6" providerId="LiveId" clId="{CE0D6FFB-D77D-4DC1-9405-1AEF0B8341A9}" dt="2025-03-24T20:15:34.047" v="2077" actId="13822"/>
          <ac:spMkLst>
            <pc:docMk/>
            <pc:sldMk cId="59657958" sldId="258"/>
            <ac:spMk id="15" creationId="{CA736774-4CD2-FA70-EA91-404F410D50EE}"/>
          </ac:spMkLst>
        </pc:spChg>
        <pc:spChg chg="add mod">
          <ac:chgData name="sanjay kumar" userId="e72d26ac14ec0eb6" providerId="LiveId" clId="{CE0D6FFB-D77D-4DC1-9405-1AEF0B8341A9}" dt="2025-03-24T20:27:24.158" v="2441" actId="20577"/>
          <ac:spMkLst>
            <pc:docMk/>
            <pc:sldMk cId="59657958" sldId="258"/>
            <ac:spMk id="23" creationId="{6D76EE49-96BA-6626-29BB-3F27B74237CA}"/>
          </ac:spMkLst>
        </pc:spChg>
        <pc:spChg chg="add mod">
          <ac:chgData name="sanjay kumar" userId="e72d26ac14ec0eb6" providerId="LiveId" clId="{CE0D6FFB-D77D-4DC1-9405-1AEF0B8341A9}" dt="2025-03-24T20:15:46.012" v="2081" actId="13822"/>
          <ac:spMkLst>
            <pc:docMk/>
            <pc:sldMk cId="59657958" sldId="258"/>
            <ac:spMk id="39" creationId="{7DB0CFE6-8213-9D41-6593-C7C255DC9A4A}"/>
          </ac:spMkLst>
        </pc:spChg>
        <pc:spChg chg="add del mod">
          <ac:chgData name="sanjay kumar" userId="e72d26ac14ec0eb6" providerId="LiveId" clId="{CE0D6FFB-D77D-4DC1-9405-1AEF0B8341A9}" dt="2025-03-24T19:52:30.408" v="1622" actId="478"/>
          <ac:spMkLst>
            <pc:docMk/>
            <pc:sldMk cId="59657958" sldId="258"/>
            <ac:spMk id="50" creationId="{AE2BF837-75A6-52C5-CD1E-3DD793988F51}"/>
          </ac:spMkLst>
        </pc:spChg>
        <pc:spChg chg="add mod">
          <ac:chgData name="sanjay kumar" userId="e72d26ac14ec0eb6" providerId="LiveId" clId="{CE0D6FFB-D77D-4DC1-9405-1AEF0B8341A9}" dt="2025-03-24T20:27:36.127" v="2447" actId="20577"/>
          <ac:spMkLst>
            <pc:docMk/>
            <pc:sldMk cId="59657958" sldId="258"/>
            <ac:spMk id="57" creationId="{F4C62763-58BF-E15C-7F41-554596703C60}"/>
          </ac:spMkLst>
        </pc:spChg>
        <pc:spChg chg="add mod">
          <ac:chgData name="sanjay kumar" userId="e72d26ac14ec0eb6" providerId="LiveId" clId="{CE0D6FFB-D77D-4DC1-9405-1AEF0B8341A9}" dt="2025-03-24T20:36:08.150" v="2572" actId="14100"/>
          <ac:spMkLst>
            <pc:docMk/>
            <pc:sldMk cId="59657958" sldId="258"/>
            <ac:spMk id="58" creationId="{38E2DEB4-9B62-821A-5836-DC5A778098D6}"/>
          </ac:spMkLst>
        </pc:spChg>
        <pc:spChg chg="add mod">
          <ac:chgData name="sanjay kumar" userId="e72d26ac14ec0eb6" providerId="LiveId" clId="{CE0D6FFB-D77D-4DC1-9405-1AEF0B8341A9}" dt="2025-03-24T20:15:48.749" v="2082" actId="13822"/>
          <ac:spMkLst>
            <pc:docMk/>
            <pc:sldMk cId="59657958" sldId="258"/>
            <ac:spMk id="62" creationId="{76567777-33BF-3B5D-2CB8-2461BCB30FE7}"/>
          </ac:spMkLst>
        </pc:spChg>
        <pc:cxnChg chg="add">
          <ac:chgData name="sanjay kumar" userId="e72d26ac14ec0eb6" providerId="LiveId" clId="{CE0D6FFB-D77D-4DC1-9405-1AEF0B8341A9}" dt="2025-03-24T19:35:23.276" v="1433" actId="11529"/>
          <ac:cxnSpMkLst>
            <pc:docMk/>
            <pc:sldMk cId="59657958" sldId="258"/>
            <ac:cxnSpMk id="8" creationId="{15046634-F1B7-58AE-3037-7F0109EA211D}"/>
          </ac:cxnSpMkLst>
        </pc:cxnChg>
        <pc:cxnChg chg="add mod">
          <ac:chgData name="sanjay kumar" userId="e72d26ac14ec0eb6" providerId="LiveId" clId="{CE0D6FFB-D77D-4DC1-9405-1AEF0B8341A9}" dt="2025-03-24T19:45:19.521" v="1562" actId="14100"/>
          <ac:cxnSpMkLst>
            <pc:docMk/>
            <pc:sldMk cId="59657958" sldId="258"/>
            <ac:cxnSpMk id="17" creationId="{9DE92211-AF5F-F4D3-A251-3CD1948E5623}"/>
          </ac:cxnSpMkLst>
        </pc:cxnChg>
        <pc:cxnChg chg="add mod">
          <ac:chgData name="sanjay kumar" userId="e72d26ac14ec0eb6" providerId="LiveId" clId="{CE0D6FFB-D77D-4DC1-9405-1AEF0B8341A9}" dt="2025-03-24T19:45:27.415" v="1564" actId="14100"/>
          <ac:cxnSpMkLst>
            <pc:docMk/>
            <pc:sldMk cId="59657958" sldId="258"/>
            <ac:cxnSpMk id="25" creationId="{8EAFDC96-A515-77B0-8568-25649FA0BF8E}"/>
          </ac:cxnSpMkLst>
        </pc:cxnChg>
        <pc:cxnChg chg="add del mod">
          <ac:chgData name="sanjay kumar" userId="e72d26ac14ec0eb6" providerId="LiveId" clId="{CE0D6FFB-D77D-4DC1-9405-1AEF0B8341A9}" dt="2025-03-24T19:45:56.319" v="1566" actId="478"/>
          <ac:cxnSpMkLst>
            <pc:docMk/>
            <pc:sldMk cId="59657958" sldId="258"/>
            <ac:cxnSpMk id="38" creationId="{1FED1CB7-03CA-AE23-2725-585123B7E818}"/>
          </ac:cxnSpMkLst>
        </pc:cxnChg>
        <pc:cxnChg chg="add del mod">
          <ac:chgData name="sanjay kumar" userId="e72d26ac14ec0eb6" providerId="LiveId" clId="{CE0D6FFB-D77D-4DC1-9405-1AEF0B8341A9}" dt="2025-03-24T19:49:30.647" v="1608" actId="478"/>
          <ac:cxnSpMkLst>
            <pc:docMk/>
            <pc:sldMk cId="59657958" sldId="258"/>
            <ac:cxnSpMk id="41" creationId="{782732E9-C372-B53D-7983-EF1BDA8AC2B2}"/>
          </ac:cxnSpMkLst>
        </pc:cxnChg>
        <pc:cxnChg chg="add mod">
          <ac:chgData name="sanjay kumar" userId="e72d26ac14ec0eb6" providerId="LiveId" clId="{CE0D6FFB-D77D-4DC1-9405-1AEF0B8341A9}" dt="2025-03-24T19:49:54.909" v="1612" actId="14100"/>
          <ac:cxnSpMkLst>
            <pc:docMk/>
            <pc:sldMk cId="59657958" sldId="258"/>
            <ac:cxnSpMk id="48" creationId="{3323ACCC-18A5-464F-28FD-38236D29DD9F}"/>
          </ac:cxnSpMkLst>
        </pc:cxnChg>
        <pc:cxnChg chg="add mod">
          <ac:chgData name="sanjay kumar" userId="e72d26ac14ec0eb6" providerId="LiveId" clId="{CE0D6FFB-D77D-4DC1-9405-1AEF0B8341A9}" dt="2025-03-24T19:52:30.408" v="1622" actId="478"/>
          <ac:cxnSpMkLst>
            <pc:docMk/>
            <pc:sldMk cId="59657958" sldId="258"/>
            <ac:cxnSpMk id="52" creationId="{FCA5BF81-E9F8-C298-DB4C-C6F2A61E88BB}"/>
          </ac:cxnSpMkLst>
        </pc:cxnChg>
        <pc:cxnChg chg="add mod">
          <ac:chgData name="sanjay kumar" userId="e72d26ac14ec0eb6" providerId="LiveId" clId="{CE0D6FFB-D77D-4DC1-9405-1AEF0B8341A9}" dt="2025-03-24T20:08:39.370" v="1908" actId="14100"/>
          <ac:cxnSpMkLst>
            <pc:docMk/>
            <pc:sldMk cId="59657958" sldId="258"/>
            <ac:cxnSpMk id="60" creationId="{FE59393B-1C4A-A219-6354-382E708DC44C}"/>
          </ac:cxnSpMkLst>
        </pc:cxnChg>
        <pc:cxnChg chg="add mod">
          <ac:chgData name="sanjay kumar" userId="e72d26ac14ec0eb6" providerId="LiveId" clId="{CE0D6FFB-D77D-4DC1-9405-1AEF0B8341A9}" dt="2025-03-24T20:36:08.150" v="2572" actId="14100"/>
          <ac:cxnSpMkLst>
            <pc:docMk/>
            <pc:sldMk cId="59657958" sldId="258"/>
            <ac:cxnSpMk id="64" creationId="{A7CF6278-F52F-74DD-93BE-8638FE4CE263}"/>
          </ac:cxnSpMkLst>
        </pc:cxnChg>
      </pc:sldChg>
      <pc:sldChg chg="addSp modSp new mod">
        <pc:chgData name="sanjay kumar" userId="e72d26ac14ec0eb6" providerId="LiveId" clId="{CE0D6FFB-D77D-4DC1-9405-1AEF0B8341A9}" dt="2025-03-25T13:43:15.256" v="2722" actId="20577"/>
        <pc:sldMkLst>
          <pc:docMk/>
          <pc:sldMk cId="1071247022" sldId="259"/>
        </pc:sldMkLst>
        <pc:spChg chg="add mod">
          <ac:chgData name="sanjay kumar" userId="e72d26ac14ec0eb6" providerId="LiveId" clId="{CE0D6FFB-D77D-4DC1-9405-1AEF0B8341A9}" dt="2025-03-24T20:26:23.241" v="2413" actId="14100"/>
          <ac:spMkLst>
            <pc:docMk/>
            <pc:sldMk cId="1071247022" sldId="259"/>
            <ac:spMk id="2" creationId="{E53E18BA-8BE7-FCD4-FCE4-06EB4F561852}"/>
          </ac:spMkLst>
        </pc:spChg>
        <pc:spChg chg="add mod">
          <ac:chgData name="sanjay kumar" userId="e72d26ac14ec0eb6" providerId="LiveId" clId="{CE0D6FFB-D77D-4DC1-9405-1AEF0B8341A9}" dt="2025-03-25T13:43:15.256" v="2722" actId="20577"/>
          <ac:spMkLst>
            <pc:docMk/>
            <pc:sldMk cId="1071247022" sldId="259"/>
            <ac:spMk id="3" creationId="{941937AF-BB38-1358-4A9F-A19DAABBD72D}"/>
          </ac:spMkLst>
        </pc:spChg>
      </pc:sldChg>
      <pc:sldChg chg="addSp modSp new mod">
        <pc:chgData name="sanjay kumar" userId="e72d26ac14ec0eb6" providerId="LiveId" clId="{CE0D6FFB-D77D-4DC1-9405-1AEF0B8341A9}" dt="2025-03-24T20:33:15.517" v="2538" actId="207"/>
        <pc:sldMkLst>
          <pc:docMk/>
          <pc:sldMk cId="3103458217" sldId="260"/>
        </pc:sldMkLst>
        <pc:spChg chg="add mod">
          <ac:chgData name="sanjay kumar" userId="e72d26ac14ec0eb6" providerId="LiveId" clId="{CE0D6FFB-D77D-4DC1-9405-1AEF0B8341A9}" dt="2025-03-24T20:33:15.517" v="2538" actId="207"/>
          <ac:spMkLst>
            <pc:docMk/>
            <pc:sldMk cId="3103458217" sldId="260"/>
            <ac:spMk id="2" creationId="{C60B79FE-707C-3816-DFD0-950AE9CE08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32D3-8752-9AC5-9736-53C342B00A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39BD15-BF03-6D66-6EF8-8260450D6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F9DA91-10A6-D072-A8CE-D9B400084456}"/>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5" name="Footer Placeholder 4">
            <a:extLst>
              <a:ext uri="{FF2B5EF4-FFF2-40B4-BE49-F238E27FC236}">
                <a16:creationId xmlns:a16="http://schemas.microsoft.com/office/drawing/2014/main" id="{59190EFA-2845-B4ED-402E-1E6630083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B2D59-6D67-2532-3206-FD4C62434CDF}"/>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411029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13FC-176C-CCD2-E2A6-176AC858F4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F10378-0C3D-BD99-1775-726E7EB73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7C3D91-7115-8A36-C4B1-8210169AFA7E}"/>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5" name="Footer Placeholder 4">
            <a:extLst>
              <a:ext uri="{FF2B5EF4-FFF2-40B4-BE49-F238E27FC236}">
                <a16:creationId xmlns:a16="http://schemas.microsoft.com/office/drawing/2014/main" id="{23DE9B29-15AC-0E45-1ADB-2D251E7D5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095BE-2DD1-E8F5-7C76-CFBF4C9D4C67}"/>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72266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72B61-0F50-577F-C311-0BECDEB719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441DDC-8728-BAB4-D0BF-0CE3E2A77D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1548F-E689-10FA-DEBA-0212D205D347}"/>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5" name="Footer Placeholder 4">
            <a:extLst>
              <a:ext uri="{FF2B5EF4-FFF2-40B4-BE49-F238E27FC236}">
                <a16:creationId xmlns:a16="http://schemas.microsoft.com/office/drawing/2014/main" id="{5AAD0A73-5507-F8DC-383F-C65F6CC16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0CB88-5D51-D1B0-1042-5B4783C90B26}"/>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107774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BC0-7171-CCDE-CF30-E4A62857E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CED8B-3BE6-B532-51DF-4B4CEA8D97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21A63-6100-8AFB-F09F-B06BE777A4C5}"/>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5" name="Footer Placeholder 4">
            <a:extLst>
              <a:ext uri="{FF2B5EF4-FFF2-40B4-BE49-F238E27FC236}">
                <a16:creationId xmlns:a16="http://schemas.microsoft.com/office/drawing/2014/main" id="{328EFA53-A4B6-024A-B7ED-E38B7085B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2DEEA-0744-8D30-5FDA-2653693BF764}"/>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158173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0D9D-65E4-4767-BC95-9861A07BF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214C44-990E-15B2-C420-B8DEBEEE2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77E12C-2297-F819-3101-C18B6CD4D701}"/>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5" name="Footer Placeholder 4">
            <a:extLst>
              <a:ext uri="{FF2B5EF4-FFF2-40B4-BE49-F238E27FC236}">
                <a16:creationId xmlns:a16="http://schemas.microsoft.com/office/drawing/2014/main" id="{F47F5876-0A56-EC08-9B5B-22FB6A3A3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CAC94-2CAB-01BD-0D1E-0B6B722EF720}"/>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73439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43FD-1B6E-42A2-809C-4A6FCAB6AA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B10357-835B-23F3-1E6A-576313702F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427D0A-B044-E939-C824-8BD977BE7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F357D5-AE79-FAEC-911B-6356C688ABB6}"/>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6" name="Footer Placeholder 5">
            <a:extLst>
              <a:ext uri="{FF2B5EF4-FFF2-40B4-BE49-F238E27FC236}">
                <a16:creationId xmlns:a16="http://schemas.microsoft.com/office/drawing/2014/main" id="{404A05FB-717B-689F-6328-A1EEE80DC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EB90C4-D22F-363E-E3A8-2F0AF1714779}"/>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69424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8569-96E1-A7CC-C417-814DF7F8B1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B1802-A78F-4070-E2AC-9BE8EDFCF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A05F1-D075-A6D8-62AC-BE6BF2547C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448A39-608D-EC2A-9EC0-2DC82264E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82CAC-22DD-1115-3ED4-F318D83AA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3A859A-9B4E-7DA9-639A-59C66285E5C1}"/>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8" name="Footer Placeholder 7">
            <a:extLst>
              <a:ext uri="{FF2B5EF4-FFF2-40B4-BE49-F238E27FC236}">
                <a16:creationId xmlns:a16="http://schemas.microsoft.com/office/drawing/2014/main" id="{170B39E6-A34A-0F2B-1A2D-E45E309255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223645-EE9C-52BC-B6DF-2126BA734AE5}"/>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374706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E34F-FCC0-C9BE-6D4B-505BD33C24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DBCAD1-7B1F-BDCD-8191-27583DA157AC}"/>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4" name="Footer Placeholder 3">
            <a:extLst>
              <a:ext uri="{FF2B5EF4-FFF2-40B4-BE49-F238E27FC236}">
                <a16:creationId xmlns:a16="http://schemas.microsoft.com/office/drawing/2014/main" id="{A8661141-D075-9E3E-2C93-39ADA3F0A8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B910EF-3871-645F-8CDB-3DFD55552594}"/>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68156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D2C55-1989-E710-73BE-FE463958D984}"/>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3" name="Footer Placeholder 2">
            <a:extLst>
              <a:ext uri="{FF2B5EF4-FFF2-40B4-BE49-F238E27FC236}">
                <a16:creationId xmlns:a16="http://schemas.microsoft.com/office/drawing/2014/main" id="{1DBFC980-89AE-5912-9C29-29F94461EC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E413B2-7FD2-0833-5F9F-89383B249650}"/>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166579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D39E-D971-D32C-FAB6-1EE32B955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7E095E-513C-9BFA-7D64-48F0D4B1AF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167117-84AE-1C43-0804-5AF94EBAA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CF502-3EAD-D9FB-532B-63703E9C7FF1}"/>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6" name="Footer Placeholder 5">
            <a:extLst>
              <a:ext uri="{FF2B5EF4-FFF2-40B4-BE49-F238E27FC236}">
                <a16:creationId xmlns:a16="http://schemas.microsoft.com/office/drawing/2014/main" id="{2A929929-1AE5-AA40-7B66-553270CA65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F170F-D047-A62D-DDDD-2C27CE8708CB}"/>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210410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9ADF-99DD-34ED-6300-FCCE83BC6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BD96ED-4DDA-0F08-3A02-FF6A010145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5B0A68-9D78-B014-00E3-2F460C73F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297E9-E002-D932-AEE6-1F5627CF762D}"/>
              </a:ext>
            </a:extLst>
          </p:cNvPr>
          <p:cNvSpPr>
            <a:spLocks noGrp="1"/>
          </p:cNvSpPr>
          <p:nvPr>
            <p:ph type="dt" sz="half" idx="10"/>
          </p:nvPr>
        </p:nvSpPr>
        <p:spPr/>
        <p:txBody>
          <a:bodyPr/>
          <a:lstStyle/>
          <a:p>
            <a:fld id="{92EC73FF-C408-48E9-8C7C-69F498C584C6}" type="datetimeFigureOut">
              <a:rPr lang="en-IN" smtClean="0"/>
              <a:t>24-03-2025</a:t>
            </a:fld>
            <a:endParaRPr lang="en-IN"/>
          </a:p>
        </p:txBody>
      </p:sp>
      <p:sp>
        <p:nvSpPr>
          <p:cNvPr id="6" name="Footer Placeholder 5">
            <a:extLst>
              <a:ext uri="{FF2B5EF4-FFF2-40B4-BE49-F238E27FC236}">
                <a16:creationId xmlns:a16="http://schemas.microsoft.com/office/drawing/2014/main" id="{8A5DF131-E8F5-BB02-1035-6B96578A6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30353F-A7B6-CB36-590E-4C0C6ED37EA8}"/>
              </a:ext>
            </a:extLst>
          </p:cNvPr>
          <p:cNvSpPr>
            <a:spLocks noGrp="1"/>
          </p:cNvSpPr>
          <p:nvPr>
            <p:ph type="sldNum" sz="quarter" idx="12"/>
          </p:nvPr>
        </p:nvSpPr>
        <p:spPr/>
        <p:txBody>
          <a:bodyPr/>
          <a:lstStyle/>
          <a:p>
            <a:fld id="{D4F3227D-C171-4C95-88AB-EF3797F56948}" type="slidenum">
              <a:rPr lang="en-IN" smtClean="0"/>
              <a:t>‹#›</a:t>
            </a:fld>
            <a:endParaRPr lang="en-IN"/>
          </a:p>
        </p:txBody>
      </p:sp>
    </p:spTree>
    <p:extLst>
      <p:ext uri="{BB962C8B-B14F-4D97-AF65-F5344CB8AC3E}">
        <p14:creationId xmlns:p14="http://schemas.microsoft.com/office/powerpoint/2010/main" val="276834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EE6B9-58FA-17C9-D9D3-3A3AEC837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E32C4-302F-41D6-41B8-AF5190D26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642DA-6E4B-7484-96BE-185E26CAA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C73FF-C408-48E9-8C7C-69F498C584C6}" type="datetimeFigureOut">
              <a:rPr lang="en-IN" smtClean="0"/>
              <a:t>24-03-2025</a:t>
            </a:fld>
            <a:endParaRPr lang="en-IN"/>
          </a:p>
        </p:txBody>
      </p:sp>
      <p:sp>
        <p:nvSpPr>
          <p:cNvPr id="5" name="Footer Placeholder 4">
            <a:extLst>
              <a:ext uri="{FF2B5EF4-FFF2-40B4-BE49-F238E27FC236}">
                <a16:creationId xmlns:a16="http://schemas.microsoft.com/office/drawing/2014/main" id="{8537B0D8-7E0A-6ED5-F715-C3CE6BE7B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6EAFF8-7010-9478-46EF-173072638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3227D-C171-4C95-88AB-EF3797F56948}" type="slidenum">
              <a:rPr lang="en-IN" smtClean="0"/>
              <a:t>‹#›</a:t>
            </a:fld>
            <a:endParaRPr lang="en-IN"/>
          </a:p>
        </p:txBody>
      </p:sp>
    </p:spTree>
    <p:extLst>
      <p:ext uri="{BB962C8B-B14F-4D97-AF65-F5344CB8AC3E}">
        <p14:creationId xmlns:p14="http://schemas.microsoft.com/office/powerpoint/2010/main" val="3217944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ewfx/gaidp-tech-next-ge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CC7911-518C-FFB9-DCEA-479366165C03}"/>
              </a:ext>
            </a:extLst>
          </p:cNvPr>
          <p:cNvSpPr/>
          <p:nvPr/>
        </p:nvSpPr>
        <p:spPr>
          <a:xfrm>
            <a:off x="1366463" y="1130157"/>
            <a:ext cx="9359757" cy="923330"/>
          </a:xfrm>
          <a:prstGeom prst="rect">
            <a:avLst/>
          </a:prstGeom>
          <a:noFill/>
        </p:spPr>
        <p:txBody>
          <a:bodyPr wrap="square" lIns="91440" tIns="45720" rIns="91440" bIns="45720">
            <a:spAutoFit/>
          </a:bodyPr>
          <a:lstStyle/>
          <a:p>
            <a:pPr algn="ctr"/>
            <a:r>
              <a:rPr lang="en-IN" sz="5400" b="0" i="0" dirty="0">
                <a:solidFill>
                  <a:srgbClr val="1F2328"/>
                </a:solidFill>
                <a:effectLst/>
                <a:latin typeface="-apple-system"/>
              </a:rPr>
              <a:t>Gen AI-Based Data </a:t>
            </a:r>
            <a:r>
              <a:rPr lang="en-IN" sz="5400" b="0" i="0" dirty="0">
                <a:solidFill>
                  <a:srgbClr val="002060"/>
                </a:solidFill>
                <a:effectLst/>
                <a:latin typeface="-apple-system"/>
              </a:rPr>
              <a:t>Profiling</a:t>
            </a:r>
            <a:endParaRPr lang="en-US" sz="5400" b="0" cap="none" spc="0" dirty="0">
              <a:ln w="0"/>
              <a:solidFill>
                <a:srgbClr val="002060"/>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53E4FC8F-F254-35DF-EF26-7563486832EA}"/>
              </a:ext>
            </a:extLst>
          </p:cNvPr>
          <p:cNvSpPr/>
          <p:nvPr/>
        </p:nvSpPr>
        <p:spPr>
          <a:xfrm>
            <a:off x="2213398" y="2967335"/>
            <a:ext cx="7765204"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25400" dir="5400000" algn="ctr" rotWithShape="0">
                    <a:srgbClr val="6E747A">
                      <a:alpha val="43000"/>
                    </a:srgbClr>
                  </a:outerShdw>
                </a:effectLst>
              </a:rPr>
              <a:t>Team Name: TechNextGen</a:t>
            </a:r>
            <a:endParaRPr lang="en-US" sz="5400" b="0" cap="none" spc="0" dirty="0">
              <a:ln w="0"/>
              <a:solidFill>
                <a:srgbClr val="C00000"/>
              </a:solidFill>
              <a:effectLst>
                <a:outerShdw blurRad="38100" dist="25400" dir="5400000" algn="ctr" rotWithShape="0">
                  <a:srgbClr val="6E747A">
                    <a:alpha val="43000"/>
                  </a:srgbClr>
                </a:outerShdw>
              </a:effectLst>
            </a:endParaRPr>
          </a:p>
        </p:txBody>
      </p:sp>
      <p:sp>
        <p:nvSpPr>
          <p:cNvPr id="13" name="TextBox 12">
            <a:extLst>
              <a:ext uri="{FF2B5EF4-FFF2-40B4-BE49-F238E27FC236}">
                <a16:creationId xmlns:a16="http://schemas.microsoft.com/office/drawing/2014/main" id="{53C00DD8-941C-E7AF-F9E9-9E6CA1CA4E15}"/>
              </a:ext>
            </a:extLst>
          </p:cNvPr>
          <p:cNvSpPr txBox="1"/>
          <p:nvPr/>
        </p:nvSpPr>
        <p:spPr>
          <a:xfrm>
            <a:off x="1602769" y="5250094"/>
            <a:ext cx="9123451" cy="1077218"/>
          </a:xfrm>
          <a:prstGeom prst="rect">
            <a:avLst/>
          </a:prstGeom>
          <a:noFill/>
        </p:spPr>
        <p:txBody>
          <a:bodyPr wrap="square" rtlCol="0">
            <a:spAutoFit/>
          </a:bodyPr>
          <a:lstStyle/>
          <a:p>
            <a:r>
              <a:rPr lang="en-IN" sz="3200" dirty="0">
                <a:solidFill>
                  <a:srgbClr val="C00000"/>
                </a:solidFill>
              </a:rPr>
              <a:t>Team Members : Sanjay Kumar, Simhachalam Chintu,                 Chiranjeevi Noothikattu</a:t>
            </a:r>
          </a:p>
        </p:txBody>
      </p:sp>
    </p:spTree>
    <p:extLst>
      <p:ext uri="{BB962C8B-B14F-4D97-AF65-F5344CB8AC3E}">
        <p14:creationId xmlns:p14="http://schemas.microsoft.com/office/powerpoint/2010/main" val="22710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858569-58DE-6C9E-55E9-442FB9523526}"/>
              </a:ext>
            </a:extLst>
          </p:cNvPr>
          <p:cNvSpPr txBox="1"/>
          <p:nvPr/>
        </p:nvSpPr>
        <p:spPr>
          <a:xfrm>
            <a:off x="1273996" y="1613043"/>
            <a:ext cx="9524143" cy="7171194"/>
          </a:xfrm>
          <a:prstGeom prst="rect">
            <a:avLst/>
          </a:prstGeom>
          <a:noFill/>
        </p:spPr>
        <p:txBody>
          <a:bodyPr wrap="square" rtlCol="0">
            <a:spAutoFit/>
          </a:bodyPr>
          <a:lstStyle/>
          <a:p>
            <a:r>
              <a:rPr lang="en-IN" sz="2800" dirty="0">
                <a:solidFill>
                  <a:srgbClr val="FF0000"/>
                </a:solidFill>
              </a:rPr>
              <a:t>INTRODUCTION</a:t>
            </a:r>
          </a:p>
          <a:p>
            <a:endParaRPr lang="en-IN" dirty="0"/>
          </a:p>
          <a:p>
            <a:endParaRPr lang="en-IN" dirty="0"/>
          </a:p>
          <a:p>
            <a:pPr marL="285750" indent="-285750">
              <a:buFont typeface="Arial" panose="020B0604020202020204" pitchFamily="34" charset="0"/>
              <a:buChar char="•"/>
            </a:pPr>
            <a:r>
              <a:rPr lang="en-IN" sz="2000" dirty="0">
                <a:solidFill>
                  <a:srgbClr val="C00000"/>
                </a:solidFill>
              </a:rPr>
              <a:t>This PPT presentation is about the data profiling model developed to  read and extract rules from Federal reserve document and apply that rules with help of LLM/Gen AI model to dataset uploaded.</a:t>
            </a:r>
          </a:p>
          <a:p>
            <a:pPr marL="285750" indent="-285750">
              <a:buFont typeface="Arial" panose="020B0604020202020204" pitchFamily="34" charset="0"/>
              <a:buChar char="•"/>
            </a:pPr>
            <a:endParaRPr lang="en-IN" sz="2000" dirty="0">
              <a:solidFill>
                <a:srgbClr val="C00000"/>
              </a:solidFill>
            </a:endParaRPr>
          </a:p>
          <a:p>
            <a:pPr marL="285750" indent="-285750">
              <a:buFont typeface="Arial" panose="020B0604020202020204" pitchFamily="34" charset="0"/>
              <a:buChar char="•"/>
            </a:pPr>
            <a:r>
              <a:rPr lang="en-IN" sz="2000" dirty="0">
                <a:solidFill>
                  <a:srgbClr val="C00000"/>
                </a:solidFill>
              </a:rPr>
              <a:t>Once the rules are applied on dataset , model should state if the data in dataset  adheres to rule or not and also state   which  rule is applied on dataset, condition stated by rule  and action recommended by rule .</a:t>
            </a:r>
          </a:p>
          <a:p>
            <a:pPr marL="285750" indent="-285750">
              <a:buFont typeface="Arial" panose="020B0604020202020204" pitchFamily="34" charset="0"/>
              <a:buChar char="•"/>
            </a:pPr>
            <a:endParaRPr lang="en-IN" sz="2000" dirty="0">
              <a:solidFill>
                <a:srgbClr val="C00000"/>
              </a:solidFill>
            </a:endParaRPr>
          </a:p>
          <a:p>
            <a:pPr marL="285750" indent="-285750">
              <a:buFont typeface="Arial" panose="020B0604020202020204" pitchFamily="34" charset="0"/>
              <a:buChar char="•"/>
            </a:pPr>
            <a:r>
              <a:rPr lang="en-IN" sz="2000" dirty="0">
                <a:solidFill>
                  <a:srgbClr val="C00000"/>
                </a:solidFill>
              </a:rPr>
              <a:t>The output of model produces a report in CSV format which can be downloaded and it contains dataset columns and their values , validation result of rules applied on dataset, condition stated by rule  and action recommended by rule.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0598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228233-0A3D-A9EB-25A7-A92D289FC337}"/>
              </a:ext>
            </a:extLst>
          </p:cNvPr>
          <p:cNvSpPr txBox="1"/>
          <p:nvPr/>
        </p:nvSpPr>
        <p:spPr>
          <a:xfrm>
            <a:off x="1191802" y="636998"/>
            <a:ext cx="4407614" cy="523220"/>
          </a:xfrm>
          <a:prstGeom prst="rect">
            <a:avLst/>
          </a:prstGeom>
          <a:noFill/>
        </p:spPr>
        <p:txBody>
          <a:bodyPr wrap="square" rtlCol="0">
            <a:spAutoFit/>
          </a:bodyPr>
          <a:lstStyle/>
          <a:p>
            <a:r>
              <a:rPr lang="en-IN" sz="2800" dirty="0">
                <a:solidFill>
                  <a:srgbClr val="FF0000"/>
                </a:solidFill>
              </a:rPr>
              <a:t>ARCHITECTURE FLOWCHART</a:t>
            </a:r>
          </a:p>
        </p:txBody>
      </p:sp>
      <p:sp>
        <p:nvSpPr>
          <p:cNvPr id="6" name="Rectangle: Rounded Corners 5">
            <a:extLst>
              <a:ext uri="{FF2B5EF4-FFF2-40B4-BE49-F238E27FC236}">
                <a16:creationId xmlns:a16="http://schemas.microsoft.com/office/drawing/2014/main" id="{A6AA3FBC-2A1D-0AF1-882D-543985593F99}"/>
              </a:ext>
            </a:extLst>
          </p:cNvPr>
          <p:cNvSpPr/>
          <p:nvPr/>
        </p:nvSpPr>
        <p:spPr>
          <a:xfrm>
            <a:off x="1191802" y="1654139"/>
            <a:ext cx="2270589" cy="10787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FILE UPLOAD IN USER INTERFACE</a:t>
            </a:r>
          </a:p>
        </p:txBody>
      </p:sp>
      <p:cxnSp>
        <p:nvCxnSpPr>
          <p:cNvPr id="8" name="Straight Arrow Connector 7">
            <a:extLst>
              <a:ext uri="{FF2B5EF4-FFF2-40B4-BE49-F238E27FC236}">
                <a16:creationId xmlns:a16="http://schemas.microsoft.com/office/drawing/2014/main" id="{15046634-F1B7-58AE-3037-7F0109EA211D}"/>
              </a:ext>
            </a:extLst>
          </p:cNvPr>
          <p:cNvCxnSpPr>
            <a:stCxn id="6" idx="3"/>
          </p:cNvCxnSpPr>
          <p:nvPr/>
        </p:nvCxnSpPr>
        <p:spPr>
          <a:xfrm>
            <a:off x="3462391" y="2193533"/>
            <a:ext cx="1109609" cy="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ecision 12">
            <a:extLst>
              <a:ext uri="{FF2B5EF4-FFF2-40B4-BE49-F238E27FC236}">
                <a16:creationId xmlns:a16="http://schemas.microsoft.com/office/drawing/2014/main" id="{B61113AF-E481-F80E-76E6-58D963FCAAFD}"/>
              </a:ext>
            </a:extLst>
          </p:cNvPr>
          <p:cNvSpPr/>
          <p:nvPr/>
        </p:nvSpPr>
        <p:spPr>
          <a:xfrm>
            <a:off x="4202130" y="1654139"/>
            <a:ext cx="2034283" cy="991457"/>
          </a:xfrm>
          <a:prstGeom prst="flowChartDecision">
            <a:avLst/>
          </a:prstGeom>
          <a:solidFill>
            <a:srgbClr val="00B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SUCCESS</a:t>
            </a:r>
          </a:p>
        </p:txBody>
      </p:sp>
      <p:sp>
        <p:nvSpPr>
          <p:cNvPr id="15" name="Flowchart: Alternate Process 14">
            <a:extLst>
              <a:ext uri="{FF2B5EF4-FFF2-40B4-BE49-F238E27FC236}">
                <a16:creationId xmlns:a16="http://schemas.microsoft.com/office/drawing/2014/main" id="{CA736774-4CD2-FA70-EA91-404F410D50EE}"/>
              </a:ext>
            </a:extLst>
          </p:cNvPr>
          <p:cNvSpPr/>
          <p:nvPr/>
        </p:nvSpPr>
        <p:spPr>
          <a:xfrm>
            <a:off x="6976152" y="1646433"/>
            <a:ext cx="1753459" cy="99145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PDF TEXT EXTRACT</a:t>
            </a:r>
          </a:p>
        </p:txBody>
      </p:sp>
      <p:cxnSp>
        <p:nvCxnSpPr>
          <p:cNvPr id="17" name="Straight Arrow Connector 16">
            <a:extLst>
              <a:ext uri="{FF2B5EF4-FFF2-40B4-BE49-F238E27FC236}">
                <a16:creationId xmlns:a16="http://schemas.microsoft.com/office/drawing/2014/main" id="{9DE92211-AF5F-F4D3-A251-3CD1948E5623}"/>
              </a:ext>
            </a:extLst>
          </p:cNvPr>
          <p:cNvCxnSpPr>
            <a:cxnSpLocks/>
            <a:stCxn id="13" idx="3"/>
            <a:endCxn id="15" idx="1"/>
          </p:cNvCxnSpPr>
          <p:nvPr/>
        </p:nvCxnSpPr>
        <p:spPr>
          <a:xfrm flipV="1">
            <a:off x="6236413" y="2142162"/>
            <a:ext cx="739739" cy="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Flowchart: Alternate Process 22">
            <a:extLst>
              <a:ext uri="{FF2B5EF4-FFF2-40B4-BE49-F238E27FC236}">
                <a16:creationId xmlns:a16="http://schemas.microsoft.com/office/drawing/2014/main" id="{6D76EE49-96BA-6626-29BB-3F27B74237CA}"/>
              </a:ext>
            </a:extLst>
          </p:cNvPr>
          <p:cNvSpPr/>
          <p:nvPr/>
        </p:nvSpPr>
        <p:spPr>
          <a:xfrm>
            <a:off x="9469350" y="1551398"/>
            <a:ext cx="2270589" cy="118152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LLM/GenAI APPLIED ON EXTRACTED TEXT </a:t>
            </a:r>
          </a:p>
        </p:txBody>
      </p:sp>
      <p:cxnSp>
        <p:nvCxnSpPr>
          <p:cNvPr id="25" name="Straight Arrow Connector 24">
            <a:extLst>
              <a:ext uri="{FF2B5EF4-FFF2-40B4-BE49-F238E27FC236}">
                <a16:creationId xmlns:a16="http://schemas.microsoft.com/office/drawing/2014/main" id="{8EAFDC96-A515-77B0-8568-25649FA0BF8E}"/>
              </a:ext>
            </a:extLst>
          </p:cNvPr>
          <p:cNvCxnSpPr>
            <a:cxnSpLocks/>
            <a:stCxn id="15" idx="3"/>
            <a:endCxn id="23" idx="1"/>
          </p:cNvCxnSpPr>
          <p:nvPr/>
        </p:nvCxnSpPr>
        <p:spPr>
          <a:xfrm>
            <a:off x="8729611" y="2142162"/>
            <a:ext cx="739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Alternate Process 38">
            <a:extLst>
              <a:ext uri="{FF2B5EF4-FFF2-40B4-BE49-F238E27FC236}">
                <a16:creationId xmlns:a16="http://schemas.microsoft.com/office/drawing/2014/main" id="{7DB0CFE6-8213-9D41-6593-C7C255DC9A4A}"/>
              </a:ext>
            </a:extLst>
          </p:cNvPr>
          <p:cNvSpPr/>
          <p:nvPr/>
        </p:nvSpPr>
        <p:spPr>
          <a:xfrm>
            <a:off x="9469351" y="3298003"/>
            <a:ext cx="2270588" cy="131509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RULES STORED IN JSON FORMAT</a:t>
            </a:r>
          </a:p>
        </p:txBody>
      </p:sp>
      <p:cxnSp>
        <p:nvCxnSpPr>
          <p:cNvPr id="48" name="Straight Arrow Connector 47">
            <a:extLst>
              <a:ext uri="{FF2B5EF4-FFF2-40B4-BE49-F238E27FC236}">
                <a16:creationId xmlns:a16="http://schemas.microsoft.com/office/drawing/2014/main" id="{3323ACCC-18A5-464F-28FD-38236D29DD9F}"/>
              </a:ext>
            </a:extLst>
          </p:cNvPr>
          <p:cNvCxnSpPr>
            <a:cxnSpLocks/>
            <a:stCxn id="23" idx="2"/>
            <a:endCxn id="39" idx="0"/>
          </p:cNvCxnSpPr>
          <p:nvPr/>
        </p:nvCxnSpPr>
        <p:spPr>
          <a:xfrm>
            <a:off x="10604645" y="2732925"/>
            <a:ext cx="0" cy="565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CA5BF81-E9F8-C298-DB4C-C6F2A61E88BB}"/>
              </a:ext>
            </a:extLst>
          </p:cNvPr>
          <p:cNvCxnSpPr>
            <a:cxnSpLocks/>
            <a:stCxn id="39" idx="1"/>
          </p:cNvCxnSpPr>
          <p:nvPr/>
        </p:nvCxnSpPr>
        <p:spPr>
          <a:xfrm flipH="1" flipV="1">
            <a:off x="8342617" y="3936285"/>
            <a:ext cx="1126734" cy="19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Flowchart: Alternate Process 56">
            <a:extLst>
              <a:ext uri="{FF2B5EF4-FFF2-40B4-BE49-F238E27FC236}">
                <a16:creationId xmlns:a16="http://schemas.microsoft.com/office/drawing/2014/main" id="{F4C62763-58BF-E15C-7F41-554596703C60}"/>
              </a:ext>
            </a:extLst>
          </p:cNvPr>
          <p:cNvSpPr/>
          <p:nvPr/>
        </p:nvSpPr>
        <p:spPr>
          <a:xfrm>
            <a:off x="5435034" y="3156737"/>
            <a:ext cx="2907584" cy="157707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LLM/GenAI APPLIED ON RULES IN JSON FORMAT TO DERIVE NEW FIELD STATING RULES AS KEY VALUE PAIR</a:t>
            </a:r>
          </a:p>
        </p:txBody>
      </p:sp>
      <p:sp>
        <p:nvSpPr>
          <p:cNvPr id="58" name="Flowchart: Alternate Process 57">
            <a:extLst>
              <a:ext uri="{FF2B5EF4-FFF2-40B4-BE49-F238E27FC236}">
                <a16:creationId xmlns:a16="http://schemas.microsoft.com/office/drawing/2014/main" id="{38E2DEB4-9B62-821A-5836-DC5A778098D6}"/>
              </a:ext>
            </a:extLst>
          </p:cNvPr>
          <p:cNvSpPr/>
          <p:nvPr/>
        </p:nvSpPr>
        <p:spPr>
          <a:xfrm>
            <a:off x="1345923" y="3005191"/>
            <a:ext cx="3349354" cy="196878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PYTHON CODE TO MATCH DATASET COLUMNS WITH RULE STATED AS KEY VALUE PAIR IF APPLICABLE TO COLUMN  AND  HARDCODED RULE LOGIC  IS APPLIED FOR FEW COLUMNS IN CODE</a:t>
            </a:r>
          </a:p>
        </p:txBody>
      </p:sp>
      <p:cxnSp>
        <p:nvCxnSpPr>
          <p:cNvPr id="60" name="Straight Arrow Connector 59">
            <a:extLst>
              <a:ext uri="{FF2B5EF4-FFF2-40B4-BE49-F238E27FC236}">
                <a16:creationId xmlns:a16="http://schemas.microsoft.com/office/drawing/2014/main" id="{FE59393B-1C4A-A219-6354-382E708DC44C}"/>
              </a:ext>
            </a:extLst>
          </p:cNvPr>
          <p:cNvCxnSpPr>
            <a:cxnSpLocks/>
            <a:stCxn id="57" idx="1"/>
          </p:cNvCxnSpPr>
          <p:nvPr/>
        </p:nvCxnSpPr>
        <p:spPr>
          <a:xfrm flipH="1" flipV="1">
            <a:off x="4695291" y="3936285"/>
            <a:ext cx="739743" cy="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lowchart: Alternate Process 61">
            <a:extLst>
              <a:ext uri="{FF2B5EF4-FFF2-40B4-BE49-F238E27FC236}">
                <a16:creationId xmlns:a16="http://schemas.microsoft.com/office/drawing/2014/main" id="{76567777-33BF-3B5D-2CB8-2461BCB30FE7}"/>
              </a:ext>
            </a:extLst>
          </p:cNvPr>
          <p:cNvSpPr/>
          <p:nvPr/>
        </p:nvSpPr>
        <p:spPr>
          <a:xfrm>
            <a:off x="5435033" y="5244954"/>
            <a:ext cx="2599357" cy="139727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REPORT IS GENEARTED AND MADE AVILABLE FOR DOWNLOAD IN USER INTERFACE</a:t>
            </a:r>
          </a:p>
        </p:txBody>
      </p:sp>
      <p:cxnSp>
        <p:nvCxnSpPr>
          <p:cNvPr id="64" name="Connector: Elbow 63">
            <a:extLst>
              <a:ext uri="{FF2B5EF4-FFF2-40B4-BE49-F238E27FC236}">
                <a16:creationId xmlns:a16="http://schemas.microsoft.com/office/drawing/2014/main" id="{A7CF6278-F52F-74DD-93BE-8638FE4CE263}"/>
              </a:ext>
            </a:extLst>
          </p:cNvPr>
          <p:cNvCxnSpPr>
            <a:cxnSpLocks/>
            <a:stCxn id="58" idx="2"/>
            <a:endCxn id="62" idx="1"/>
          </p:cNvCxnSpPr>
          <p:nvPr/>
        </p:nvCxnSpPr>
        <p:spPr>
          <a:xfrm rot="16200000" flipH="1">
            <a:off x="3743007" y="4251567"/>
            <a:ext cx="969619" cy="24144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5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E18BA-8BE7-FCD4-FCE4-06EB4F561852}"/>
              </a:ext>
            </a:extLst>
          </p:cNvPr>
          <p:cNvSpPr txBox="1"/>
          <p:nvPr/>
        </p:nvSpPr>
        <p:spPr>
          <a:xfrm>
            <a:off x="585626" y="934948"/>
            <a:ext cx="4633645" cy="523220"/>
          </a:xfrm>
          <a:prstGeom prst="rect">
            <a:avLst/>
          </a:prstGeom>
          <a:noFill/>
        </p:spPr>
        <p:txBody>
          <a:bodyPr wrap="square" rtlCol="0">
            <a:spAutoFit/>
          </a:bodyPr>
          <a:lstStyle/>
          <a:p>
            <a:r>
              <a:rPr lang="en-IN" sz="2800" dirty="0">
                <a:solidFill>
                  <a:srgbClr val="FF0000"/>
                </a:solidFill>
              </a:rPr>
              <a:t>TECHNICAL SPECIFICATIONS</a:t>
            </a:r>
          </a:p>
        </p:txBody>
      </p:sp>
      <p:sp>
        <p:nvSpPr>
          <p:cNvPr id="3" name="TextBox 2">
            <a:extLst>
              <a:ext uri="{FF2B5EF4-FFF2-40B4-BE49-F238E27FC236}">
                <a16:creationId xmlns:a16="http://schemas.microsoft.com/office/drawing/2014/main" id="{941937AF-BB38-1358-4A9F-A19DAABBD72D}"/>
              </a:ext>
            </a:extLst>
          </p:cNvPr>
          <p:cNvSpPr txBox="1"/>
          <p:nvPr/>
        </p:nvSpPr>
        <p:spPr>
          <a:xfrm>
            <a:off x="678094" y="1920849"/>
            <a:ext cx="9657708"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C00000"/>
                </a:solidFill>
              </a:rPr>
              <a:t>Code is written in python</a:t>
            </a:r>
          </a:p>
          <a:p>
            <a:pPr marL="285750" indent="-285750">
              <a:buFont typeface="Arial" panose="020B0604020202020204" pitchFamily="34" charset="0"/>
              <a:buChar char="•"/>
            </a:pPr>
            <a:r>
              <a:rPr lang="en-IN" sz="2000" dirty="0">
                <a:solidFill>
                  <a:srgbClr val="C00000"/>
                </a:solidFill>
              </a:rPr>
              <a:t>Text extraction is performed by using  </a:t>
            </a:r>
            <a:r>
              <a:rPr lang="en-IN" sz="2000" b="0" dirty="0">
                <a:solidFill>
                  <a:srgbClr val="C00000"/>
                </a:solidFill>
                <a:effectLst/>
                <a:latin typeface="Consolas" panose="020B0609020204030204" pitchFamily="49" charset="0"/>
              </a:rPr>
              <a:t>pdfplumber python library</a:t>
            </a:r>
            <a:endParaRPr lang="en-IN" sz="2000" dirty="0">
              <a:solidFill>
                <a:srgbClr val="C00000"/>
              </a:solidFill>
            </a:endParaRPr>
          </a:p>
          <a:p>
            <a:pPr marL="285750" indent="-285750">
              <a:buFont typeface="Arial" panose="020B0604020202020204" pitchFamily="34" charset="0"/>
              <a:buChar char="•"/>
            </a:pPr>
            <a:r>
              <a:rPr lang="en-IN" sz="2000" dirty="0">
                <a:solidFill>
                  <a:srgbClr val="C00000"/>
                </a:solidFill>
              </a:rPr>
              <a:t>LLM/GenAI model used is gpt-4o-mini of open AI</a:t>
            </a:r>
          </a:p>
          <a:p>
            <a:pPr marL="285750" indent="-285750">
              <a:buFont typeface="Arial" panose="020B0604020202020204" pitchFamily="34" charset="0"/>
              <a:buChar char="•"/>
            </a:pPr>
            <a:r>
              <a:rPr lang="en-IN" sz="2000" dirty="0">
                <a:solidFill>
                  <a:srgbClr val="C00000"/>
                </a:solidFill>
              </a:rPr>
              <a:t>Frontend or user interface created by using streamlit python library </a:t>
            </a:r>
          </a:p>
          <a:p>
            <a:pPr marL="285750" indent="-285750">
              <a:buFont typeface="Arial" panose="020B0604020202020204" pitchFamily="34" charset="0"/>
              <a:buChar char="•"/>
            </a:pPr>
            <a:r>
              <a:rPr lang="en-IN" sz="2000" b="0" dirty="0">
                <a:solidFill>
                  <a:srgbClr val="C00000"/>
                </a:solidFill>
                <a:effectLst/>
                <a:latin typeface="Consolas" panose="020B0609020204030204" pitchFamily="49" charset="0"/>
              </a:rPr>
              <a:t>Final Report</a:t>
            </a:r>
            <a:r>
              <a:rPr lang="en-IN" sz="2000" dirty="0">
                <a:solidFill>
                  <a:srgbClr val="C00000"/>
                </a:solidFill>
                <a:latin typeface="Consolas" panose="020B0609020204030204" pitchFamily="49" charset="0"/>
              </a:rPr>
              <a:t> </a:t>
            </a:r>
            <a:r>
              <a:rPr lang="en-IN" sz="2000" b="0" dirty="0">
                <a:solidFill>
                  <a:srgbClr val="C00000"/>
                </a:solidFill>
                <a:effectLst/>
                <a:latin typeface="Consolas" panose="020B0609020204030204" pitchFamily="49" charset="0"/>
              </a:rPr>
              <a:t>is generated in form of CSV</a:t>
            </a:r>
          </a:p>
          <a:p>
            <a:pPr marL="285750" indent="-285750">
              <a:buFont typeface="Arial" panose="020B0604020202020204" pitchFamily="34" charset="0"/>
              <a:buChar char="•"/>
            </a:pPr>
            <a:r>
              <a:rPr lang="en-IN" sz="2000" dirty="0" err="1">
                <a:solidFill>
                  <a:srgbClr val="C00000"/>
                </a:solidFill>
                <a:latin typeface="Consolas" panose="020B0609020204030204" pitchFamily="49" charset="0"/>
              </a:rPr>
              <a:t>Github</a:t>
            </a:r>
            <a:r>
              <a:rPr lang="en-IN" sz="2000" dirty="0">
                <a:solidFill>
                  <a:srgbClr val="C00000"/>
                </a:solidFill>
                <a:latin typeface="Consolas" panose="020B0609020204030204" pitchFamily="49" charset="0"/>
              </a:rPr>
              <a:t> repository name is </a:t>
            </a:r>
            <a:r>
              <a:rPr lang="en-GB" sz="2000" dirty="0" err="1">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ewfx</a:t>
            </a:r>
            <a:r>
              <a:rPr lang="en-GB" sz="2000" dirty="0">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a:t>
            </a:r>
            <a:r>
              <a:rPr lang="en-GB" sz="2000" dirty="0" err="1">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gaidp</a:t>
            </a:r>
            <a:r>
              <a:rPr lang="en-GB" sz="2000" dirty="0">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-tech-next-gen: Repository for team: </a:t>
            </a:r>
            <a:r>
              <a:rPr lang="en-GB" sz="2000" dirty="0" err="1">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gaidp</a:t>
            </a:r>
            <a:r>
              <a:rPr lang="en-GB" sz="2000" dirty="0">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-tech-next-gen</a:t>
            </a:r>
            <a:endParaRPr lang="en-IN" sz="2000"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07124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0B79FE-707C-3816-DFD0-950AE9CE0849}"/>
              </a:ext>
            </a:extLst>
          </p:cNvPr>
          <p:cNvSpPr/>
          <p:nvPr/>
        </p:nvSpPr>
        <p:spPr>
          <a:xfrm>
            <a:off x="4327665" y="2967335"/>
            <a:ext cx="3536674"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103458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277</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 kumar</dc:creator>
  <cp:lastModifiedBy>sanjay kumar</cp:lastModifiedBy>
  <cp:revision>1</cp:revision>
  <dcterms:created xsi:type="dcterms:W3CDTF">2025-03-24T18:11:34Z</dcterms:created>
  <dcterms:modified xsi:type="dcterms:W3CDTF">2025-03-25T13:43:17Z</dcterms:modified>
</cp:coreProperties>
</file>