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0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06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8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3301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1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6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9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8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5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7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0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166E-0585-42DD-9F5B-4117A413A2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86B0DF-C348-471E-831E-D0BBB5B78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8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900" dirty="0"/>
              <a:t>Gen AI Orchestrator for Email and Document Triage/Routing</a:t>
            </a:r>
            <a:endParaRPr lang="en-IN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IN" sz="2000" b="1" dirty="0"/>
              <a:t>Hackathon-2025</a:t>
            </a:r>
          </a:p>
          <a:p>
            <a:pPr algn="l"/>
            <a:r>
              <a:rPr lang="en-GB" sz="2000" dirty="0" smtClean="0"/>
              <a:t>Submission By</a:t>
            </a:r>
          </a:p>
          <a:p>
            <a:pPr algn="l"/>
            <a:r>
              <a:rPr lang="en-GB" sz="2000" dirty="0" err="1" smtClean="0"/>
              <a:t>Kritika</a:t>
            </a:r>
            <a:r>
              <a:rPr lang="en-GB" sz="2000" dirty="0" smtClean="0"/>
              <a:t> Agarwal- Team Captain</a:t>
            </a:r>
          </a:p>
          <a:p>
            <a:pPr algn="l"/>
            <a:r>
              <a:rPr lang="en-GB" sz="2000" dirty="0" smtClean="0"/>
              <a:t>Savita </a:t>
            </a:r>
            <a:r>
              <a:rPr lang="en-GB" sz="2000" dirty="0" err="1" smtClean="0"/>
              <a:t>Govinda</a:t>
            </a:r>
            <a:endParaRPr lang="en-GB" sz="2000" dirty="0" smtClean="0"/>
          </a:p>
          <a:p>
            <a:pPr algn="l"/>
            <a:r>
              <a:rPr lang="en-GB" sz="2000" dirty="0" err="1" smtClean="0"/>
              <a:t>Rathnakar</a:t>
            </a:r>
            <a:r>
              <a:rPr lang="en-GB" sz="2000" dirty="0" smtClean="0"/>
              <a:t> </a:t>
            </a:r>
            <a:r>
              <a:rPr lang="en-GB" sz="2000" dirty="0" err="1" smtClean="0"/>
              <a:t>Ksheerasagar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75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4537877"/>
          </a:xfrm>
        </p:spPr>
        <p:txBody>
          <a:bodyPr/>
          <a:lstStyle/>
          <a:p>
            <a:r>
              <a:rPr lang="en-IN" dirty="0"/>
              <a:t>The purpose of this document is to define the architecture of an Email Classification System that reads emails and classifies them into request and sub-request types. The system is implemented using Python in the </a:t>
            </a:r>
            <a:r>
              <a:rPr lang="en-IN" dirty="0" err="1"/>
              <a:t>PyCharm</a:t>
            </a:r>
            <a:r>
              <a:rPr lang="en-IN" dirty="0"/>
              <a:t> development environment, leveraging the Llama-3.1-8B-Instruct model for natural language processing (NLP</a:t>
            </a:r>
            <a:r>
              <a:rPr lang="en-IN" dirty="0" smtClean="0"/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Technology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Stack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Programming Language: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Python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IDE: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PyCharm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Machine Learning Model: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Llama-3.1-8B-Instruct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Email Handling: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IMAP/POP3 (via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imaplib</a:t>
            </a:r>
            <a:r>
              <a:rPr lang="en-US" alt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 or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poplib</a:t>
            </a:r>
            <a:r>
              <a:rPr lang="en-US" altLang="en-US" dirty="0">
                <a:solidFill>
                  <a:schemeClr val="tx1"/>
                </a:solidFill>
                <a:ea typeface="Times New Roman" panose="02020603050405020304" pitchFamily="18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Database: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PostgreSQL/MongoDB/SQLite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API Framework: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FastAPI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/Flask/Django</a:t>
            </a:r>
            <a:endParaRPr lang="en-US" altLang="en-US" sz="2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0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Fetch predefined emails from the local folder.</a:t>
            </a:r>
          </a:p>
          <a:p>
            <a:pPr lvl="0"/>
            <a:r>
              <a:rPr lang="en-IN" dirty="0"/>
              <a:t>Extract relevant content and metadata.</a:t>
            </a:r>
          </a:p>
          <a:p>
            <a:pPr lvl="0"/>
            <a:r>
              <a:rPr lang="en-IN" dirty="0"/>
              <a:t>Pre-process and clean the email text.</a:t>
            </a:r>
          </a:p>
          <a:p>
            <a:pPr lvl="0"/>
            <a:r>
              <a:rPr lang="en-IN" dirty="0"/>
              <a:t>Use Llama-3.1-8B-Instruct and train it based on the mapped input and outputs set in predefined emails.</a:t>
            </a:r>
          </a:p>
          <a:p>
            <a:pPr lvl="0"/>
            <a:r>
              <a:rPr lang="en-IN" dirty="0"/>
              <a:t>Then system picks the input email from InputRequest.docx.</a:t>
            </a:r>
          </a:p>
          <a:p>
            <a:pPr lvl="0"/>
            <a:r>
              <a:rPr lang="en-IN" dirty="0"/>
              <a:t>Post that the solution returns the </a:t>
            </a:r>
            <a:r>
              <a:rPr lang="en-IN" dirty="0" err="1"/>
              <a:t>json</a:t>
            </a:r>
            <a:r>
              <a:rPr lang="en-IN" dirty="0"/>
              <a:t> output with the classification.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created for training the model, </a:t>
            </a:r>
          </a:p>
          <a:p>
            <a:pPr marL="0" indent="0">
              <a:buNone/>
            </a:pPr>
            <a:r>
              <a:rPr lang="en-GB" dirty="0" smtClean="0"/>
              <a:t>Screenshot here shows the sample.</a:t>
            </a:r>
          </a:p>
          <a:p>
            <a:r>
              <a:rPr lang="en-GB" dirty="0"/>
              <a:t>Map the input and output </a:t>
            </a:r>
            <a:r>
              <a:rPr lang="en-GB" dirty="0" smtClean="0"/>
              <a:t>as shown in order to train the model.</a:t>
            </a:r>
          </a:p>
          <a:p>
            <a:r>
              <a:rPr lang="en-GB" dirty="0" smtClean="0"/>
              <a:t>Top we have to mention the prompt so that the model know what it needs to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o and what is the expected output.</a:t>
            </a:r>
          </a:p>
          <a:p>
            <a:r>
              <a:rPr lang="en-GB" dirty="0" smtClean="0"/>
              <a:t>Add the email which we want to classify </a:t>
            </a:r>
            <a:r>
              <a:rPr lang="en-GB" dirty="0"/>
              <a:t>in the </a:t>
            </a:r>
            <a:r>
              <a:rPr lang="en-GB" dirty="0" smtClean="0"/>
              <a:t>InputRequest.docx.</a:t>
            </a:r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21969" y="114301"/>
            <a:ext cx="3386869" cy="65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InputRequest.docx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Prompt is mentioned at the stop in order to inform the</a:t>
            </a:r>
          </a:p>
          <a:p>
            <a:pPr marL="0" indent="0">
              <a:buNone/>
            </a:pPr>
            <a:r>
              <a:rPr lang="en-GB" dirty="0"/>
              <a:t>m</a:t>
            </a:r>
            <a:r>
              <a:rPr lang="en-GB" dirty="0" smtClean="0"/>
              <a:t>odel to set the output data based on the earlier training 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ata and provide the confidence level based on the similarity.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53" y="1118037"/>
            <a:ext cx="4856087" cy="49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Currently we have created the console application where the training data and final email to be classified is sent in single request to the model</a:t>
            </a:r>
            <a:r>
              <a:rPr lang="en-IN" dirty="0" smtClean="0"/>
              <a:t>.</a:t>
            </a:r>
          </a:p>
          <a:p>
            <a:r>
              <a:rPr lang="en-GB" dirty="0" smtClean="0"/>
              <a:t>Run </a:t>
            </a:r>
            <a:r>
              <a:rPr lang="en-GB" dirty="0"/>
              <a:t>the </a:t>
            </a:r>
            <a:r>
              <a:rPr lang="en-GB" dirty="0" smtClean="0"/>
              <a:t>serverless.py file directly. Next slide shows the output.</a:t>
            </a:r>
          </a:p>
        </p:txBody>
      </p:sp>
    </p:spTree>
    <p:extLst>
      <p:ext uri="{BB962C8B-B14F-4D97-AF65-F5344CB8AC3E}">
        <p14:creationId xmlns:p14="http://schemas.microsoft.com/office/powerpoint/2010/main" val="8788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62" y="1248509"/>
            <a:ext cx="11612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33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306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Courier New</vt:lpstr>
      <vt:lpstr>Times New Roman</vt:lpstr>
      <vt:lpstr>Trebuchet MS</vt:lpstr>
      <vt:lpstr>Wingdings 3</vt:lpstr>
      <vt:lpstr>Facet</vt:lpstr>
      <vt:lpstr>Gen AI Orchestrator for Email and Document Triage/Routing</vt:lpstr>
      <vt:lpstr>Overview</vt:lpstr>
      <vt:lpstr>WorkFlow</vt:lpstr>
      <vt:lpstr>Training the model</vt:lpstr>
      <vt:lpstr>InputRequest.docx content</vt:lpstr>
      <vt:lpstr>Console application</vt:lpstr>
      <vt:lpstr>Output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Orchestrator for Email and Document Triage/Routing</dc:title>
  <dc:creator>Dell</dc:creator>
  <cp:lastModifiedBy>Dell</cp:lastModifiedBy>
  <cp:revision>13</cp:revision>
  <dcterms:created xsi:type="dcterms:W3CDTF">2025-03-26T11:50:57Z</dcterms:created>
  <dcterms:modified xsi:type="dcterms:W3CDTF">2025-03-26T12:12:26Z</dcterms:modified>
</cp:coreProperties>
</file>