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21F46-82EA-4259-A6A6-9DB6AFCA4573}" v="89" dt="2025-03-22T10:57:41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svg"/><Relationship Id="rId2" Type="http://schemas.openxmlformats.org/officeDocument/2006/relationships/image" Target="../media/image9.svg"/><Relationship Id="rId1" Type="http://schemas.openxmlformats.org/officeDocument/2006/relationships/image" Target="../media/image1.png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3.sv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25.svg"/><Relationship Id="rId4" Type="http://schemas.openxmlformats.org/officeDocument/2006/relationships/image" Target="../media/image9.svg"/><Relationship Id="rId9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svg"/><Relationship Id="rId2" Type="http://schemas.openxmlformats.org/officeDocument/2006/relationships/image" Target="../media/image9.svg"/><Relationship Id="rId1" Type="http://schemas.openxmlformats.org/officeDocument/2006/relationships/image" Target="../media/image1.png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3.svg"/><Relationship Id="rId11" Type="http://schemas.openxmlformats.org/officeDocument/2006/relationships/image" Target="../media/image26.png"/><Relationship Id="rId5" Type="http://schemas.openxmlformats.org/officeDocument/2006/relationships/image" Target="../media/image12.png"/><Relationship Id="rId10" Type="http://schemas.openxmlformats.org/officeDocument/2006/relationships/image" Target="../media/image25.svg"/><Relationship Id="rId4" Type="http://schemas.openxmlformats.org/officeDocument/2006/relationships/image" Target="../media/image9.svg"/><Relationship Id="rId9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65C09-DAD5-4299-B14C-58AF7D01EF94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667DA8-A444-4D2F-A214-F5AF523B8AE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Automates classification of loan-related emails.</a:t>
          </a:r>
          <a:endParaRPr lang="en-US"/>
        </a:p>
      </dgm:t>
    </dgm:pt>
    <dgm:pt modelId="{4551BBA8-95FD-420C-ABC5-ABF69DF38ED6}" type="parTrans" cxnId="{9163A793-D020-4D48-8047-A0C6900A0C6D}">
      <dgm:prSet/>
      <dgm:spPr/>
      <dgm:t>
        <a:bodyPr/>
        <a:lstStyle/>
        <a:p>
          <a:endParaRPr lang="en-US"/>
        </a:p>
      </dgm:t>
    </dgm:pt>
    <dgm:pt modelId="{001BB00A-973A-45F0-8A55-49DD7AA2E2C0}" type="sibTrans" cxnId="{9163A793-D020-4D48-8047-A0C6900A0C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91381C-0F17-463B-9856-415F77E89B7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Identifies </a:t>
          </a:r>
          <a:r>
            <a:rPr lang="en-GB" b="1"/>
            <a:t>Service Request Type</a:t>
          </a:r>
          <a:r>
            <a:rPr lang="en-GB"/>
            <a:t> and </a:t>
          </a:r>
          <a:r>
            <a:rPr lang="en-GB" b="1"/>
            <a:t>Sub-Service Request Type</a:t>
          </a:r>
          <a:r>
            <a:rPr lang="en-GB"/>
            <a:t>.</a:t>
          </a:r>
          <a:endParaRPr lang="en-US"/>
        </a:p>
      </dgm:t>
    </dgm:pt>
    <dgm:pt modelId="{1F7EEB5D-266D-4950-8287-C330CE90BD5C}" type="parTrans" cxnId="{D5A21591-F070-4F9F-8BAD-4773F7551D23}">
      <dgm:prSet/>
      <dgm:spPr/>
      <dgm:t>
        <a:bodyPr/>
        <a:lstStyle/>
        <a:p>
          <a:endParaRPr lang="en-US"/>
        </a:p>
      </dgm:t>
    </dgm:pt>
    <dgm:pt modelId="{B574728B-0FE5-4E70-801B-2A864E4AC058}" type="sibTrans" cxnId="{D5A21591-F070-4F9F-8BAD-4773F7551D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3518FB-45D2-4493-82D4-55881BD721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Extracts relevant information (e.g., customer details, loan information).</a:t>
          </a:r>
          <a:endParaRPr lang="en-US"/>
        </a:p>
      </dgm:t>
    </dgm:pt>
    <dgm:pt modelId="{B7A950B4-6281-4043-9F04-71AC750A08F8}" type="parTrans" cxnId="{58BE3DE7-B9F6-453B-A888-187485527E7C}">
      <dgm:prSet/>
      <dgm:spPr/>
      <dgm:t>
        <a:bodyPr/>
        <a:lstStyle/>
        <a:p>
          <a:endParaRPr lang="en-US"/>
        </a:p>
      </dgm:t>
    </dgm:pt>
    <dgm:pt modelId="{EF55966C-698E-40C7-9A98-A06106115B38}" type="sibTrans" cxnId="{58BE3DE7-B9F6-453B-A888-187485527E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303368-E57F-463E-A43C-ED7B62F1A8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Increases efficiency for commercial bank lending teams.</a:t>
          </a:r>
          <a:endParaRPr lang="en-US"/>
        </a:p>
      </dgm:t>
    </dgm:pt>
    <dgm:pt modelId="{F8C27A8B-1F92-4A4B-AACE-AA8175C44A50}" type="parTrans" cxnId="{FBE53CBF-AADD-475F-9B12-F5AAFD5CFDC8}">
      <dgm:prSet/>
      <dgm:spPr/>
      <dgm:t>
        <a:bodyPr/>
        <a:lstStyle/>
        <a:p>
          <a:endParaRPr lang="en-US"/>
        </a:p>
      </dgm:t>
    </dgm:pt>
    <dgm:pt modelId="{5D607417-C3A1-4311-8E92-8EA6E8435F6E}" type="sibTrans" cxnId="{FBE53CBF-AADD-475F-9B12-F5AAFD5CFDC8}">
      <dgm:prSet/>
      <dgm:spPr/>
      <dgm:t>
        <a:bodyPr/>
        <a:lstStyle/>
        <a:p>
          <a:endParaRPr lang="en-US"/>
        </a:p>
      </dgm:t>
    </dgm:pt>
    <dgm:pt modelId="{EC2115C9-8597-402B-A43E-26391872B9CF}" type="pres">
      <dgm:prSet presAssocID="{3EB65C09-DAD5-4299-B14C-58AF7D01EF94}" presName="root" presStyleCnt="0">
        <dgm:presLayoutVars>
          <dgm:dir/>
          <dgm:resizeHandles val="exact"/>
        </dgm:presLayoutVars>
      </dgm:prSet>
      <dgm:spPr/>
    </dgm:pt>
    <dgm:pt modelId="{36E59103-2976-4281-8399-1E38A1AEFD3D}" type="pres">
      <dgm:prSet presAssocID="{3EB65C09-DAD5-4299-B14C-58AF7D01EF94}" presName="container" presStyleCnt="0">
        <dgm:presLayoutVars>
          <dgm:dir/>
          <dgm:resizeHandles val="exact"/>
        </dgm:presLayoutVars>
      </dgm:prSet>
      <dgm:spPr/>
    </dgm:pt>
    <dgm:pt modelId="{3E734AD9-2E01-49D8-A32F-35A819BC9320}" type="pres">
      <dgm:prSet presAssocID="{3A667DA8-A444-4D2F-A214-F5AF523B8AEE}" presName="compNode" presStyleCnt="0"/>
      <dgm:spPr/>
    </dgm:pt>
    <dgm:pt modelId="{208302A8-06EC-431C-895C-73B59529E82E}" type="pres">
      <dgm:prSet presAssocID="{3A667DA8-A444-4D2F-A214-F5AF523B8AEE}" presName="iconBgRect" presStyleLbl="bgShp" presStyleIdx="0" presStyleCnt="4"/>
      <dgm:spPr/>
    </dgm:pt>
    <dgm:pt modelId="{8D8E6455-7172-4E5D-B4E4-C6A4D4F2C18E}" type="pres">
      <dgm:prSet presAssocID="{3A667DA8-A444-4D2F-A214-F5AF523B8A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2D25647-BECB-4794-A888-3B3E84A14427}" type="pres">
      <dgm:prSet presAssocID="{3A667DA8-A444-4D2F-A214-F5AF523B8AEE}" presName="spaceRect" presStyleCnt="0"/>
      <dgm:spPr/>
    </dgm:pt>
    <dgm:pt modelId="{EAEA5805-11C0-4EF4-A208-4934176FFE31}" type="pres">
      <dgm:prSet presAssocID="{3A667DA8-A444-4D2F-A214-F5AF523B8AEE}" presName="textRect" presStyleLbl="revTx" presStyleIdx="0" presStyleCnt="4">
        <dgm:presLayoutVars>
          <dgm:chMax val="1"/>
          <dgm:chPref val="1"/>
        </dgm:presLayoutVars>
      </dgm:prSet>
      <dgm:spPr/>
    </dgm:pt>
    <dgm:pt modelId="{2A731B01-E919-42D4-8A68-929F0E1DBC93}" type="pres">
      <dgm:prSet presAssocID="{001BB00A-973A-45F0-8A55-49DD7AA2E2C0}" presName="sibTrans" presStyleLbl="sibTrans2D1" presStyleIdx="0" presStyleCnt="0"/>
      <dgm:spPr/>
    </dgm:pt>
    <dgm:pt modelId="{27415FFE-5673-4BCE-8F01-C7E828DD32AE}" type="pres">
      <dgm:prSet presAssocID="{5191381C-0F17-463B-9856-415F77E89B72}" presName="compNode" presStyleCnt="0"/>
      <dgm:spPr/>
    </dgm:pt>
    <dgm:pt modelId="{C3600089-1AFD-4B49-95BA-A532FB9CAB00}" type="pres">
      <dgm:prSet presAssocID="{5191381C-0F17-463B-9856-415F77E89B72}" presName="iconBgRect" presStyleLbl="bgShp" presStyleIdx="1" presStyleCnt="4"/>
      <dgm:spPr/>
    </dgm:pt>
    <dgm:pt modelId="{09DBF305-2C23-4EBC-8289-92FC14EFF6D4}" type="pres">
      <dgm:prSet presAssocID="{5191381C-0F17-463B-9856-415F77E89B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8C08082-B144-404E-9D69-D3B81E64491E}" type="pres">
      <dgm:prSet presAssocID="{5191381C-0F17-463B-9856-415F77E89B72}" presName="spaceRect" presStyleCnt="0"/>
      <dgm:spPr/>
    </dgm:pt>
    <dgm:pt modelId="{17472A82-49AD-4BCC-B51E-5410E2F4D866}" type="pres">
      <dgm:prSet presAssocID="{5191381C-0F17-463B-9856-415F77E89B72}" presName="textRect" presStyleLbl="revTx" presStyleIdx="1" presStyleCnt="4">
        <dgm:presLayoutVars>
          <dgm:chMax val="1"/>
          <dgm:chPref val="1"/>
        </dgm:presLayoutVars>
      </dgm:prSet>
      <dgm:spPr/>
    </dgm:pt>
    <dgm:pt modelId="{E8E6E995-647C-43C4-9A36-98229D80AE2E}" type="pres">
      <dgm:prSet presAssocID="{B574728B-0FE5-4E70-801B-2A864E4AC058}" presName="sibTrans" presStyleLbl="sibTrans2D1" presStyleIdx="0" presStyleCnt="0"/>
      <dgm:spPr/>
    </dgm:pt>
    <dgm:pt modelId="{3F415114-E385-4FE1-A6C1-B029326B0544}" type="pres">
      <dgm:prSet presAssocID="{553518FB-45D2-4493-82D4-55881BD7216A}" presName="compNode" presStyleCnt="0"/>
      <dgm:spPr/>
    </dgm:pt>
    <dgm:pt modelId="{9E7F1F77-7D97-414C-889D-C2B48E4DCBE9}" type="pres">
      <dgm:prSet presAssocID="{553518FB-45D2-4493-82D4-55881BD7216A}" presName="iconBgRect" presStyleLbl="bgShp" presStyleIdx="2" presStyleCnt="4"/>
      <dgm:spPr/>
    </dgm:pt>
    <dgm:pt modelId="{63AB0494-AED1-47C3-B7A5-E3A35B5C8D06}" type="pres">
      <dgm:prSet presAssocID="{553518FB-45D2-4493-82D4-55881BD721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ACCC39A-D9CC-4039-BC03-592500EFFE5D}" type="pres">
      <dgm:prSet presAssocID="{553518FB-45D2-4493-82D4-55881BD7216A}" presName="spaceRect" presStyleCnt="0"/>
      <dgm:spPr/>
    </dgm:pt>
    <dgm:pt modelId="{C8811A4C-C954-4878-9123-B98695A33267}" type="pres">
      <dgm:prSet presAssocID="{553518FB-45D2-4493-82D4-55881BD7216A}" presName="textRect" presStyleLbl="revTx" presStyleIdx="2" presStyleCnt="4">
        <dgm:presLayoutVars>
          <dgm:chMax val="1"/>
          <dgm:chPref val="1"/>
        </dgm:presLayoutVars>
      </dgm:prSet>
      <dgm:spPr/>
    </dgm:pt>
    <dgm:pt modelId="{7E279161-896D-4DFB-8C51-05F68F9D7A04}" type="pres">
      <dgm:prSet presAssocID="{EF55966C-698E-40C7-9A98-A06106115B38}" presName="sibTrans" presStyleLbl="sibTrans2D1" presStyleIdx="0" presStyleCnt="0"/>
      <dgm:spPr/>
    </dgm:pt>
    <dgm:pt modelId="{18143382-A101-457A-9A3F-DC1CBAA0BB4B}" type="pres">
      <dgm:prSet presAssocID="{4C303368-E57F-463E-A43C-ED7B62F1A8F6}" presName="compNode" presStyleCnt="0"/>
      <dgm:spPr/>
    </dgm:pt>
    <dgm:pt modelId="{680B6573-31A7-46CB-A583-3EAAE57502EC}" type="pres">
      <dgm:prSet presAssocID="{4C303368-E57F-463E-A43C-ED7B62F1A8F6}" presName="iconBgRect" presStyleLbl="bgShp" presStyleIdx="3" presStyleCnt="4"/>
      <dgm:spPr/>
    </dgm:pt>
    <dgm:pt modelId="{93814C88-466C-407E-AC55-B19A756071DD}" type="pres">
      <dgm:prSet presAssocID="{4C303368-E57F-463E-A43C-ED7B62F1A8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333AD20-E80D-4BF3-8F66-F163B60934CB}" type="pres">
      <dgm:prSet presAssocID="{4C303368-E57F-463E-A43C-ED7B62F1A8F6}" presName="spaceRect" presStyleCnt="0"/>
      <dgm:spPr/>
    </dgm:pt>
    <dgm:pt modelId="{CED4EFBA-9F81-4722-8D9F-109F600F6BF8}" type="pres">
      <dgm:prSet presAssocID="{4C303368-E57F-463E-A43C-ED7B62F1A8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225E21-A816-4700-9D97-91C0CBF64365}" type="presOf" srcId="{5191381C-0F17-463B-9856-415F77E89B72}" destId="{17472A82-49AD-4BCC-B51E-5410E2F4D866}" srcOrd="0" destOrd="0" presId="urn:microsoft.com/office/officeart/2018/2/layout/IconCircleList"/>
    <dgm:cxn modelId="{154A515D-0123-4404-9F52-119E2B061F7F}" type="presOf" srcId="{001BB00A-973A-45F0-8A55-49DD7AA2E2C0}" destId="{2A731B01-E919-42D4-8A68-929F0E1DBC93}" srcOrd="0" destOrd="0" presId="urn:microsoft.com/office/officeart/2018/2/layout/IconCircleList"/>
    <dgm:cxn modelId="{5177B45D-F419-4FBF-B5BA-5950A94F97C4}" type="presOf" srcId="{3A667DA8-A444-4D2F-A214-F5AF523B8AEE}" destId="{EAEA5805-11C0-4EF4-A208-4934176FFE31}" srcOrd="0" destOrd="0" presId="urn:microsoft.com/office/officeart/2018/2/layout/IconCircleList"/>
    <dgm:cxn modelId="{25B5906A-2316-450E-85EF-2B6033BBD6E9}" type="presOf" srcId="{553518FB-45D2-4493-82D4-55881BD7216A}" destId="{C8811A4C-C954-4878-9123-B98695A33267}" srcOrd="0" destOrd="0" presId="urn:microsoft.com/office/officeart/2018/2/layout/IconCircleList"/>
    <dgm:cxn modelId="{A9635E54-82F5-484B-BF6C-DA22F4F8293C}" type="presOf" srcId="{B574728B-0FE5-4E70-801B-2A864E4AC058}" destId="{E8E6E995-647C-43C4-9A36-98229D80AE2E}" srcOrd="0" destOrd="0" presId="urn:microsoft.com/office/officeart/2018/2/layout/IconCircleList"/>
    <dgm:cxn modelId="{85F4FD8C-2648-4754-BFFF-282C6CF5F651}" type="presOf" srcId="{3EB65C09-DAD5-4299-B14C-58AF7D01EF94}" destId="{EC2115C9-8597-402B-A43E-26391872B9CF}" srcOrd="0" destOrd="0" presId="urn:microsoft.com/office/officeart/2018/2/layout/IconCircleList"/>
    <dgm:cxn modelId="{D5A21591-F070-4F9F-8BAD-4773F7551D23}" srcId="{3EB65C09-DAD5-4299-B14C-58AF7D01EF94}" destId="{5191381C-0F17-463B-9856-415F77E89B72}" srcOrd="1" destOrd="0" parTransId="{1F7EEB5D-266D-4950-8287-C330CE90BD5C}" sibTransId="{B574728B-0FE5-4E70-801B-2A864E4AC058}"/>
    <dgm:cxn modelId="{9163A793-D020-4D48-8047-A0C6900A0C6D}" srcId="{3EB65C09-DAD5-4299-B14C-58AF7D01EF94}" destId="{3A667DA8-A444-4D2F-A214-F5AF523B8AEE}" srcOrd="0" destOrd="0" parTransId="{4551BBA8-95FD-420C-ABC5-ABF69DF38ED6}" sibTransId="{001BB00A-973A-45F0-8A55-49DD7AA2E2C0}"/>
    <dgm:cxn modelId="{036FD49E-5D83-46CB-99B6-BD9AAF2447CF}" type="presOf" srcId="{4C303368-E57F-463E-A43C-ED7B62F1A8F6}" destId="{CED4EFBA-9F81-4722-8D9F-109F600F6BF8}" srcOrd="0" destOrd="0" presId="urn:microsoft.com/office/officeart/2018/2/layout/IconCircleList"/>
    <dgm:cxn modelId="{FBE53CBF-AADD-475F-9B12-F5AAFD5CFDC8}" srcId="{3EB65C09-DAD5-4299-B14C-58AF7D01EF94}" destId="{4C303368-E57F-463E-A43C-ED7B62F1A8F6}" srcOrd="3" destOrd="0" parTransId="{F8C27A8B-1F92-4A4B-AACE-AA8175C44A50}" sibTransId="{5D607417-C3A1-4311-8E92-8EA6E8435F6E}"/>
    <dgm:cxn modelId="{706F57E5-7A9C-46C4-AA4F-F14EE465739C}" type="presOf" srcId="{EF55966C-698E-40C7-9A98-A06106115B38}" destId="{7E279161-896D-4DFB-8C51-05F68F9D7A04}" srcOrd="0" destOrd="0" presId="urn:microsoft.com/office/officeart/2018/2/layout/IconCircleList"/>
    <dgm:cxn modelId="{58BE3DE7-B9F6-453B-A888-187485527E7C}" srcId="{3EB65C09-DAD5-4299-B14C-58AF7D01EF94}" destId="{553518FB-45D2-4493-82D4-55881BD7216A}" srcOrd="2" destOrd="0" parTransId="{B7A950B4-6281-4043-9F04-71AC750A08F8}" sibTransId="{EF55966C-698E-40C7-9A98-A06106115B38}"/>
    <dgm:cxn modelId="{FF845ADA-4948-4121-99A9-CB7504DEC84D}" type="presParOf" srcId="{EC2115C9-8597-402B-A43E-26391872B9CF}" destId="{36E59103-2976-4281-8399-1E38A1AEFD3D}" srcOrd="0" destOrd="0" presId="urn:microsoft.com/office/officeart/2018/2/layout/IconCircleList"/>
    <dgm:cxn modelId="{A3CC1983-09D1-44F2-AE57-E1BA3EDD60BF}" type="presParOf" srcId="{36E59103-2976-4281-8399-1E38A1AEFD3D}" destId="{3E734AD9-2E01-49D8-A32F-35A819BC9320}" srcOrd="0" destOrd="0" presId="urn:microsoft.com/office/officeart/2018/2/layout/IconCircleList"/>
    <dgm:cxn modelId="{D4111CAC-35FC-489C-997D-23C45D30C8CC}" type="presParOf" srcId="{3E734AD9-2E01-49D8-A32F-35A819BC9320}" destId="{208302A8-06EC-431C-895C-73B59529E82E}" srcOrd="0" destOrd="0" presId="urn:microsoft.com/office/officeart/2018/2/layout/IconCircleList"/>
    <dgm:cxn modelId="{073C59B7-56AC-4396-AF4E-7CCFE17C8B9F}" type="presParOf" srcId="{3E734AD9-2E01-49D8-A32F-35A819BC9320}" destId="{8D8E6455-7172-4E5D-B4E4-C6A4D4F2C18E}" srcOrd="1" destOrd="0" presId="urn:microsoft.com/office/officeart/2018/2/layout/IconCircleList"/>
    <dgm:cxn modelId="{118C41FB-875B-49AF-945A-7C82F07E1733}" type="presParOf" srcId="{3E734AD9-2E01-49D8-A32F-35A819BC9320}" destId="{52D25647-BECB-4794-A888-3B3E84A14427}" srcOrd="2" destOrd="0" presId="urn:microsoft.com/office/officeart/2018/2/layout/IconCircleList"/>
    <dgm:cxn modelId="{65C231C8-E9E1-4720-84EB-DAA6EB614221}" type="presParOf" srcId="{3E734AD9-2E01-49D8-A32F-35A819BC9320}" destId="{EAEA5805-11C0-4EF4-A208-4934176FFE31}" srcOrd="3" destOrd="0" presId="urn:microsoft.com/office/officeart/2018/2/layout/IconCircleList"/>
    <dgm:cxn modelId="{16D70788-0DCD-4A22-98AE-46450C627735}" type="presParOf" srcId="{36E59103-2976-4281-8399-1E38A1AEFD3D}" destId="{2A731B01-E919-42D4-8A68-929F0E1DBC93}" srcOrd="1" destOrd="0" presId="urn:microsoft.com/office/officeart/2018/2/layout/IconCircleList"/>
    <dgm:cxn modelId="{5C8BF32D-1621-43A8-8707-2E797A05EC23}" type="presParOf" srcId="{36E59103-2976-4281-8399-1E38A1AEFD3D}" destId="{27415FFE-5673-4BCE-8F01-C7E828DD32AE}" srcOrd="2" destOrd="0" presId="urn:microsoft.com/office/officeart/2018/2/layout/IconCircleList"/>
    <dgm:cxn modelId="{2C19FCE2-A506-4ED8-B09F-71533F7E2667}" type="presParOf" srcId="{27415FFE-5673-4BCE-8F01-C7E828DD32AE}" destId="{C3600089-1AFD-4B49-95BA-A532FB9CAB00}" srcOrd="0" destOrd="0" presId="urn:microsoft.com/office/officeart/2018/2/layout/IconCircleList"/>
    <dgm:cxn modelId="{0878EBB3-F723-4421-8D72-0C37F92DB564}" type="presParOf" srcId="{27415FFE-5673-4BCE-8F01-C7E828DD32AE}" destId="{09DBF305-2C23-4EBC-8289-92FC14EFF6D4}" srcOrd="1" destOrd="0" presId="urn:microsoft.com/office/officeart/2018/2/layout/IconCircleList"/>
    <dgm:cxn modelId="{3D1247A1-E5F1-4C5B-BAEE-80F7AD91CD60}" type="presParOf" srcId="{27415FFE-5673-4BCE-8F01-C7E828DD32AE}" destId="{68C08082-B144-404E-9D69-D3B81E64491E}" srcOrd="2" destOrd="0" presId="urn:microsoft.com/office/officeart/2018/2/layout/IconCircleList"/>
    <dgm:cxn modelId="{0645FF23-16AB-49CF-B410-FF2DA291597E}" type="presParOf" srcId="{27415FFE-5673-4BCE-8F01-C7E828DD32AE}" destId="{17472A82-49AD-4BCC-B51E-5410E2F4D866}" srcOrd="3" destOrd="0" presId="urn:microsoft.com/office/officeart/2018/2/layout/IconCircleList"/>
    <dgm:cxn modelId="{EA75C951-E8A5-4A29-B459-786A52CC459A}" type="presParOf" srcId="{36E59103-2976-4281-8399-1E38A1AEFD3D}" destId="{E8E6E995-647C-43C4-9A36-98229D80AE2E}" srcOrd="3" destOrd="0" presId="urn:microsoft.com/office/officeart/2018/2/layout/IconCircleList"/>
    <dgm:cxn modelId="{CD6B36C2-1B5C-41AB-A665-4C55C1641B1A}" type="presParOf" srcId="{36E59103-2976-4281-8399-1E38A1AEFD3D}" destId="{3F415114-E385-4FE1-A6C1-B029326B0544}" srcOrd="4" destOrd="0" presId="urn:microsoft.com/office/officeart/2018/2/layout/IconCircleList"/>
    <dgm:cxn modelId="{0F9F6334-2FF7-4BB7-8AF2-4E117FBA3671}" type="presParOf" srcId="{3F415114-E385-4FE1-A6C1-B029326B0544}" destId="{9E7F1F77-7D97-414C-889D-C2B48E4DCBE9}" srcOrd="0" destOrd="0" presId="urn:microsoft.com/office/officeart/2018/2/layout/IconCircleList"/>
    <dgm:cxn modelId="{D65B5131-89AE-4FEB-AD61-F8732BE38D61}" type="presParOf" srcId="{3F415114-E385-4FE1-A6C1-B029326B0544}" destId="{63AB0494-AED1-47C3-B7A5-E3A35B5C8D06}" srcOrd="1" destOrd="0" presId="urn:microsoft.com/office/officeart/2018/2/layout/IconCircleList"/>
    <dgm:cxn modelId="{7B58AF02-96FC-4B05-8E3D-54C39000A975}" type="presParOf" srcId="{3F415114-E385-4FE1-A6C1-B029326B0544}" destId="{6ACCC39A-D9CC-4039-BC03-592500EFFE5D}" srcOrd="2" destOrd="0" presId="urn:microsoft.com/office/officeart/2018/2/layout/IconCircleList"/>
    <dgm:cxn modelId="{35A5E0DE-E397-4282-9E99-695832D31CC4}" type="presParOf" srcId="{3F415114-E385-4FE1-A6C1-B029326B0544}" destId="{C8811A4C-C954-4878-9123-B98695A33267}" srcOrd="3" destOrd="0" presId="urn:microsoft.com/office/officeart/2018/2/layout/IconCircleList"/>
    <dgm:cxn modelId="{C05CD344-2423-484B-80B2-6FCB55EAB7B9}" type="presParOf" srcId="{36E59103-2976-4281-8399-1E38A1AEFD3D}" destId="{7E279161-896D-4DFB-8C51-05F68F9D7A04}" srcOrd="5" destOrd="0" presId="urn:microsoft.com/office/officeart/2018/2/layout/IconCircleList"/>
    <dgm:cxn modelId="{353305AE-CC31-4F8D-B44A-CBFB9781BEE0}" type="presParOf" srcId="{36E59103-2976-4281-8399-1E38A1AEFD3D}" destId="{18143382-A101-457A-9A3F-DC1CBAA0BB4B}" srcOrd="6" destOrd="0" presId="urn:microsoft.com/office/officeart/2018/2/layout/IconCircleList"/>
    <dgm:cxn modelId="{9D0CD548-090F-4CB8-9849-BCB75F063BAB}" type="presParOf" srcId="{18143382-A101-457A-9A3F-DC1CBAA0BB4B}" destId="{680B6573-31A7-46CB-A583-3EAAE57502EC}" srcOrd="0" destOrd="0" presId="urn:microsoft.com/office/officeart/2018/2/layout/IconCircleList"/>
    <dgm:cxn modelId="{591E4324-D6D9-4AF8-A44D-B644CA9A2CFE}" type="presParOf" srcId="{18143382-A101-457A-9A3F-DC1CBAA0BB4B}" destId="{93814C88-466C-407E-AC55-B19A756071DD}" srcOrd="1" destOrd="0" presId="urn:microsoft.com/office/officeart/2018/2/layout/IconCircleList"/>
    <dgm:cxn modelId="{58EFFA94-7696-467F-8A78-9D30D660EEBE}" type="presParOf" srcId="{18143382-A101-457A-9A3F-DC1CBAA0BB4B}" destId="{1333AD20-E80D-4BF3-8F66-F163B60934CB}" srcOrd="2" destOrd="0" presId="urn:microsoft.com/office/officeart/2018/2/layout/IconCircleList"/>
    <dgm:cxn modelId="{3523C091-09C4-4639-80EE-F9CD00118DEF}" type="presParOf" srcId="{18143382-A101-457A-9A3F-DC1CBAA0BB4B}" destId="{CED4EFBA-9F81-4722-8D9F-109F600F6B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D2DFE-324B-4EF9-A4BA-457A7840C20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83D48-4164-4FA5-8AB1-FF1694CB1D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Email Input</a:t>
          </a:r>
          <a:r>
            <a:rPr lang="en-GB"/>
            <a:t>: Incoming customer emails related to loans.</a:t>
          </a:r>
          <a:endParaRPr lang="en-US"/>
        </a:p>
      </dgm:t>
    </dgm:pt>
    <dgm:pt modelId="{FB2F61BF-32F4-4B65-8AE6-50EB485D5962}" type="parTrans" cxnId="{D6E2B51C-9FE7-4B75-BB4A-AF8AEC740908}">
      <dgm:prSet/>
      <dgm:spPr/>
      <dgm:t>
        <a:bodyPr/>
        <a:lstStyle/>
        <a:p>
          <a:endParaRPr lang="en-US"/>
        </a:p>
      </dgm:t>
    </dgm:pt>
    <dgm:pt modelId="{98A91657-CC91-42B6-99DC-EFFC2602DC9C}" type="sibTrans" cxnId="{D6E2B51C-9FE7-4B75-BB4A-AF8AEC7409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9B9F81-45F7-48C7-9F5B-265C759536C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Preprocessing</a:t>
          </a:r>
          <a:r>
            <a:rPr lang="en-GB"/>
            <a:t>: Text cleaning, tokenization, and entity recognition.</a:t>
          </a:r>
          <a:endParaRPr lang="en-US"/>
        </a:p>
      </dgm:t>
    </dgm:pt>
    <dgm:pt modelId="{A7CAFD99-2FBF-47F1-8A79-BA3766983912}" type="parTrans" cxnId="{D15E186C-ABAD-4A31-B591-C737953D39DF}">
      <dgm:prSet/>
      <dgm:spPr/>
      <dgm:t>
        <a:bodyPr/>
        <a:lstStyle/>
        <a:p>
          <a:endParaRPr lang="en-US"/>
        </a:p>
      </dgm:t>
    </dgm:pt>
    <dgm:pt modelId="{B8468A6D-8AC5-4A80-A101-0097ECD0AB9E}" type="sibTrans" cxnId="{D15E186C-ABAD-4A31-B591-C737953D39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DBE760-9A5E-4388-8733-C3DA99B0A0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Text Classification</a:t>
          </a:r>
          <a:r>
            <a:rPr lang="en-GB"/>
            <a:t>: Identifies service request type and sub-type.</a:t>
          </a:r>
          <a:endParaRPr lang="en-US"/>
        </a:p>
      </dgm:t>
    </dgm:pt>
    <dgm:pt modelId="{206892AD-1A29-44D2-B606-56DE55D1B05B}" type="parTrans" cxnId="{06E2F8B5-BC63-47EC-BB89-458751FF8344}">
      <dgm:prSet/>
      <dgm:spPr/>
      <dgm:t>
        <a:bodyPr/>
        <a:lstStyle/>
        <a:p>
          <a:endParaRPr lang="en-US"/>
        </a:p>
      </dgm:t>
    </dgm:pt>
    <dgm:pt modelId="{82AB1927-429A-4D0E-B5B4-49AAC5EBE048}" type="sibTrans" cxnId="{06E2F8B5-BC63-47EC-BB89-458751FF83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079CFF-1373-4925-B951-CA9E3BD62F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Data Extraction</a:t>
          </a:r>
          <a:r>
            <a:rPr lang="en-GB"/>
            <a:t>: Extracts customer and loan data, priority, and attachments.</a:t>
          </a:r>
          <a:endParaRPr lang="en-US"/>
        </a:p>
      </dgm:t>
    </dgm:pt>
    <dgm:pt modelId="{8E5FDECD-7411-4449-A258-C77B303876AA}" type="parTrans" cxnId="{5E096D9B-2FF9-42DB-A49B-18FB8D275D8F}">
      <dgm:prSet/>
      <dgm:spPr/>
      <dgm:t>
        <a:bodyPr/>
        <a:lstStyle/>
        <a:p>
          <a:endParaRPr lang="en-US"/>
        </a:p>
      </dgm:t>
    </dgm:pt>
    <dgm:pt modelId="{F126C5E9-7FFC-4AA8-B18D-A8D8B5637698}" type="sibTrans" cxnId="{5E096D9B-2FF9-42DB-A49B-18FB8D275D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F272E1-F63B-40EF-AAE7-98E3CE36C1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Model Output</a:t>
          </a:r>
          <a:r>
            <a:rPr lang="en-GB"/>
            <a:t>: Provides structured data for routing and processing.</a:t>
          </a:r>
          <a:endParaRPr lang="en-US"/>
        </a:p>
      </dgm:t>
    </dgm:pt>
    <dgm:pt modelId="{160D78F6-3352-4B37-B2FF-8CFFE2CD5ADF}" type="parTrans" cxnId="{C719C860-489C-4B94-A776-87DE0D8D81AB}">
      <dgm:prSet/>
      <dgm:spPr/>
      <dgm:t>
        <a:bodyPr/>
        <a:lstStyle/>
        <a:p>
          <a:endParaRPr lang="en-US"/>
        </a:p>
      </dgm:t>
    </dgm:pt>
    <dgm:pt modelId="{F416F10A-C91B-4C96-BEC7-EC37FC851B09}" type="sibTrans" cxnId="{C719C860-489C-4B94-A776-87DE0D8D81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02C36C-799C-4563-94D0-822EC99EBF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Postprocessing</a:t>
          </a:r>
          <a:r>
            <a:rPr lang="en-GB"/>
            <a:t>: Standardizes and integrates data with banking systems.</a:t>
          </a:r>
          <a:endParaRPr lang="en-US"/>
        </a:p>
      </dgm:t>
    </dgm:pt>
    <dgm:pt modelId="{E8134C17-B7C0-4120-8C51-648CE639EA1D}" type="parTrans" cxnId="{DC6873E9-618A-4244-AD51-2C9F7F05E336}">
      <dgm:prSet/>
      <dgm:spPr/>
      <dgm:t>
        <a:bodyPr/>
        <a:lstStyle/>
        <a:p>
          <a:endParaRPr lang="en-US"/>
        </a:p>
      </dgm:t>
    </dgm:pt>
    <dgm:pt modelId="{B0B6E373-7DEB-43B7-AE0A-E58E82768593}" type="sibTrans" cxnId="{DC6873E9-618A-4244-AD51-2C9F7F05E336}">
      <dgm:prSet/>
      <dgm:spPr/>
      <dgm:t>
        <a:bodyPr/>
        <a:lstStyle/>
        <a:p>
          <a:endParaRPr lang="en-US"/>
        </a:p>
      </dgm:t>
    </dgm:pt>
    <dgm:pt modelId="{D82A9370-7AE9-458C-BC5F-D7144B1830D5}" type="pres">
      <dgm:prSet presAssocID="{EDBD2DFE-324B-4EF9-A4BA-457A7840C209}" presName="root" presStyleCnt="0">
        <dgm:presLayoutVars>
          <dgm:dir/>
          <dgm:resizeHandles val="exact"/>
        </dgm:presLayoutVars>
      </dgm:prSet>
      <dgm:spPr/>
    </dgm:pt>
    <dgm:pt modelId="{AAB34656-9195-4CA5-8BF8-766975D32EB8}" type="pres">
      <dgm:prSet presAssocID="{EDBD2DFE-324B-4EF9-A4BA-457A7840C209}" presName="container" presStyleCnt="0">
        <dgm:presLayoutVars>
          <dgm:dir/>
          <dgm:resizeHandles val="exact"/>
        </dgm:presLayoutVars>
      </dgm:prSet>
      <dgm:spPr/>
    </dgm:pt>
    <dgm:pt modelId="{085862C4-09F8-4114-8AEC-6DAD3F40353B}" type="pres">
      <dgm:prSet presAssocID="{A2B83D48-4164-4FA5-8AB1-FF1694CB1D15}" presName="compNode" presStyleCnt="0"/>
      <dgm:spPr/>
    </dgm:pt>
    <dgm:pt modelId="{C003378B-4A48-4D80-ABB3-9DD3306E1FD0}" type="pres">
      <dgm:prSet presAssocID="{A2B83D48-4164-4FA5-8AB1-FF1694CB1D15}" presName="iconBgRect" presStyleLbl="bgShp" presStyleIdx="0" presStyleCnt="6"/>
      <dgm:spPr/>
    </dgm:pt>
    <dgm:pt modelId="{5E172120-2BA4-4C1D-86F3-9DC363867806}" type="pres">
      <dgm:prSet presAssocID="{A2B83D48-4164-4FA5-8AB1-FF1694CB1D1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38DBDCE-4394-41AD-9A65-8332827F9C91}" type="pres">
      <dgm:prSet presAssocID="{A2B83D48-4164-4FA5-8AB1-FF1694CB1D15}" presName="spaceRect" presStyleCnt="0"/>
      <dgm:spPr/>
    </dgm:pt>
    <dgm:pt modelId="{07FC6087-4C4E-44F6-9068-451CF94BEC46}" type="pres">
      <dgm:prSet presAssocID="{A2B83D48-4164-4FA5-8AB1-FF1694CB1D15}" presName="textRect" presStyleLbl="revTx" presStyleIdx="0" presStyleCnt="6">
        <dgm:presLayoutVars>
          <dgm:chMax val="1"/>
          <dgm:chPref val="1"/>
        </dgm:presLayoutVars>
      </dgm:prSet>
      <dgm:spPr/>
    </dgm:pt>
    <dgm:pt modelId="{E5742F93-88FF-4584-916F-8E73F56EC3DE}" type="pres">
      <dgm:prSet presAssocID="{98A91657-CC91-42B6-99DC-EFFC2602DC9C}" presName="sibTrans" presStyleLbl="sibTrans2D1" presStyleIdx="0" presStyleCnt="0"/>
      <dgm:spPr/>
    </dgm:pt>
    <dgm:pt modelId="{A9D6D823-682F-4390-997E-8CF7B7D20EFF}" type="pres">
      <dgm:prSet presAssocID="{CA9B9F81-45F7-48C7-9F5B-265C759536C6}" presName="compNode" presStyleCnt="0"/>
      <dgm:spPr/>
    </dgm:pt>
    <dgm:pt modelId="{05F6777A-F643-4CAD-B2F1-D75496C59FE6}" type="pres">
      <dgm:prSet presAssocID="{CA9B9F81-45F7-48C7-9F5B-265C759536C6}" presName="iconBgRect" presStyleLbl="bgShp" presStyleIdx="1" presStyleCnt="6"/>
      <dgm:spPr/>
    </dgm:pt>
    <dgm:pt modelId="{89E0805F-85E3-4AA0-B2E1-38DA18B4A925}" type="pres">
      <dgm:prSet presAssocID="{CA9B9F81-45F7-48C7-9F5B-265C759536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31D2DCBD-3302-4677-8966-52C425796A77}" type="pres">
      <dgm:prSet presAssocID="{CA9B9F81-45F7-48C7-9F5B-265C759536C6}" presName="spaceRect" presStyleCnt="0"/>
      <dgm:spPr/>
    </dgm:pt>
    <dgm:pt modelId="{84CDF5C1-140A-4B48-92D0-252908EE1B33}" type="pres">
      <dgm:prSet presAssocID="{CA9B9F81-45F7-48C7-9F5B-265C759536C6}" presName="textRect" presStyleLbl="revTx" presStyleIdx="1" presStyleCnt="6">
        <dgm:presLayoutVars>
          <dgm:chMax val="1"/>
          <dgm:chPref val="1"/>
        </dgm:presLayoutVars>
      </dgm:prSet>
      <dgm:spPr/>
    </dgm:pt>
    <dgm:pt modelId="{C680A941-3468-4FAA-976F-98D202513F50}" type="pres">
      <dgm:prSet presAssocID="{B8468A6D-8AC5-4A80-A101-0097ECD0AB9E}" presName="sibTrans" presStyleLbl="sibTrans2D1" presStyleIdx="0" presStyleCnt="0"/>
      <dgm:spPr/>
    </dgm:pt>
    <dgm:pt modelId="{34D42087-B3D0-4B50-8E33-2FC91DA9D16A}" type="pres">
      <dgm:prSet presAssocID="{70DBE760-9A5E-4388-8733-C3DA99B0A06B}" presName="compNode" presStyleCnt="0"/>
      <dgm:spPr/>
    </dgm:pt>
    <dgm:pt modelId="{640D552D-9922-4506-99B6-EBE5BA599381}" type="pres">
      <dgm:prSet presAssocID="{70DBE760-9A5E-4388-8733-C3DA99B0A06B}" presName="iconBgRect" presStyleLbl="bgShp" presStyleIdx="2" presStyleCnt="6"/>
      <dgm:spPr/>
    </dgm:pt>
    <dgm:pt modelId="{C95B9458-7A2B-4486-81CD-0A9FE957BBA5}" type="pres">
      <dgm:prSet presAssocID="{70DBE760-9A5E-4388-8733-C3DA99B0A0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9446F64-1C6F-4F68-B674-0DB620A8CBF4}" type="pres">
      <dgm:prSet presAssocID="{70DBE760-9A5E-4388-8733-C3DA99B0A06B}" presName="spaceRect" presStyleCnt="0"/>
      <dgm:spPr/>
    </dgm:pt>
    <dgm:pt modelId="{34919658-DB3B-40E5-817C-C76706874DA0}" type="pres">
      <dgm:prSet presAssocID="{70DBE760-9A5E-4388-8733-C3DA99B0A06B}" presName="textRect" presStyleLbl="revTx" presStyleIdx="2" presStyleCnt="6">
        <dgm:presLayoutVars>
          <dgm:chMax val="1"/>
          <dgm:chPref val="1"/>
        </dgm:presLayoutVars>
      </dgm:prSet>
      <dgm:spPr/>
    </dgm:pt>
    <dgm:pt modelId="{043FCC3E-557D-4919-9C38-2C92132D1239}" type="pres">
      <dgm:prSet presAssocID="{82AB1927-429A-4D0E-B5B4-49AAC5EBE048}" presName="sibTrans" presStyleLbl="sibTrans2D1" presStyleIdx="0" presStyleCnt="0"/>
      <dgm:spPr/>
    </dgm:pt>
    <dgm:pt modelId="{DFEC1E16-934F-4F28-9812-0CEE03641707}" type="pres">
      <dgm:prSet presAssocID="{AE079CFF-1373-4925-B951-CA9E3BD62F61}" presName="compNode" presStyleCnt="0"/>
      <dgm:spPr/>
    </dgm:pt>
    <dgm:pt modelId="{B3D084F3-8EBE-4A23-82EE-2CA6025734A2}" type="pres">
      <dgm:prSet presAssocID="{AE079CFF-1373-4925-B951-CA9E3BD62F61}" presName="iconBgRect" presStyleLbl="bgShp" presStyleIdx="3" presStyleCnt="6"/>
      <dgm:spPr/>
    </dgm:pt>
    <dgm:pt modelId="{D785AF8F-728F-4ABC-9420-9C73ADD9F024}" type="pres">
      <dgm:prSet presAssocID="{AE079CFF-1373-4925-B951-CA9E3BD62F6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0B9087D0-5B67-4F6B-A4C5-10FEBDB7C82F}" type="pres">
      <dgm:prSet presAssocID="{AE079CFF-1373-4925-B951-CA9E3BD62F61}" presName="spaceRect" presStyleCnt="0"/>
      <dgm:spPr/>
    </dgm:pt>
    <dgm:pt modelId="{F4D356B5-AFD3-4D4E-BC19-D39571E5B1BA}" type="pres">
      <dgm:prSet presAssocID="{AE079CFF-1373-4925-B951-CA9E3BD62F61}" presName="textRect" presStyleLbl="revTx" presStyleIdx="3" presStyleCnt="6">
        <dgm:presLayoutVars>
          <dgm:chMax val="1"/>
          <dgm:chPref val="1"/>
        </dgm:presLayoutVars>
      </dgm:prSet>
      <dgm:spPr/>
    </dgm:pt>
    <dgm:pt modelId="{67F52E14-6F84-4955-A3F1-BA85F85C07F5}" type="pres">
      <dgm:prSet presAssocID="{F126C5E9-7FFC-4AA8-B18D-A8D8B5637698}" presName="sibTrans" presStyleLbl="sibTrans2D1" presStyleIdx="0" presStyleCnt="0"/>
      <dgm:spPr/>
    </dgm:pt>
    <dgm:pt modelId="{691082B8-D5B2-4916-9285-4D513CAD7CF1}" type="pres">
      <dgm:prSet presAssocID="{F5F272E1-F63B-40EF-AAE7-98E3CE36C164}" presName="compNode" presStyleCnt="0"/>
      <dgm:spPr/>
    </dgm:pt>
    <dgm:pt modelId="{4AF61D3C-3B4C-4E89-9B3E-1EBD59D43453}" type="pres">
      <dgm:prSet presAssocID="{F5F272E1-F63B-40EF-AAE7-98E3CE36C164}" presName="iconBgRect" presStyleLbl="bgShp" presStyleIdx="4" presStyleCnt="6"/>
      <dgm:spPr/>
    </dgm:pt>
    <dgm:pt modelId="{5F9208AF-72FF-4DD0-A9F9-14C10CFB4E1C}" type="pres">
      <dgm:prSet presAssocID="{F5F272E1-F63B-40EF-AAE7-98E3CE36C16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189A5684-C24D-425D-8996-EC0388B7B0BC}" type="pres">
      <dgm:prSet presAssocID="{F5F272E1-F63B-40EF-AAE7-98E3CE36C164}" presName="spaceRect" presStyleCnt="0"/>
      <dgm:spPr/>
    </dgm:pt>
    <dgm:pt modelId="{1BB46641-6543-4A08-A5A7-B0998EF93DC8}" type="pres">
      <dgm:prSet presAssocID="{F5F272E1-F63B-40EF-AAE7-98E3CE36C164}" presName="textRect" presStyleLbl="revTx" presStyleIdx="4" presStyleCnt="6">
        <dgm:presLayoutVars>
          <dgm:chMax val="1"/>
          <dgm:chPref val="1"/>
        </dgm:presLayoutVars>
      </dgm:prSet>
      <dgm:spPr/>
    </dgm:pt>
    <dgm:pt modelId="{8BA0904B-8BED-4F52-B25F-E55E3CAB321D}" type="pres">
      <dgm:prSet presAssocID="{F416F10A-C91B-4C96-BEC7-EC37FC851B09}" presName="sibTrans" presStyleLbl="sibTrans2D1" presStyleIdx="0" presStyleCnt="0"/>
      <dgm:spPr/>
    </dgm:pt>
    <dgm:pt modelId="{4C0D3B38-ED12-4EFB-8D3D-4E5F95B26D56}" type="pres">
      <dgm:prSet presAssocID="{E902C36C-799C-4563-94D0-822EC99EBF56}" presName="compNode" presStyleCnt="0"/>
      <dgm:spPr/>
    </dgm:pt>
    <dgm:pt modelId="{DD772CB4-F01A-4C81-804A-7E7D23B4FC31}" type="pres">
      <dgm:prSet presAssocID="{E902C36C-799C-4563-94D0-822EC99EBF56}" presName="iconBgRect" presStyleLbl="bgShp" presStyleIdx="5" presStyleCnt="6"/>
      <dgm:spPr/>
    </dgm:pt>
    <dgm:pt modelId="{44D70E16-7F72-4EFA-8B40-62A93C21F7EE}" type="pres">
      <dgm:prSet presAssocID="{E902C36C-799C-4563-94D0-822EC99EBF5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5841B16-3289-4225-BFF9-31F037348661}" type="pres">
      <dgm:prSet presAssocID="{E902C36C-799C-4563-94D0-822EC99EBF56}" presName="spaceRect" presStyleCnt="0"/>
      <dgm:spPr/>
    </dgm:pt>
    <dgm:pt modelId="{279DD7D3-37F7-4244-809B-E2669172530B}" type="pres">
      <dgm:prSet presAssocID="{E902C36C-799C-4563-94D0-822EC99EBF5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F1C5E02-9A53-472D-A280-D58FE5724721}" type="presOf" srcId="{CA9B9F81-45F7-48C7-9F5B-265C759536C6}" destId="{84CDF5C1-140A-4B48-92D0-252908EE1B33}" srcOrd="0" destOrd="0" presId="urn:microsoft.com/office/officeart/2018/2/layout/IconCircleList"/>
    <dgm:cxn modelId="{DC59ED07-216A-4B26-9878-46D6FE418DFC}" type="presOf" srcId="{F5F272E1-F63B-40EF-AAE7-98E3CE36C164}" destId="{1BB46641-6543-4A08-A5A7-B0998EF93DC8}" srcOrd="0" destOrd="0" presId="urn:microsoft.com/office/officeart/2018/2/layout/IconCircleList"/>
    <dgm:cxn modelId="{D6E2B51C-9FE7-4B75-BB4A-AF8AEC740908}" srcId="{EDBD2DFE-324B-4EF9-A4BA-457A7840C209}" destId="{A2B83D48-4164-4FA5-8AB1-FF1694CB1D15}" srcOrd="0" destOrd="0" parTransId="{FB2F61BF-32F4-4B65-8AE6-50EB485D5962}" sibTransId="{98A91657-CC91-42B6-99DC-EFFC2602DC9C}"/>
    <dgm:cxn modelId="{B6D15626-7916-4A2B-AEF9-3046444AB258}" type="presOf" srcId="{70DBE760-9A5E-4388-8733-C3DA99B0A06B}" destId="{34919658-DB3B-40E5-817C-C76706874DA0}" srcOrd="0" destOrd="0" presId="urn:microsoft.com/office/officeart/2018/2/layout/IconCircleList"/>
    <dgm:cxn modelId="{D387C327-490C-439D-9CD0-D6A28B471F43}" type="presOf" srcId="{A2B83D48-4164-4FA5-8AB1-FF1694CB1D15}" destId="{07FC6087-4C4E-44F6-9068-451CF94BEC46}" srcOrd="0" destOrd="0" presId="urn:microsoft.com/office/officeart/2018/2/layout/IconCircleList"/>
    <dgm:cxn modelId="{7B6F632A-A924-4480-BE6F-BE6C80B099E4}" type="presOf" srcId="{F126C5E9-7FFC-4AA8-B18D-A8D8B5637698}" destId="{67F52E14-6F84-4955-A3F1-BA85F85C07F5}" srcOrd="0" destOrd="0" presId="urn:microsoft.com/office/officeart/2018/2/layout/IconCircleList"/>
    <dgm:cxn modelId="{C719C860-489C-4B94-A776-87DE0D8D81AB}" srcId="{EDBD2DFE-324B-4EF9-A4BA-457A7840C209}" destId="{F5F272E1-F63B-40EF-AAE7-98E3CE36C164}" srcOrd="4" destOrd="0" parTransId="{160D78F6-3352-4B37-B2FF-8CFFE2CD5ADF}" sibTransId="{F416F10A-C91B-4C96-BEC7-EC37FC851B09}"/>
    <dgm:cxn modelId="{1A4CBA42-CD22-428B-951E-96526E0823C3}" type="presOf" srcId="{98A91657-CC91-42B6-99DC-EFFC2602DC9C}" destId="{E5742F93-88FF-4584-916F-8E73F56EC3DE}" srcOrd="0" destOrd="0" presId="urn:microsoft.com/office/officeart/2018/2/layout/IconCircleList"/>
    <dgm:cxn modelId="{D15E186C-ABAD-4A31-B591-C737953D39DF}" srcId="{EDBD2DFE-324B-4EF9-A4BA-457A7840C209}" destId="{CA9B9F81-45F7-48C7-9F5B-265C759536C6}" srcOrd="1" destOrd="0" parTransId="{A7CAFD99-2FBF-47F1-8A79-BA3766983912}" sibTransId="{B8468A6D-8AC5-4A80-A101-0097ECD0AB9E}"/>
    <dgm:cxn modelId="{92606B4D-F5BE-45E3-9DB8-29F79667AC26}" type="presOf" srcId="{82AB1927-429A-4D0E-B5B4-49AAC5EBE048}" destId="{043FCC3E-557D-4919-9C38-2C92132D1239}" srcOrd="0" destOrd="0" presId="urn:microsoft.com/office/officeart/2018/2/layout/IconCircleList"/>
    <dgm:cxn modelId="{A08ACB76-05B5-4E68-BEA4-7E73A6096427}" type="presOf" srcId="{F416F10A-C91B-4C96-BEC7-EC37FC851B09}" destId="{8BA0904B-8BED-4F52-B25F-E55E3CAB321D}" srcOrd="0" destOrd="0" presId="urn:microsoft.com/office/officeart/2018/2/layout/IconCircleList"/>
    <dgm:cxn modelId="{0CCE4985-542F-4EE1-A07A-98591F5711F6}" type="presOf" srcId="{B8468A6D-8AC5-4A80-A101-0097ECD0AB9E}" destId="{C680A941-3468-4FAA-976F-98D202513F50}" srcOrd="0" destOrd="0" presId="urn:microsoft.com/office/officeart/2018/2/layout/IconCircleList"/>
    <dgm:cxn modelId="{5E096D9B-2FF9-42DB-A49B-18FB8D275D8F}" srcId="{EDBD2DFE-324B-4EF9-A4BA-457A7840C209}" destId="{AE079CFF-1373-4925-B951-CA9E3BD62F61}" srcOrd="3" destOrd="0" parTransId="{8E5FDECD-7411-4449-A258-C77B303876AA}" sibTransId="{F126C5E9-7FFC-4AA8-B18D-A8D8B5637698}"/>
    <dgm:cxn modelId="{9B1D1DAF-2B93-4F67-B069-B0FDB4BE2B49}" type="presOf" srcId="{EDBD2DFE-324B-4EF9-A4BA-457A7840C209}" destId="{D82A9370-7AE9-458C-BC5F-D7144B1830D5}" srcOrd="0" destOrd="0" presId="urn:microsoft.com/office/officeart/2018/2/layout/IconCircleList"/>
    <dgm:cxn modelId="{06E2F8B5-BC63-47EC-BB89-458751FF8344}" srcId="{EDBD2DFE-324B-4EF9-A4BA-457A7840C209}" destId="{70DBE760-9A5E-4388-8733-C3DA99B0A06B}" srcOrd="2" destOrd="0" parTransId="{206892AD-1A29-44D2-B606-56DE55D1B05B}" sibTransId="{82AB1927-429A-4D0E-B5B4-49AAC5EBE048}"/>
    <dgm:cxn modelId="{52EEC9B8-5F79-4410-AE4F-5B8E177D0E14}" type="presOf" srcId="{E902C36C-799C-4563-94D0-822EC99EBF56}" destId="{279DD7D3-37F7-4244-809B-E2669172530B}" srcOrd="0" destOrd="0" presId="urn:microsoft.com/office/officeart/2018/2/layout/IconCircleList"/>
    <dgm:cxn modelId="{DC6873E9-618A-4244-AD51-2C9F7F05E336}" srcId="{EDBD2DFE-324B-4EF9-A4BA-457A7840C209}" destId="{E902C36C-799C-4563-94D0-822EC99EBF56}" srcOrd="5" destOrd="0" parTransId="{E8134C17-B7C0-4120-8C51-648CE639EA1D}" sibTransId="{B0B6E373-7DEB-43B7-AE0A-E58E82768593}"/>
    <dgm:cxn modelId="{4A4BD0FD-4908-4C2F-BCFD-FEFF6FD5E9BE}" type="presOf" srcId="{AE079CFF-1373-4925-B951-CA9E3BD62F61}" destId="{F4D356B5-AFD3-4D4E-BC19-D39571E5B1BA}" srcOrd="0" destOrd="0" presId="urn:microsoft.com/office/officeart/2018/2/layout/IconCircleList"/>
    <dgm:cxn modelId="{2A7D1F79-84B8-471E-AC4D-C5B4DF8B4148}" type="presParOf" srcId="{D82A9370-7AE9-458C-BC5F-D7144B1830D5}" destId="{AAB34656-9195-4CA5-8BF8-766975D32EB8}" srcOrd="0" destOrd="0" presId="urn:microsoft.com/office/officeart/2018/2/layout/IconCircleList"/>
    <dgm:cxn modelId="{ED35A657-EDAC-4531-9753-BE6872223C6F}" type="presParOf" srcId="{AAB34656-9195-4CA5-8BF8-766975D32EB8}" destId="{085862C4-09F8-4114-8AEC-6DAD3F40353B}" srcOrd="0" destOrd="0" presId="urn:microsoft.com/office/officeart/2018/2/layout/IconCircleList"/>
    <dgm:cxn modelId="{FDA48ADA-5FC0-46AF-9BFB-D985C6724D5D}" type="presParOf" srcId="{085862C4-09F8-4114-8AEC-6DAD3F40353B}" destId="{C003378B-4A48-4D80-ABB3-9DD3306E1FD0}" srcOrd="0" destOrd="0" presId="urn:microsoft.com/office/officeart/2018/2/layout/IconCircleList"/>
    <dgm:cxn modelId="{DD1EB823-7360-478B-8062-ED5DE616EE5F}" type="presParOf" srcId="{085862C4-09F8-4114-8AEC-6DAD3F40353B}" destId="{5E172120-2BA4-4C1D-86F3-9DC363867806}" srcOrd="1" destOrd="0" presId="urn:microsoft.com/office/officeart/2018/2/layout/IconCircleList"/>
    <dgm:cxn modelId="{576AD198-37B6-4F80-A144-1C5698FF3634}" type="presParOf" srcId="{085862C4-09F8-4114-8AEC-6DAD3F40353B}" destId="{F38DBDCE-4394-41AD-9A65-8332827F9C91}" srcOrd="2" destOrd="0" presId="urn:microsoft.com/office/officeart/2018/2/layout/IconCircleList"/>
    <dgm:cxn modelId="{CE64D530-05CC-4AC5-A337-E962E09D42E2}" type="presParOf" srcId="{085862C4-09F8-4114-8AEC-6DAD3F40353B}" destId="{07FC6087-4C4E-44F6-9068-451CF94BEC46}" srcOrd="3" destOrd="0" presId="urn:microsoft.com/office/officeart/2018/2/layout/IconCircleList"/>
    <dgm:cxn modelId="{F8ABDC9F-6FFF-42EF-A477-DF754133DDE0}" type="presParOf" srcId="{AAB34656-9195-4CA5-8BF8-766975D32EB8}" destId="{E5742F93-88FF-4584-916F-8E73F56EC3DE}" srcOrd="1" destOrd="0" presId="urn:microsoft.com/office/officeart/2018/2/layout/IconCircleList"/>
    <dgm:cxn modelId="{A29C3560-93D5-4E2B-9E49-B678814AD4EC}" type="presParOf" srcId="{AAB34656-9195-4CA5-8BF8-766975D32EB8}" destId="{A9D6D823-682F-4390-997E-8CF7B7D20EFF}" srcOrd="2" destOrd="0" presId="urn:microsoft.com/office/officeart/2018/2/layout/IconCircleList"/>
    <dgm:cxn modelId="{C0F2FD01-C111-4C91-BC6D-55B95734AEDE}" type="presParOf" srcId="{A9D6D823-682F-4390-997E-8CF7B7D20EFF}" destId="{05F6777A-F643-4CAD-B2F1-D75496C59FE6}" srcOrd="0" destOrd="0" presId="urn:microsoft.com/office/officeart/2018/2/layout/IconCircleList"/>
    <dgm:cxn modelId="{90104C2A-8A96-4836-8219-76D3B8C40051}" type="presParOf" srcId="{A9D6D823-682F-4390-997E-8CF7B7D20EFF}" destId="{89E0805F-85E3-4AA0-B2E1-38DA18B4A925}" srcOrd="1" destOrd="0" presId="urn:microsoft.com/office/officeart/2018/2/layout/IconCircleList"/>
    <dgm:cxn modelId="{954E5AA0-81B6-42F5-9E26-090412C59A5A}" type="presParOf" srcId="{A9D6D823-682F-4390-997E-8CF7B7D20EFF}" destId="{31D2DCBD-3302-4677-8966-52C425796A77}" srcOrd="2" destOrd="0" presId="urn:microsoft.com/office/officeart/2018/2/layout/IconCircleList"/>
    <dgm:cxn modelId="{E177BBCE-7CE8-44E5-9D09-E1D09E354632}" type="presParOf" srcId="{A9D6D823-682F-4390-997E-8CF7B7D20EFF}" destId="{84CDF5C1-140A-4B48-92D0-252908EE1B33}" srcOrd="3" destOrd="0" presId="urn:microsoft.com/office/officeart/2018/2/layout/IconCircleList"/>
    <dgm:cxn modelId="{66A565CA-02AB-4789-97EE-54C6DE30D998}" type="presParOf" srcId="{AAB34656-9195-4CA5-8BF8-766975D32EB8}" destId="{C680A941-3468-4FAA-976F-98D202513F50}" srcOrd="3" destOrd="0" presId="urn:microsoft.com/office/officeart/2018/2/layout/IconCircleList"/>
    <dgm:cxn modelId="{601E13AA-138F-4E43-8A91-78C4C7971429}" type="presParOf" srcId="{AAB34656-9195-4CA5-8BF8-766975D32EB8}" destId="{34D42087-B3D0-4B50-8E33-2FC91DA9D16A}" srcOrd="4" destOrd="0" presId="urn:microsoft.com/office/officeart/2018/2/layout/IconCircleList"/>
    <dgm:cxn modelId="{7B9D64B0-7018-483E-AB9C-703968FA37BD}" type="presParOf" srcId="{34D42087-B3D0-4B50-8E33-2FC91DA9D16A}" destId="{640D552D-9922-4506-99B6-EBE5BA599381}" srcOrd="0" destOrd="0" presId="urn:microsoft.com/office/officeart/2018/2/layout/IconCircleList"/>
    <dgm:cxn modelId="{F2F4ADFE-14F3-4947-ADFB-0637EE42F751}" type="presParOf" srcId="{34D42087-B3D0-4B50-8E33-2FC91DA9D16A}" destId="{C95B9458-7A2B-4486-81CD-0A9FE957BBA5}" srcOrd="1" destOrd="0" presId="urn:microsoft.com/office/officeart/2018/2/layout/IconCircleList"/>
    <dgm:cxn modelId="{74537AB4-5905-45AC-A3F0-5980D8921B72}" type="presParOf" srcId="{34D42087-B3D0-4B50-8E33-2FC91DA9D16A}" destId="{19446F64-1C6F-4F68-B674-0DB620A8CBF4}" srcOrd="2" destOrd="0" presId="urn:microsoft.com/office/officeart/2018/2/layout/IconCircleList"/>
    <dgm:cxn modelId="{BB350368-F379-4A96-BC0E-6615E247CF70}" type="presParOf" srcId="{34D42087-B3D0-4B50-8E33-2FC91DA9D16A}" destId="{34919658-DB3B-40E5-817C-C76706874DA0}" srcOrd="3" destOrd="0" presId="urn:microsoft.com/office/officeart/2018/2/layout/IconCircleList"/>
    <dgm:cxn modelId="{ED1D9DDE-3438-433E-87DC-FF001DBF8B8B}" type="presParOf" srcId="{AAB34656-9195-4CA5-8BF8-766975D32EB8}" destId="{043FCC3E-557D-4919-9C38-2C92132D1239}" srcOrd="5" destOrd="0" presId="urn:microsoft.com/office/officeart/2018/2/layout/IconCircleList"/>
    <dgm:cxn modelId="{C73A6035-1545-4861-AC8A-5B976537539F}" type="presParOf" srcId="{AAB34656-9195-4CA5-8BF8-766975D32EB8}" destId="{DFEC1E16-934F-4F28-9812-0CEE03641707}" srcOrd="6" destOrd="0" presId="urn:microsoft.com/office/officeart/2018/2/layout/IconCircleList"/>
    <dgm:cxn modelId="{99328CC8-EF1E-41E9-B176-0D7A3AEA2C8D}" type="presParOf" srcId="{DFEC1E16-934F-4F28-9812-0CEE03641707}" destId="{B3D084F3-8EBE-4A23-82EE-2CA6025734A2}" srcOrd="0" destOrd="0" presId="urn:microsoft.com/office/officeart/2018/2/layout/IconCircleList"/>
    <dgm:cxn modelId="{243E394A-FB3A-4D50-B3A4-5900BA2A4784}" type="presParOf" srcId="{DFEC1E16-934F-4F28-9812-0CEE03641707}" destId="{D785AF8F-728F-4ABC-9420-9C73ADD9F024}" srcOrd="1" destOrd="0" presId="urn:microsoft.com/office/officeart/2018/2/layout/IconCircleList"/>
    <dgm:cxn modelId="{03F5D6E7-6B4B-4C19-B41C-1F1E9F1E50AE}" type="presParOf" srcId="{DFEC1E16-934F-4F28-9812-0CEE03641707}" destId="{0B9087D0-5B67-4F6B-A4C5-10FEBDB7C82F}" srcOrd="2" destOrd="0" presId="urn:microsoft.com/office/officeart/2018/2/layout/IconCircleList"/>
    <dgm:cxn modelId="{A765759C-55C6-4A2B-BEB0-06054FB3409D}" type="presParOf" srcId="{DFEC1E16-934F-4F28-9812-0CEE03641707}" destId="{F4D356B5-AFD3-4D4E-BC19-D39571E5B1BA}" srcOrd="3" destOrd="0" presId="urn:microsoft.com/office/officeart/2018/2/layout/IconCircleList"/>
    <dgm:cxn modelId="{E6B06776-10D3-463D-B6A7-3DDF84551BDB}" type="presParOf" srcId="{AAB34656-9195-4CA5-8BF8-766975D32EB8}" destId="{67F52E14-6F84-4955-A3F1-BA85F85C07F5}" srcOrd="7" destOrd="0" presId="urn:microsoft.com/office/officeart/2018/2/layout/IconCircleList"/>
    <dgm:cxn modelId="{69276FE0-9B1B-4E12-99CC-25681456AE80}" type="presParOf" srcId="{AAB34656-9195-4CA5-8BF8-766975D32EB8}" destId="{691082B8-D5B2-4916-9285-4D513CAD7CF1}" srcOrd="8" destOrd="0" presId="urn:microsoft.com/office/officeart/2018/2/layout/IconCircleList"/>
    <dgm:cxn modelId="{0C8ECBF7-2D76-4691-9906-793284051B67}" type="presParOf" srcId="{691082B8-D5B2-4916-9285-4D513CAD7CF1}" destId="{4AF61D3C-3B4C-4E89-9B3E-1EBD59D43453}" srcOrd="0" destOrd="0" presId="urn:microsoft.com/office/officeart/2018/2/layout/IconCircleList"/>
    <dgm:cxn modelId="{457F230E-7CD3-4181-901C-5CDCD05E4E5A}" type="presParOf" srcId="{691082B8-D5B2-4916-9285-4D513CAD7CF1}" destId="{5F9208AF-72FF-4DD0-A9F9-14C10CFB4E1C}" srcOrd="1" destOrd="0" presId="urn:microsoft.com/office/officeart/2018/2/layout/IconCircleList"/>
    <dgm:cxn modelId="{21A8C392-6068-4C4A-ABF7-201370B11D5B}" type="presParOf" srcId="{691082B8-D5B2-4916-9285-4D513CAD7CF1}" destId="{189A5684-C24D-425D-8996-EC0388B7B0BC}" srcOrd="2" destOrd="0" presId="urn:microsoft.com/office/officeart/2018/2/layout/IconCircleList"/>
    <dgm:cxn modelId="{B4CF4569-4AB0-402E-8F78-893BE0BF3B40}" type="presParOf" srcId="{691082B8-D5B2-4916-9285-4D513CAD7CF1}" destId="{1BB46641-6543-4A08-A5A7-B0998EF93DC8}" srcOrd="3" destOrd="0" presId="urn:microsoft.com/office/officeart/2018/2/layout/IconCircleList"/>
    <dgm:cxn modelId="{CC390FB5-3CEA-4B80-A056-6940F8FE53E2}" type="presParOf" srcId="{AAB34656-9195-4CA5-8BF8-766975D32EB8}" destId="{8BA0904B-8BED-4F52-B25F-E55E3CAB321D}" srcOrd="9" destOrd="0" presId="urn:microsoft.com/office/officeart/2018/2/layout/IconCircleList"/>
    <dgm:cxn modelId="{2D8513EC-BDFC-4A70-A6E3-36612307D827}" type="presParOf" srcId="{AAB34656-9195-4CA5-8BF8-766975D32EB8}" destId="{4C0D3B38-ED12-4EFB-8D3D-4E5F95B26D56}" srcOrd="10" destOrd="0" presId="urn:microsoft.com/office/officeart/2018/2/layout/IconCircleList"/>
    <dgm:cxn modelId="{DB933968-AF8E-4413-B33C-0F06E9B5C5D0}" type="presParOf" srcId="{4C0D3B38-ED12-4EFB-8D3D-4E5F95B26D56}" destId="{DD772CB4-F01A-4C81-804A-7E7D23B4FC31}" srcOrd="0" destOrd="0" presId="urn:microsoft.com/office/officeart/2018/2/layout/IconCircleList"/>
    <dgm:cxn modelId="{C58AF0C0-DF26-4B5E-9981-233A2F3C67CB}" type="presParOf" srcId="{4C0D3B38-ED12-4EFB-8D3D-4E5F95B26D56}" destId="{44D70E16-7F72-4EFA-8B40-62A93C21F7EE}" srcOrd="1" destOrd="0" presId="urn:microsoft.com/office/officeart/2018/2/layout/IconCircleList"/>
    <dgm:cxn modelId="{65E4E3A2-6864-446A-ACD5-561F9336E1F3}" type="presParOf" srcId="{4C0D3B38-ED12-4EFB-8D3D-4E5F95B26D56}" destId="{45841B16-3289-4225-BFF9-31F037348661}" srcOrd="2" destOrd="0" presId="urn:microsoft.com/office/officeart/2018/2/layout/IconCircleList"/>
    <dgm:cxn modelId="{5ED9DCBD-FD3B-4739-ACFC-76199F66A1F2}" type="presParOf" srcId="{4C0D3B38-ED12-4EFB-8D3D-4E5F95B26D56}" destId="{279DD7D3-37F7-4244-809B-E266917253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5BFC73-CAB5-4586-9B73-A2C8A4AD8E7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482543-4226-4080-9EEA-D57F40663C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Email Reception</a:t>
          </a:r>
          <a:r>
            <a:rPr lang="en-GB"/>
            <a:t>: Customer email is received.</a:t>
          </a:r>
          <a:endParaRPr lang="en-US"/>
        </a:p>
      </dgm:t>
    </dgm:pt>
    <dgm:pt modelId="{2EDCDBB8-9FDD-4143-85BF-E8BD2B452420}" type="parTrans" cxnId="{35EA0C9F-51AF-4F61-B510-6D4E01CC246D}">
      <dgm:prSet/>
      <dgm:spPr/>
      <dgm:t>
        <a:bodyPr/>
        <a:lstStyle/>
        <a:p>
          <a:endParaRPr lang="en-US"/>
        </a:p>
      </dgm:t>
    </dgm:pt>
    <dgm:pt modelId="{E55CDF4C-1542-4B8B-B880-FD1533720FD1}" type="sibTrans" cxnId="{35EA0C9F-51AF-4F61-B510-6D4E01CC246D}">
      <dgm:prSet/>
      <dgm:spPr/>
      <dgm:t>
        <a:bodyPr/>
        <a:lstStyle/>
        <a:p>
          <a:endParaRPr lang="en-US"/>
        </a:p>
      </dgm:t>
    </dgm:pt>
    <dgm:pt modelId="{D7D505EE-3D61-4539-8761-61B5D5FCBC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Preprocessing</a:t>
          </a:r>
          <a:r>
            <a:rPr lang="en-GB"/>
            <a:t>: Clean and tokenize email content.</a:t>
          </a:r>
          <a:endParaRPr lang="en-US"/>
        </a:p>
      </dgm:t>
    </dgm:pt>
    <dgm:pt modelId="{255ABDFA-80AC-4948-BC15-C205ACC48CAD}" type="parTrans" cxnId="{36134D60-CDB2-4CFB-8A2E-E2FEFD4D5402}">
      <dgm:prSet/>
      <dgm:spPr/>
      <dgm:t>
        <a:bodyPr/>
        <a:lstStyle/>
        <a:p>
          <a:endParaRPr lang="en-US"/>
        </a:p>
      </dgm:t>
    </dgm:pt>
    <dgm:pt modelId="{2904DD42-A1A7-4670-8F32-38797E06BF6E}" type="sibTrans" cxnId="{36134D60-CDB2-4CFB-8A2E-E2FEFD4D5402}">
      <dgm:prSet/>
      <dgm:spPr/>
      <dgm:t>
        <a:bodyPr/>
        <a:lstStyle/>
        <a:p>
          <a:endParaRPr lang="en-US"/>
        </a:p>
      </dgm:t>
    </dgm:pt>
    <dgm:pt modelId="{31714D42-06D9-4450-9E0F-62C9446913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Classification &amp; Extraction</a:t>
          </a:r>
          <a:r>
            <a:rPr lang="en-GB"/>
            <a:t>: Service request type and sub-type classification.</a:t>
          </a:r>
          <a:endParaRPr lang="en-US"/>
        </a:p>
      </dgm:t>
    </dgm:pt>
    <dgm:pt modelId="{66C40E38-AF33-4F91-82FF-95E6043434BF}" type="parTrans" cxnId="{9D6B1849-F963-4F13-98DF-32CD8B39658C}">
      <dgm:prSet/>
      <dgm:spPr/>
      <dgm:t>
        <a:bodyPr/>
        <a:lstStyle/>
        <a:p>
          <a:endParaRPr lang="en-US"/>
        </a:p>
      </dgm:t>
    </dgm:pt>
    <dgm:pt modelId="{E532A7A0-8878-4B10-8A61-5756217D217B}" type="sibTrans" cxnId="{9D6B1849-F963-4F13-98DF-32CD8B39658C}">
      <dgm:prSet/>
      <dgm:spPr/>
      <dgm:t>
        <a:bodyPr/>
        <a:lstStyle/>
        <a:p>
          <a:endParaRPr lang="en-US"/>
        </a:p>
      </dgm:t>
    </dgm:pt>
    <dgm:pt modelId="{4A94EB2C-67BE-4ED2-A13F-7695CC8BA5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Output Generation</a:t>
          </a:r>
          <a:r>
            <a:rPr lang="en-GB"/>
            <a:t>: Structured data and request classification.</a:t>
          </a:r>
          <a:endParaRPr lang="en-US"/>
        </a:p>
      </dgm:t>
    </dgm:pt>
    <dgm:pt modelId="{771DE46D-6CF7-460B-8FE1-75606025A89D}" type="parTrans" cxnId="{A471D3F3-1151-4E51-A572-0F85735CD80A}">
      <dgm:prSet/>
      <dgm:spPr/>
      <dgm:t>
        <a:bodyPr/>
        <a:lstStyle/>
        <a:p>
          <a:endParaRPr lang="en-US"/>
        </a:p>
      </dgm:t>
    </dgm:pt>
    <dgm:pt modelId="{F6DB1CAD-D566-4B2E-BCFC-71629303A5F3}" type="sibTrans" cxnId="{A471D3F3-1151-4E51-A572-0F85735CD80A}">
      <dgm:prSet/>
      <dgm:spPr/>
      <dgm:t>
        <a:bodyPr/>
        <a:lstStyle/>
        <a:p>
          <a:endParaRPr lang="en-US"/>
        </a:p>
      </dgm:t>
    </dgm:pt>
    <dgm:pt modelId="{6320720C-0C09-42F2-AB58-2670B2E419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Integration</a:t>
          </a:r>
          <a:r>
            <a:rPr lang="en-GB"/>
            <a:t>: Data logged and forwarded to the appropriate team.</a:t>
          </a:r>
          <a:endParaRPr lang="en-US"/>
        </a:p>
      </dgm:t>
    </dgm:pt>
    <dgm:pt modelId="{5AFA5C63-ADC1-46CC-9BBF-D5A8B5620E02}" type="parTrans" cxnId="{B7B5F0F7-1781-4F06-9642-F3C0864ACBFE}">
      <dgm:prSet/>
      <dgm:spPr/>
      <dgm:t>
        <a:bodyPr/>
        <a:lstStyle/>
        <a:p>
          <a:endParaRPr lang="en-US"/>
        </a:p>
      </dgm:t>
    </dgm:pt>
    <dgm:pt modelId="{D35295CE-B916-4822-8056-56CB015433B6}" type="sibTrans" cxnId="{B7B5F0F7-1781-4F06-9642-F3C0864ACBFE}">
      <dgm:prSet/>
      <dgm:spPr/>
      <dgm:t>
        <a:bodyPr/>
        <a:lstStyle/>
        <a:p>
          <a:endParaRPr lang="en-US"/>
        </a:p>
      </dgm:t>
    </dgm:pt>
    <dgm:pt modelId="{C8E7A191-4BEB-447A-8B9A-CE4EFE9E7C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Feedback Loop</a:t>
          </a:r>
          <a:r>
            <a:rPr lang="en-GB"/>
            <a:t>: Continuous improvement of the model.</a:t>
          </a:r>
          <a:endParaRPr lang="en-US"/>
        </a:p>
      </dgm:t>
    </dgm:pt>
    <dgm:pt modelId="{0DF96D28-875D-4E74-97CE-CDE26D5D1FB1}" type="parTrans" cxnId="{15F5B19E-4E12-41F6-AA4E-CC548EC0BCD3}">
      <dgm:prSet/>
      <dgm:spPr/>
      <dgm:t>
        <a:bodyPr/>
        <a:lstStyle/>
        <a:p>
          <a:endParaRPr lang="en-US"/>
        </a:p>
      </dgm:t>
    </dgm:pt>
    <dgm:pt modelId="{F3E095F8-A093-4091-8B25-E4B94B2AE6CF}" type="sibTrans" cxnId="{15F5B19E-4E12-41F6-AA4E-CC548EC0BCD3}">
      <dgm:prSet/>
      <dgm:spPr/>
      <dgm:t>
        <a:bodyPr/>
        <a:lstStyle/>
        <a:p>
          <a:endParaRPr lang="en-US"/>
        </a:p>
      </dgm:t>
    </dgm:pt>
    <dgm:pt modelId="{AB6969A3-30D7-4611-8B34-86DE84A77DA6}" type="pres">
      <dgm:prSet presAssocID="{705BFC73-CAB5-4586-9B73-A2C8A4AD8E77}" presName="root" presStyleCnt="0">
        <dgm:presLayoutVars>
          <dgm:dir/>
          <dgm:resizeHandles val="exact"/>
        </dgm:presLayoutVars>
      </dgm:prSet>
      <dgm:spPr/>
    </dgm:pt>
    <dgm:pt modelId="{77A31052-DC8D-48B1-BAFC-F857E7B9A967}" type="pres">
      <dgm:prSet presAssocID="{73482543-4226-4080-9EEA-D57F40663C87}" presName="compNode" presStyleCnt="0"/>
      <dgm:spPr/>
    </dgm:pt>
    <dgm:pt modelId="{3C1D948A-4A24-48E2-8B88-0A71973571B7}" type="pres">
      <dgm:prSet presAssocID="{73482543-4226-4080-9EEA-D57F40663C87}" presName="iconBgRect" presStyleLbl="bgShp" presStyleIdx="0" presStyleCnt="6"/>
      <dgm:spPr/>
    </dgm:pt>
    <dgm:pt modelId="{492B73FE-790F-4FEA-8C38-6C0D3882E6B2}" type="pres">
      <dgm:prSet presAssocID="{73482543-4226-4080-9EEA-D57F40663C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B9FF1813-6DF7-4003-A037-1166AE557632}" type="pres">
      <dgm:prSet presAssocID="{73482543-4226-4080-9EEA-D57F40663C87}" presName="spaceRect" presStyleCnt="0"/>
      <dgm:spPr/>
    </dgm:pt>
    <dgm:pt modelId="{8CA0B2CD-77B4-47B5-B0C8-0C52F7C1251D}" type="pres">
      <dgm:prSet presAssocID="{73482543-4226-4080-9EEA-D57F40663C87}" presName="textRect" presStyleLbl="revTx" presStyleIdx="0" presStyleCnt="6">
        <dgm:presLayoutVars>
          <dgm:chMax val="1"/>
          <dgm:chPref val="1"/>
        </dgm:presLayoutVars>
      </dgm:prSet>
      <dgm:spPr/>
    </dgm:pt>
    <dgm:pt modelId="{1715835F-82EE-420A-959A-86B9FEF326D0}" type="pres">
      <dgm:prSet presAssocID="{E55CDF4C-1542-4B8B-B880-FD1533720FD1}" presName="sibTrans" presStyleCnt="0"/>
      <dgm:spPr/>
    </dgm:pt>
    <dgm:pt modelId="{5EB19C3D-9E52-4753-8AB5-2B99B453FC41}" type="pres">
      <dgm:prSet presAssocID="{D7D505EE-3D61-4539-8761-61B5D5FCBC1F}" presName="compNode" presStyleCnt="0"/>
      <dgm:spPr/>
    </dgm:pt>
    <dgm:pt modelId="{84A61FA0-2159-439B-9164-A480C857EEBB}" type="pres">
      <dgm:prSet presAssocID="{D7D505EE-3D61-4539-8761-61B5D5FCBC1F}" presName="iconBgRect" presStyleLbl="bgShp" presStyleIdx="1" presStyleCnt="6"/>
      <dgm:spPr/>
    </dgm:pt>
    <dgm:pt modelId="{164E9BF3-DB31-4ACC-8484-0882BC5FCA69}" type="pres">
      <dgm:prSet presAssocID="{D7D505EE-3D61-4539-8761-61B5D5FCBC1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28BF7AC-C125-4825-848E-B1B41DF7FB14}" type="pres">
      <dgm:prSet presAssocID="{D7D505EE-3D61-4539-8761-61B5D5FCBC1F}" presName="spaceRect" presStyleCnt="0"/>
      <dgm:spPr/>
    </dgm:pt>
    <dgm:pt modelId="{3D0B7523-9FAD-485A-BD9D-251C16F06FC3}" type="pres">
      <dgm:prSet presAssocID="{D7D505EE-3D61-4539-8761-61B5D5FCBC1F}" presName="textRect" presStyleLbl="revTx" presStyleIdx="1" presStyleCnt="6">
        <dgm:presLayoutVars>
          <dgm:chMax val="1"/>
          <dgm:chPref val="1"/>
        </dgm:presLayoutVars>
      </dgm:prSet>
      <dgm:spPr/>
    </dgm:pt>
    <dgm:pt modelId="{CFE8D743-809D-4895-875F-38EC4B1E26BA}" type="pres">
      <dgm:prSet presAssocID="{2904DD42-A1A7-4670-8F32-38797E06BF6E}" presName="sibTrans" presStyleCnt="0"/>
      <dgm:spPr/>
    </dgm:pt>
    <dgm:pt modelId="{6DD26EA8-31AD-47CD-B8FD-5CF20AB1CA26}" type="pres">
      <dgm:prSet presAssocID="{31714D42-06D9-4450-9E0F-62C944691311}" presName="compNode" presStyleCnt="0"/>
      <dgm:spPr/>
    </dgm:pt>
    <dgm:pt modelId="{F1905FFD-BE60-4F15-BAC8-F11865BFAC2A}" type="pres">
      <dgm:prSet presAssocID="{31714D42-06D9-4450-9E0F-62C944691311}" presName="iconBgRect" presStyleLbl="bgShp" presStyleIdx="2" presStyleCnt="6"/>
      <dgm:spPr/>
    </dgm:pt>
    <dgm:pt modelId="{28F2F4A7-7D1E-4397-A9F3-51798C689367}" type="pres">
      <dgm:prSet presAssocID="{31714D42-06D9-4450-9E0F-62C94469131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52F390E-4F2C-419A-B86F-A03B9F9A80A4}" type="pres">
      <dgm:prSet presAssocID="{31714D42-06D9-4450-9E0F-62C944691311}" presName="spaceRect" presStyleCnt="0"/>
      <dgm:spPr/>
    </dgm:pt>
    <dgm:pt modelId="{7845FB8F-6FD8-4E01-85CC-033F3C115C0A}" type="pres">
      <dgm:prSet presAssocID="{31714D42-06D9-4450-9E0F-62C944691311}" presName="textRect" presStyleLbl="revTx" presStyleIdx="2" presStyleCnt="6">
        <dgm:presLayoutVars>
          <dgm:chMax val="1"/>
          <dgm:chPref val="1"/>
        </dgm:presLayoutVars>
      </dgm:prSet>
      <dgm:spPr/>
    </dgm:pt>
    <dgm:pt modelId="{F713D5ED-8BDD-42DF-864B-B1FB0C1990B0}" type="pres">
      <dgm:prSet presAssocID="{E532A7A0-8878-4B10-8A61-5756217D217B}" presName="sibTrans" presStyleCnt="0"/>
      <dgm:spPr/>
    </dgm:pt>
    <dgm:pt modelId="{019F5231-0640-4127-9328-9F6CE39CF7D4}" type="pres">
      <dgm:prSet presAssocID="{4A94EB2C-67BE-4ED2-A13F-7695CC8BA512}" presName="compNode" presStyleCnt="0"/>
      <dgm:spPr/>
    </dgm:pt>
    <dgm:pt modelId="{3F205983-FECF-4ECB-A5D2-A2CAB0B98001}" type="pres">
      <dgm:prSet presAssocID="{4A94EB2C-67BE-4ED2-A13F-7695CC8BA512}" presName="iconBgRect" presStyleLbl="bgShp" presStyleIdx="3" presStyleCnt="6"/>
      <dgm:spPr/>
    </dgm:pt>
    <dgm:pt modelId="{7C15D0CD-F620-4ED5-9582-A3FB49202556}" type="pres">
      <dgm:prSet presAssocID="{4A94EB2C-67BE-4ED2-A13F-7695CC8BA51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7AC8CA9-636D-4A5A-B753-A36141987517}" type="pres">
      <dgm:prSet presAssocID="{4A94EB2C-67BE-4ED2-A13F-7695CC8BA512}" presName="spaceRect" presStyleCnt="0"/>
      <dgm:spPr/>
    </dgm:pt>
    <dgm:pt modelId="{E67440CB-DE60-4E5B-AD11-A18767BA88BA}" type="pres">
      <dgm:prSet presAssocID="{4A94EB2C-67BE-4ED2-A13F-7695CC8BA512}" presName="textRect" presStyleLbl="revTx" presStyleIdx="3" presStyleCnt="6">
        <dgm:presLayoutVars>
          <dgm:chMax val="1"/>
          <dgm:chPref val="1"/>
        </dgm:presLayoutVars>
      </dgm:prSet>
      <dgm:spPr/>
    </dgm:pt>
    <dgm:pt modelId="{416399BC-9E18-4808-B548-23BDED34DF5F}" type="pres">
      <dgm:prSet presAssocID="{F6DB1CAD-D566-4B2E-BCFC-71629303A5F3}" presName="sibTrans" presStyleCnt="0"/>
      <dgm:spPr/>
    </dgm:pt>
    <dgm:pt modelId="{9EA73122-1769-4328-8F34-33B207DF6BF5}" type="pres">
      <dgm:prSet presAssocID="{6320720C-0C09-42F2-AB58-2670B2E419C9}" presName="compNode" presStyleCnt="0"/>
      <dgm:spPr/>
    </dgm:pt>
    <dgm:pt modelId="{CF231128-C264-4DD6-8ABA-1099B0E0F74E}" type="pres">
      <dgm:prSet presAssocID="{6320720C-0C09-42F2-AB58-2670B2E419C9}" presName="iconBgRect" presStyleLbl="bgShp" presStyleIdx="4" presStyleCnt="6"/>
      <dgm:spPr/>
    </dgm:pt>
    <dgm:pt modelId="{0EC593BC-DE42-4E70-AB71-349755FC9F1D}" type="pres">
      <dgm:prSet presAssocID="{6320720C-0C09-42F2-AB58-2670B2E419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F1B292B-8FB6-4422-865B-688B3F34D2D0}" type="pres">
      <dgm:prSet presAssocID="{6320720C-0C09-42F2-AB58-2670B2E419C9}" presName="spaceRect" presStyleCnt="0"/>
      <dgm:spPr/>
    </dgm:pt>
    <dgm:pt modelId="{5771A96E-D1A2-48B7-A39F-8FEC85DB672A}" type="pres">
      <dgm:prSet presAssocID="{6320720C-0C09-42F2-AB58-2670B2E419C9}" presName="textRect" presStyleLbl="revTx" presStyleIdx="4" presStyleCnt="6">
        <dgm:presLayoutVars>
          <dgm:chMax val="1"/>
          <dgm:chPref val="1"/>
        </dgm:presLayoutVars>
      </dgm:prSet>
      <dgm:spPr/>
    </dgm:pt>
    <dgm:pt modelId="{41E78640-ADF8-4DF2-92BD-4BE7B53280A8}" type="pres">
      <dgm:prSet presAssocID="{D35295CE-B916-4822-8056-56CB015433B6}" presName="sibTrans" presStyleCnt="0"/>
      <dgm:spPr/>
    </dgm:pt>
    <dgm:pt modelId="{314C9EEC-9207-4CF2-A833-A13FD5C82330}" type="pres">
      <dgm:prSet presAssocID="{C8E7A191-4BEB-447A-8B9A-CE4EFE9E7CD8}" presName="compNode" presStyleCnt="0"/>
      <dgm:spPr/>
    </dgm:pt>
    <dgm:pt modelId="{AC02E612-F26D-440C-99C6-2F5C23EE48AD}" type="pres">
      <dgm:prSet presAssocID="{C8E7A191-4BEB-447A-8B9A-CE4EFE9E7CD8}" presName="iconBgRect" presStyleLbl="bgShp" presStyleIdx="5" presStyleCnt="6"/>
      <dgm:spPr/>
    </dgm:pt>
    <dgm:pt modelId="{71659FDA-6C95-44EE-AAA7-FAAAC1480E00}" type="pres">
      <dgm:prSet presAssocID="{C8E7A191-4BEB-447A-8B9A-CE4EFE9E7C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336BD98-A4F0-416F-962B-93E9ED167200}" type="pres">
      <dgm:prSet presAssocID="{C8E7A191-4BEB-447A-8B9A-CE4EFE9E7CD8}" presName="spaceRect" presStyleCnt="0"/>
      <dgm:spPr/>
    </dgm:pt>
    <dgm:pt modelId="{EC4866CA-67B4-4382-A610-DDCB86382E9E}" type="pres">
      <dgm:prSet presAssocID="{C8E7A191-4BEB-447A-8B9A-CE4EFE9E7CD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CE56117-A095-4B2B-AF64-2D10195F250D}" type="presOf" srcId="{4A94EB2C-67BE-4ED2-A13F-7695CC8BA512}" destId="{E67440CB-DE60-4E5B-AD11-A18767BA88BA}" srcOrd="0" destOrd="0" presId="urn:microsoft.com/office/officeart/2018/5/layout/IconCircleLabelList"/>
    <dgm:cxn modelId="{99814E1B-59C8-4124-A33E-DB63F840D04A}" type="presOf" srcId="{6320720C-0C09-42F2-AB58-2670B2E419C9}" destId="{5771A96E-D1A2-48B7-A39F-8FEC85DB672A}" srcOrd="0" destOrd="0" presId="urn:microsoft.com/office/officeart/2018/5/layout/IconCircleLabelList"/>
    <dgm:cxn modelId="{36134D60-CDB2-4CFB-8A2E-E2FEFD4D5402}" srcId="{705BFC73-CAB5-4586-9B73-A2C8A4AD8E77}" destId="{D7D505EE-3D61-4539-8761-61B5D5FCBC1F}" srcOrd="1" destOrd="0" parTransId="{255ABDFA-80AC-4948-BC15-C205ACC48CAD}" sibTransId="{2904DD42-A1A7-4670-8F32-38797E06BF6E}"/>
    <dgm:cxn modelId="{A85EC745-452D-4F28-A014-A43AD3B34C9E}" type="presOf" srcId="{73482543-4226-4080-9EEA-D57F40663C87}" destId="{8CA0B2CD-77B4-47B5-B0C8-0C52F7C1251D}" srcOrd="0" destOrd="0" presId="urn:microsoft.com/office/officeart/2018/5/layout/IconCircleLabelList"/>
    <dgm:cxn modelId="{9D6B1849-F963-4F13-98DF-32CD8B39658C}" srcId="{705BFC73-CAB5-4586-9B73-A2C8A4AD8E77}" destId="{31714D42-06D9-4450-9E0F-62C944691311}" srcOrd="2" destOrd="0" parTransId="{66C40E38-AF33-4F91-82FF-95E6043434BF}" sibTransId="{E532A7A0-8878-4B10-8A61-5756217D217B}"/>
    <dgm:cxn modelId="{A006E279-5438-4D32-A9F3-C9822D7D42CA}" type="presOf" srcId="{705BFC73-CAB5-4586-9B73-A2C8A4AD8E77}" destId="{AB6969A3-30D7-4611-8B34-86DE84A77DA6}" srcOrd="0" destOrd="0" presId="urn:microsoft.com/office/officeart/2018/5/layout/IconCircleLabelList"/>
    <dgm:cxn modelId="{49737E85-1C2A-48DF-B5C1-82FBECBE3E4A}" type="presOf" srcId="{D7D505EE-3D61-4539-8761-61B5D5FCBC1F}" destId="{3D0B7523-9FAD-485A-BD9D-251C16F06FC3}" srcOrd="0" destOrd="0" presId="urn:microsoft.com/office/officeart/2018/5/layout/IconCircleLabelList"/>
    <dgm:cxn modelId="{F5830A8E-45A0-4B36-AC66-7E739F2E9286}" type="presOf" srcId="{C8E7A191-4BEB-447A-8B9A-CE4EFE9E7CD8}" destId="{EC4866CA-67B4-4382-A610-DDCB86382E9E}" srcOrd="0" destOrd="0" presId="urn:microsoft.com/office/officeart/2018/5/layout/IconCircleLabelList"/>
    <dgm:cxn modelId="{15F5B19E-4E12-41F6-AA4E-CC548EC0BCD3}" srcId="{705BFC73-CAB5-4586-9B73-A2C8A4AD8E77}" destId="{C8E7A191-4BEB-447A-8B9A-CE4EFE9E7CD8}" srcOrd="5" destOrd="0" parTransId="{0DF96D28-875D-4E74-97CE-CDE26D5D1FB1}" sibTransId="{F3E095F8-A093-4091-8B25-E4B94B2AE6CF}"/>
    <dgm:cxn modelId="{35EA0C9F-51AF-4F61-B510-6D4E01CC246D}" srcId="{705BFC73-CAB5-4586-9B73-A2C8A4AD8E77}" destId="{73482543-4226-4080-9EEA-D57F40663C87}" srcOrd="0" destOrd="0" parTransId="{2EDCDBB8-9FDD-4143-85BF-E8BD2B452420}" sibTransId="{E55CDF4C-1542-4B8B-B880-FD1533720FD1}"/>
    <dgm:cxn modelId="{A471D3F3-1151-4E51-A572-0F85735CD80A}" srcId="{705BFC73-CAB5-4586-9B73-A2C8A4AD8E77}" destId="{4A94EB2C-67BE-4ED2-A13F-7695CC8BA512}" srcOrd="3" destOrd="0" parTransId="{771DE46D-6CF7-460B-8FE1-75606025A89D}" sibTransId="{F6DB1CAD-D566-4B2E-BCFC-71629303A5F3}"/>
    <dgm:cxn modelId="{B7B5F0F7-1781-4F06-9642-F3C0864ACBFE}" srcId="{705BFC73-CAB5-4586-9B73-A2C8A4AD8E77}" destId="{6320720C-0C09-42F2-AB58-2670B2E419C9}" srcOrd="4" destOrd="0" parTransId="{5AFA5C63-ADC1-46CC-9BBF-D5A8B5620E02}" sibTransId="{D35295CE-B916-4822-8056-56CB015433B6}"/>
    <dgm:cxn modelId="{BA588DFB-AAD5-4383-AE7A-3C713852FB45}" type="presOf" srcId="{31714D42-06D9-4450-9E0F-62C944691311}" destId="{7845FB8F-6FD8-4E01-85CC-033F3C115C0A}" srcOrd="0" destOrd="0" presId="urn:microsoft.com/office/officeart/2018/5/layout/IconCircleLabelList"/>
    <dgm:cxn modelId="{11925AA6-1353-4573-88E4-2F9AD7FB6F48}" type="presParOf" srcId="{AB6969A3-30D7-4611-8B34-86DE84A77DA6}" destId="{77A31052-DC8D-48B1-BAFC-F857E7B9A967}" srcOrd="0" destOrd="0" presId="urn:microsoft.com/office/officeart/2018/5/layout/IconCircleLabelList"/>
    <dgm:cxn modelId="{9347AC65-D3A1-4559-985D-C8EC8F495AA5}" type="presParOf" srcId="{77A31052-DC8D-48B1-BAFC-F857E7B9A967}" destId="{3C1D948A-4A24-48E2-8B88-0A71973571B7}" srcOrd="0" destOrd="0" presId="urn:microsoft.com/office/officeart/2018/5/layout/IconCircleLabelList"/>
    <dgm:cxn modelId="{C0970E72-51ED-4651-9019-F70EE95AB6A6}" type="presParOf" srcId="{77A31052-DC8D-48B1-BAFC-F857E7B9A967}" destId="{492B73FE-790F-4FEA-8C38-6C0D3882E6B2}" srcOrd="1" destOrd="0" presId="urn:microsoft.com/office/officeart/2018/5/layout/IconCircleLabelList"/>
    <dgm:cxn modelId="{03BA629D-FD2F-43A4-937A-5D15BB1D67ED}" type="presParOf" srcId="{77A31052-DC8D-48B1-BAFC-F857E7B9A967}" destId="{B9FF1813-6DF7-4003-A037-1166AE557632}" srcOrd="2" destOrd="0" presId="urn:microsoft.com/office/officeart/2018/5/layout/IconCircleLabelList"/>
    <dgm:cxn modelId="{CEA51F4B-F0A2-4D97-AD2B-537D40AC634F}" type="presParOf" srcId="{77A31052-DC8D-48B1-BAFC-F857E7B9A967}" destId="{8CA0B2CD-77B4-47B5-B0C8-0C52F7C1251D}" srcOrd="3" destOrd="0" presId="urn:microsoft.com/office/officeart/2018/5/layout/IconCircleLabelList"/>
    <dgm:cxn modelId="{860AF9DA-03FB-4F7B-8687-CD42EA31DBCE}" type="presParOf" srcId="{AB6969A3-30D7-4611-8B34-86DE84A77DA6}" destId="{1715835F-82EE-420A-959A-86B9FEF326D0}" srcOrd="1" destOrd="0" presId="urn:microsoft.com/office/officeart/2018/5/layout/IconCircleLabelList"/>
    <dgm:cxn modelId="{EE5791E0-7ACA-4112-AA2C-60D596CB86D6}" type="presParOf" srcId="{AB6969A3-30D7-4611-8B34-86DE84A77DA6}" destId="{5EB19C3D-9E52-4753-8AB5-2B99B453FC41}" srcOrd="2" destOrd="0" presId="urn:microsoft.com/office/officeart/2018/5/layout/IconCircleLabelList"/>
    <dgm:cxn modelId="{583DFA9A-0DCE-4728-89FE-50A707FF3B40}" type="presParOf" srcId="{5EB19C3D-9E52-4753-8AB5-2B99B453FC41}" destId="{84A61FA0-2159-439B-9164-A480C857EEBB}" srcOrd="0" destOrd="0" presId="urn:microsoft.com/office/officeart/2018/5/layout/IconCircleLabelList"/>
    <dgm:cxn modelId="{D1358643-CB81-4742-B39F-9251EE862ABB}" type="presParOf" srcId="{5EB19C3D-9E52-4753-8AB5-2B99B453FC41}" destId="{164E9BF3-DB31-4ACC-8484-0882BC5FCA69}" srcOrd="1" destOrd="0" presId="urn:microsoft.com/office/officeart/2018/5/layout/IconCircleLabelList"/>
    <dgm:cxn modelId="{C4D36B2A-F25A-44E4-91D1-E432A685C4A1}" type="presParOf" srcId="{5EB19C3D-9E52-4753-8AB5-2B99B453FC41}" destId="{E28BF7AC-C125-4825-848E-B1B41DF7FB14}" srcOrd="2" destOrd="0" presId="urn:microsoft.com/office/officeart/2018/5/layout/IconCircleLabelList"/>
    <dgm:cxn modelId="{61E1E7D6-E5F0-4166-B417-C535651C53A3}" type="presParOf" srcId="{5EB19C3D-9E52-4753-8AB5-2B99B453FC41}" destId="{3D0B7523-9FAD-485A-BD9D-251C16F06FC3}" srcOrd="3" destOrd="0" presId="urn:microsoft.com/office/officeart/2018/5/layout/IconCircleLabelList"/>
    <dgm:cxn modelId="{71EEB021-E654-43D7-A635-3B41944FD618}" type="presParOf" srcId="{AB6969A3-30D7-4611-8B34-86DE84A77DA6}" destId="{CFE8D743-809D-4895-875F-38EC4B1E26BA}" srcOrd="3" destOrd="0" presId="urn:microsoft.com/office/officeart/2018/5/layout/IconCircleLabelList"/>
    <dgm:cxn modelId="{E97FCF6C-5378-43C5-B387-4E4AF846E040}" type="presParOf" srcId="{AB6969A3-30D7-4611-8B34-86DE84A77DA6}" destId="{6DD26EA8-31AD-47CD-B8FD-5CF20AB1CA26}" srcOrd="4" destOrd="0" presId="urn:microsoft.com/office/officeart/2018/5/layout/IconCircleLabelList"/>
    <dgm:cxn modelId="{9357EB7B-9A9D-4281-A6EB-A7E7D86F5A2F}" type="presParOf" srcId="{6DD26EA8-31AD-47CD-B8FD-5CF20AB1CA26}" destId="{F1905FFD-BE60-4F15-BAC8-F11865BFAC2A}" srcOrd="0" destOrd="0" presId="urn:microsoft.com/office/officeart/2018/5/layout/IconCircleLabelList"/>
    <dgm:cxn modelId="{97350FC5-F7F8-4652-BE74-D2117B3C9EDD}" type="presParOf" srcId="{6DD26EA8-31AD-47CD-B8FD-5CF20AB1CA26}" destId="{28F2F4A7-7D1E-4397-A9F3-51798C689367}" srcOrd="1" destOrd="0" presId="urn:microsoft.com/office/officeart/2018/5/layout/IconCircleLabelList"/>
    <dgm:cxn modelId="{08467F67-82D3-4645-92B9-DA92CE3BC3AF}" type="presParOf" srcId="{6DD26EA8-31AD-47CD-B8FD-5CF20AB1CA26}" destId="{752F390E-4F2C-419A-B86F-A03B9F9A80A4}" srcOrd="2" destOrd="0" presId="urn:microsoft.com/office/officeart/2018/5/layout/IconCircleLabelList"/>
    <dgm:cxn modelId="{C61303F4-E744-4D31-AD07-28E16877B39C}" type="presParOf" srcId="{6DD26EA8-31AD-47CD-B8FD-5CF20AB1CA26}" destId="{7845FB8F-6FD8-4E01-85CC-033F3C115C0A}" srcOrd="3" destOrd="0" presId="urn:microsoft.com/office/officeart/2018/5/layout/IconCircleLabelList"/>
    <dgm:cxn modelId="{C7BF1344-72C8-4261-A9B0-97734B8E5FC1}" type="presParOf" srcId="{AB6969A3-30D7-4611-8B34-86DE84A77DA6}" destId="{F713D5ED-8BDD-42DF-864B-B1FB0C1990B0}" srcOrd="5" destOrd="0" presId="urn:microsoft.com/office/officeart/2018/5/layout/IconCircleLabelList"/>
    <dgm:cxn modelId="{FA632200-C98C-43B6-BFA6-905A1EBE5C1A}" type="presParOf" srcId="{AB6969A3-30D7-4611-8B34-86DE84A77DA6}" destId="{019F5231-0640-4127-9328-9F6CE39CF7D4}" srcOrd="6" destOrd="0" presId="urn:microsoft.com/office/officeart/2018/5/layout/IconCircleLabelList"/>
    <dgm:cxn modelId="{35B0DDBD-D3E6-4AD1-966F-6A0FC64F42C0}" type="presParOf" srcId="{019F5231-0640-4127-9328-9F6CE39CF7D4}" destId="{3F205983-FECF-4ECB-A5D2-A2CAB0B98001}" srcOrd="0" destOrd="0" presId="urn:microsoft.com/office/officeart/2018/5/layout/IconCircleLabelList"/>
    <dgm:cxn modelId="{C2EE4282-A6AF-4F65-B275-B9E235DF4399}" type="presParOf" srcId="{019F5231-0640-4127-9328-9F6CE39CF7D4}" destId="{7C15D0CD-F620-4ED5-9582-A3FB49202556}" srcOrd="1" destOrd="0" presId="urn:microsoft.com/office/officeart/2018/5/layout/IconCircleLabelList"/>
    <dgm:cxn modelId="{ECF7B451-7F46-47D2-97E7-C86B1A79D360}" type="presParOf" srcId="{019F5231-0640-4127-9328-9F6CE39CF7D4}" destId="{F7AC8CA9-636D-4A5A-B753-A36141987517}" srcOrd="2" destOrd="0" presId="urn:microsoft.com/office/officeart/2018/5/layout/IconCircleLabelList"/>
    <dgm:cxn modelId="{3B4C583A-8779-4E13-9BCA-9F0524209768}" type="presParOf" srcId="{019F5231-0640-4127-9328-9F6CE39CF7D4}" destId="{E67440CB-DE60-4E5B-AD11-A18767BA88BA}" srcOrd="3" destOrd="0" presId="urn:microsoft.com/office/officeart/2018/5/layout/IconCircleLabelList"/>
    <dgm:cxn modelId="{DBF12F6E-DCCC-4996-BCAD-345BAA22F308}" type="presParOf" srcId="{AB6969A3-30D7-4611-8B34-86DE84A77DA6}" destId="{416399BC-9E18-4808-B548-23BDED34DF5F}" srcOrd="7" destOrd="0" presId="urn:microsoft.com/office/officeart/2018/5/layout/IconCircleLabelList"/>
    <dgm:cxn modelId="{F09FC4AA-87EF-4767-AFB3-EBCEAA6C13DD}" type="presParOf" srcId="{AB6969A3-30D7-4611-8B34-86DE84A77DA6}" destId="{9EA73122-1769-4328-8F34-33B207DF6BF5}" srcOrd="8" destOrd="0" presId="urn:microsoft.com/office/officeart/2018/5/layout/IconCircleLabelList"/>
    <dgm:cxn modelId="{766FB554-E7ED-4FFD-8D51-15631A1F5A83}" type="presParOf" srcId="{9EA73122-1769-4328-8F34-33B207DF6BF5}" destId="{CF231128-C264-4DD6-8ABA-1099B0E0F74E}" srcOrd="0" destOrd="0" presId="urn:microsoft.com/office/officeart/2018/5/layout/IconCircleLabelList"/>
    <dgm:cxn modelId="{DF5FC55A-BFE1-4FC0-86CF-75012FEE4230}" type="presParOf" srcId="{9EA73122-1769-4328-8F34-33B207DF6BF5}" destId="{0EC593BC-DE42-4E70-AB71-349755FC9F1D}" srcOrd="1" destOrd="0" presId="urn:microsoft.com/office/officeart/2018/5/layout/IconCircleLabelList"/>
    <dgm:cxn modelId="{1E9176E6-6B85-40CE-9720-30ADE11AC609}" type="presParOf" srcId="{9EA73122-1769-4328-8F34-33B207DF6BF5}" destId="{9F1B292B-8FB6-4422-865B-688B3F34D2D0}" srcOrd="2" destOrd="0" presId="urn:microsoft.com/office/officeart/2018/5/layout/IconCircleLabelList"/>
    <dgm:cxn modelId="{59660B55-738B-42C5-B823-245F74595991}" type="presParOf" srcId="{9EA73122-1769-4328-8F34-33B207DF6BF5}" destId="{5771A96E-D1A2-48B7-A39F-8FEC85DB672A}" srcOrd="3" destOrd="0" presId="urn:microsoft.com/office/officeart/2018/5/layout/IconCircleLabelList"/>
    <dgm:cxn modelId="{422AC959-473A-4F21-8C7D-A55C0F25A4D2}" type="presParOf" srcId="{AB6969A3-30D7-4611-8B34-86DE84A77DA6}" destId="{41E78640-ADF8-4DF2-92BD-4BE7B53280A8}" srcOrd="9" destOrd="0" presId="urn:microsoft.com/office/officeart/2018/5/layout/IconCircleLabelList"/>
    <dgm:cxn modelId="{E445A974-5E32-4C91-A522-BC6C2727F18A}" type="presParOf" srcId="{AB6969A3-30D7-4611-8B34-86DE84A77DA6}" destId="{314C9EEC-9207-4CF2-A833-A13FD5C82330}" srcOrd="10" destOrd="0" presId="urn:microsoft.com/office/officeart/2018/5/layout/IconCircleLabelList"/>
    <dgm:cxn modelId="{1BDD2F87-EAD7-4B72-9415-46DBF17D3DF5}" type="presParOf" srcId="{314C9EEC-9207-4CF2-A833-A13FD5C82330}" destId="{AC02E612-F26D-440C-99C6-2F5C23EE48AD}" srcOrd="0" destOrd="0" presId="urn:microsoft.com/office/officeart/2018/5/layout/IconCircleLabelList"/>
    <dgm:cxn modelId="{D9D49B72-2A75-45C4-AEA3-A3AFF8E7C5A6}" type="presParOf" srcId="{314C9EEC-9207-4CF2-A833-A13FD5C82330}" destId="{71659FDA-6C95-44EE-AAA7-FAAAC1480E00}" srcOrd="1" destOrd="0" presId="urn:microsoft.com/office/officeart/2018/5/layout/IconCircleLabelList"/>
    <dgm:cxn modelId="{D796848C-E230-4C25-AC7F-0481F9F85CB5}" type="presParOf" srcId="{314C9EEC-9207-4CF2-A833-A13FD5C82330}" destId="{0336BD98-A4F0-416F-962B-93E9ED167200}" srcOrd="2" destOrd="0" presId="urn:microsoft.com/office/officeart/2018/5/layout/IconCircleLabelList"/>
    <dgm:cxn modelId="{85A67200-D31B-4007-B594-7A0FB43A3034}" type="presParOf" srcId="{314C9EEC-9207-4CF2-A833-A13FD5C82330}" destId="{EC4866CA-67B4-4382-A610-DDCB86382E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C836C-2DB8-4109-8087-3DD61CF3972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F2B7BF-A3E1-4755-8A0E-029D836C5CBD}">
      <dgm:prSet/>
      <dgm:spPr/>
      <dgm:t>
        <a:bodyPr/>
        <a:lstStyle/>
        <a:p>
          <a:pPr>
            <a:defRPr cap="all"/>
          </a:pPr>
          <a:r>
            <a:rPr lang="en-GB" b="1"/>
            <a:t>Training</a:t>
          </a:r>
          <a:r>
            <a:rPr lang="en-GB"/>
            <a:t>: Fine-tuning LLMs with labeled banking data (loan-related queries).</a:t>
          </a:r>
          <a:endParaRPr lang="en-US"/>
        </a:p>
      </dgm:t>
    </dgm:pt>
    <dgm:pt modelId="{0F810DEF-A0FC-47DB-9684-EF962E7E4C25}" type="parTrans" cxnId="{3AA3A8FD-CE05-4EA1-9967-E13E11175B5B}">
      <dgm:prSet/>
      <dgm:spPr/>
      <dgm:t>
        <a:bodyPr/>
        <a:lstStyle/>
        <a:p>
          <a:endParaRPr lang="en-US"/>
        </a:p>
      </dgm:t>
    </dgm:pt>
    <dgm:pt modelId="{44211DD8-20F8-44F0-88B0-090FD496B500}" type="sibTrans" cxnId="{3AA3A8FD-CE05-4EA1-9967-E13E11175B5B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24B931E-1B3D-4AB4-9A9E-96EF4E248F3C}">
      <dgm:prSet/>
      <dgm:spPr/>
      <dgm:t>
        <a:bodyPr/>
        <a:lstStyle/>
        <a:p>
          <a:pPr>
            <a:defRPr cap="all"/>
          </a:pPr>
          <a:r>
            <a:rPr lang="en-GB" b="1"/>
            <a:t>Inference</a:t>
          </a:r>
          <a:r>
            <a:rPr lang="en-GB"/>
            <a:t>: Real-time classification and extraction of new emails.</a:t>
          </a:r>
          <a:endParaRPr lang="en-US"/>
        </a:p>
      </dgm:t>
    </dgm:pt>
    <dgm:pt modelId="{FB83D137-27D2-44B3-A1EE-C3E0007259EB}" type="parTrans" cxnId="{A1E76B92-674A-4DF5-B437-12E72DCF12CE}">
      <dgm:prSet/>
      <dgm:spPr/>
      <dgm:t>
        <a:bodyPr/>
        <a:lstStyle/>
        <a:p>
          <a:endParaRPr lang="en-US"/>
        </a:p>
      </dgm:t>
    </dgm:pt>
    <dgm:pt modelId="{91F0F8C0-6C98-4A9E-9901-B1C380A0A507}" type="sibTrans" cxnId="{A1E76B92-674A-4DF5-B437-12E72DCF12CE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727075A-261E-4F8D-80AB-552F324C05A8}">
      <dgm:prSet/>
      <dgm:spPr/>
      <dgm:t>
        <a:bodyPr/>
        <a:lstStyle/>
        <a:p>
          <a:pPr>
            <a:defRPr cap="all"/>
          </a:pPr>
          <a:r>
            <a:rPr lang="en-GB" b="1"/>
            <a:t>Evaluation</a:t>
          </a:r>
          <a:r>
            <a:rPr lang="en-GB"/>
            <a:t>: Metrics like accuracy, precision, recall, and F1 score to assess performance.</a:t>
          </a:r>
          <a:endParaRPr lang="en-US"/>
        </a:p>
      </dgm:t>
    </dgm:pt>
    <dgm:pt modelId="{50EA2EED-2DBB-494C-95B9-6927C7BA4C89}" type="parTrans" cxnId="{642E55E1-605B-457B-8F2A-110FB8282614}">
      <dgm:prSet/>
      <dgm:spPr/>
      <dgm:t>
        <a:bodyPr/>
        <a:lstStyle/>
        <a:p>
          <a:endParaRPr lang="en-US"/>
        </a:p>
      </dgm:t>
    </dgm:pt>
    <dgm:pt modelId="{952DAD6B-7FCD-4E1C-ADF3-FB6E51606384}" type="sibTrans" cxnId="{642E55E1-605B-457B-8F2A-110FB8282614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C2EF0BE-85FE-423E-A9AB-95CFB07CC25C}" type="pres">
      <dgm:prSet presAssocID="{E5BC836C-2DB8-4109-8087-3DD61CF3972F}" presName="Name0" presStyleCnt="0">
        <dgm:presLayoutVars>
          <dgm:animLvl val="lvl"/>
          <dgm:resizeHandles val="exact"/>
        </dgm:presLayoutVars>
      </dgm:prSet>
      <dgm:spPr/>
    </dgm:pt>
    <dgm:pt modelId="{66CD4378-CF1C-43A9-A9DF-1A90D5FF4A2F}" type="pres">
      <dgm:prSet presAssocID="{49F2B7BF-A3E1-4755-8A0E-029D836C5CBD}" presName="compositeNode" presStyleCnt="0">
        <dgm:presLayoutVars>
          <dgm:bulletEnabled val="1"/>
        </dgm:presLayoutVars>
      </dgm:prSet>
      <dgm:spPr/>
    </dgm:pt>
    <dgm:pt modelId="{513F3F8D-E297-4BBA-B51D-025ADCF4AD4B}" type="pres">
      <dgm:prSet presAssocID="{49F2B7BF-A3E1-4755-8A0E-029D836C5CBD}" presName="bgRect" presStyleLbl="bgAccFollowNode1" presStyleIdx="0" presStyleCnt="3"/>
      <dgm:spPr/>
    </dgm:pt>
    <dgm:pt modelId="{C7FBBCDF-13BC-40D1-8C32-B3EC147BE129}" type="pres">
      <dgm:prSet presAssocID="{44211DD8-20F8-44F0-88B0-090FD496B50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5D67E1F-345C-4B0E-9E26-DE6639899DD2}" type="pres">
      <dgm:prSet presAssocID="{49F2B7BF-A3E1-4755-8A0E-029D836C5CBD}" presName="bottomLine" presStyleLbl="alignNode1" presStyleIdx="1" presStyleCnt="6">
        <dgm:presLayoutVars/>
      </dgm:prSet>
      <dgm:spPr/>
    </dgm:pt>
    <dgm:pt modelId="{387816D4-27C0-40E9-AE12-FC82572E2833}" type="pres">
      <dgm:prSet presAssocID="{49F2B7BF-A3E1-4755-8A0E-029D836C5CBD}" presName="nodeText" presStyleLbl="bgAccFollowNode1" presStyleIdx="0" presStyleCnt="3">
        <dgm:presLayoutVars>
          <dgm:bulletEnabled val="1"/>
        </dgm:presLayoutVars>
      </dgm:prSet>
      <dgm:spPr/>
    </dgm:pt>
    <dgm:pt modelId="{BD35AEC2-F852-4EBC-BF39-CB0EB8613633}" type="pres">
      <dgm:prSet presAssocID="{44211DD8-20F8-44F0-88B0-090FD496B500}" presName="sibTrans" presStyleCnt="0"/>
      <dgm:spPr/>
    </dgm:pt>
    <dgm:pt modelId="{4863C64C-308D-40F2-B42F-173AC5E34B80}" type="pres">
      <dgm:prSet presAssocID="{A24B931E-1B3D-4AB4-9A9E-96EF4E248F3C}" presName="compositeNode" presStyleCnt="0">
        <dgm:presLayoutVars>
          <dgm:bulletEnabled val="1"/>
        </dgm:presLayoutVars>
      </dgm:prSet>
      <dgm:spPr/>
    </dgm:pt>
    <dgm:pt modelId="{B4D0B63D-B14A-4208-9FB0-7372BC7AC8B7}" type="pres">
      <dgm:prSet presAssocID="{A24B931E-1B3D-4AB4-9A9E-96EF4E248F3C}" presName="bgRect" presStyleLbl="bgAccFollowNode1" presStyleIdx="1" presStyleCnt="3"/>
      <dgm:spPr/>
    </dgm:pt>
    <dgm:pt modelId="{B59CEB9D-19FE-4A92-8FEE-888AB5EF1B58}" type="pres">
      <dgm:prSet presAssocID="{91F0F8C0-6C98-4A9E-9901-B1C380A0A50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590DE35-B059-41BE-8CD0-8C463766C6B8}" type="pres">
      <dgm:prSet presAssocID="{A24B931E-1B3D-4AB4-9A9E-96EF4E248F3C}" presName="bottomLine" presStyleLbl="alignNode1" presStyleIdx="3" presStyleCnt="6">
        <dgm:presLayoutVars/>
      </dgm:prSet>
      <dgm:spPr/>
    </dgm:pt>
    <dgm:pt modelId="{0F66F40F-6C96-4BC2-8282-5A70B8804B75}" type="pres">
      <dgm:prSet presAssocID="{A24B931E-1B3D-4AB4-9A9E-96EF4E248F3C}" presName="nodeText" presStyleLbl="bgAccFollowNode1" presStyleIdx="1" presStyleCnt="3">
        <dgm:presLayoutVars>
          <dgm:bulletEnabled val="1"/>
        </dgm:presLayoutVars>
      </dgm:prSet>
      <dgm:spPr/>
    </dgm:pt>
    <dgm:pt modelId="{D2B09C33-51BE-495F-8A42-656C80C19CF7}" type="pres">
      <dgm:prSet presAssocID="{91F0F8C0-6C98-4A9E-9901-B1C380A0A507}" presName="sibTrans" presStyleCnt="0"/>
      <dgm:spPr/>
    </dgm:pt>
    <dgm:pt modelId="{8FC17368-A804-4DBF-AEA0-3FCDB96D8E1A}" type="pres">
      <dgm:prSet presAssocID="{C727075A-261E-4F8D-80AB-552F324C05A8}" presName="compositeNode" presStyleCnt="0">
        <dgm:presLayoutVars>
          <dgm:bulletEnabled val="1"/>
        </dgm:presLayoutVars>
      </dgm:prSet>
      <dgm:spPr/>
    </dgm:pt>
    <dgm:pt modelId="{361D5213-8729-468B-8706-1579AE812660}" type="pres">
      <dgm:prSet presAssocID="{C727075A-261E-4F8D-80AB-552F324C05A8}" presName="bgRect" presStyleLbl="bgAccFollowNode1" presStyleIdx="2" presStyleCnt="3"/>
      <dgm:spPr/>
    </dgm:pt>
    <dgm:pt modelId="{5FF8589B-AC7A-4B08-8AA8-CB5BA80AC361}" type="pres">
      <dgm:prSet presAssocID="{952DAD6B-7FCD-4E1C-ADF3-FB6E5160638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B62FB58-F377-41DF-A4AA-FA1A36EE11AE}" type="pres">
      <dgm:prSet presAssocID="{C727075A-261E-4F8D-80AB-552F324C05A8}" presName="bottomLine" presStyleLbl="alignNode1" presStyleIdx="5" presStyleCnt="6">
        <dgm:presLayoutVars/>
      </dgm:prSet>
      <dgm:spPr/>
    </dgm:pt>
    <dgm:pt modelId="{DE2B0506-63C6-48FF-8246-0AAE767A910A}" type="pres">
      <dgm:prSet presAssocID="{C727075A-261E-4F8D-80AB-552F324C05A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3F79F22-F87A-4204-9D85-2071FE69E2ED}" type="presOf" srcId="{A24B931E-1B3D-4AB4-9A9E-96EF4E248F3C}" destId="{B4D0B63D-B14A-4208-9FB0-7372BC7AC8B7}" srcOrd="0" destOrd="0" presId="urn:microsoft.com/office/officeart/2016/7/layout/BasicLinearProcessNumbered"/>
    <dgm:cxn modelId="{DACF8D4F-7560-4515-8D40-905F6F7FD515}" type="presOf" srcId="{952DAD6B-7FCD-4E1C-ADF3-FB6E51606384}" destId="{5FF8589B-AC7A-4B08-8AA8-CB5BA80AC361}" srcOrd="0" destOrd="0" presId="urn:microsoft.com/office/officeart/2016/7/layout/BasicLinearProcessNumbered"/>
    <dgm:cxn modelId="{720F0389-851F-4B83-9CEE-2B3671D954E8}" type="presOf" srcId="{E5BC836C-2DB8-4109-8087-3DD61CF3972F}" destId="{8C2EF0BE-85FE-423E-A9AB-95CFB07CC25C}" srcOrd="0" destOrd="0" presId="urn:microsoft.com/office/officeart/2016/7/layout/BasicLinearProcessNumbered"/>
    <dgm:cxn modelId="{A1E76B92-674A-4DF5-B437-12E72DCF12CE}" srcId="{E5BC836C-2DB8-4109-8087-3DD61CF3972F}" destId="{A24B931E-1B3D-4AB4-9A9E-96EF4E248F3C}" srcOrd="1" destOrd="0" parTransId="{FB83D137-27D2-44B3-A1EE-C3E0007259EB}" sibTransId="{91F0F8C0-6C98-4A9E-9901-B1C380A0A507}"/>
    <dgm:cxn modelId="{CE3B20BE-C641-440C-9D64-AEE8A2A68240}" type="presOf" srcId="{44211DD8-20F8-44F0-88B0-090FD496B500}" destId="{C7FBBCDF-13BC-40D1-8C32-B3EC147BE129}" srcOrd="0" destOrd="0" presId="urn:microsoft.com/office/officeart/2016/7/layout/BasicLinearProcessNumbered"/>
    <dgm:cxn modelId="{51FAB9D3-87F2-4F2D-8106-207559041F09}" type="presOf" srcId="{49F2B7BF-A3E1-4755-8A0E-029D836C5CBD}" destId="{387816D4-27C0-40E9-AE12-FC82572E2833}" srcOrd="1" destOrd="0" presId="urn:microsoft.com/office/officeart/2016/7/layout/BasicLinearProcessNumbered"/>
    <dgm:cxn modelId="{385EBDD5-2867-463F-B4BC-67F4DB8627EB}" type="presOf" srcId="{C727075A-261E-4F8D-80AB-552F324C05A8}" destId="{361D5213-8729-468B-8706-1579AE812660}" srcOrd="0" destOrd="0" presId="urn:microsoft.com/office/officeart/2016/7/layout/BasicLinearProcessNumbered"/>
    <dgm:cxn modelId="{642E55E1-605B-457B-8F2A-110FB8282614}" srcId="{E5BC836C-2DB8-4109-8087-3DD61CF3972F}" destId="{C727075A-261E-4F8D-80AB-552F324C05A8}" srcOrd="2" destOrd="0" parTransId="{50EA2EED-2DBB-494C-95B9-6927C7BA4C89}" sibTransId="{952DAD6B-7FCD-4E1C-ADF3-FB6E51606384}"/>
    <dgm:cxn modelId="{B57FF4E5-3AD7-4CE6-AE11-3F91BEBBA564}" type="presOf" srcId="{A24B931E-1B3D-4AB4-9A9E-96EF4E248F3C}" destId="{0F66F40F-6C96-4BC2-8282-5A70B8804B75}" srcOrd="1" destOrd="0" presId="urn:microsoft.com/office/officeart/2016/7/layout/BasicLinearProcessNumbered"/>
    <dgm:cxn modelId="{F48554E7-92E4-483E-ADDA-4435A53F5969}" type="presOf" srcId="{91F0F8C0-6C98-4A9E-9901-B1C380A0A507}" destId="{B59CEB9D-19FE-4A92-8FEE-888AB5EF1B58}" srcOrd="0" destOrd="0" presId="urn:microsoft.com/office/officeart/2016/7/layout/BasicLinearProcessNumbered"/>
    <dgm:cxn modelId="{1E542AEF-2435-43DE-89B5-B713384AD368}" type="presOf" srcId="{49F2B7BF-A3E1-4755-8A0E-029D836C5CBD}" destId="{513F3F8D-E297-4BBA-B51D-025ADCF4AD4B}" srcOrd="0" destOrd="0" presId="urn:microsoft.com/office/officeart/2016/7/layout/BasicLinearProcessNumbered"/>
    <dgm:cxn modelId="{96BBF4FB-1E3C-4FCE-81BB-15EF9D470BB8}" type="presOf" srcId="{C727075A-261E-4F8D-80AB-552F324C05A8}" destId="{DE2B0506-63C6-48FF-8246-0AAE767A910A}" srcOrd="1" destOrd="0" presId="urn:microsoft.com/office/officeart/2016/7/layout/BasicLinearProcessNumbered"/>
    <dgm:cxn modelId="{3AA3A8FD-CE05-4EA1-9967-E13E11175B5B}" srcId="{E5BC836C-2DB8-4109-8087-3DD61CF3972F}" destId="{49F2B7BF-A3E1-4755-8A0E-029D836C5CBD}" srcOrd="0" destOrd="0" parTransId="{0F810DEF-A0FC-47DB-9684-EF962E7E4C25}" sibTransId="{44211DD8-20F8-44F0-88B0-090FD496B500}"/>
    <dgm:cxn modelId="{D16AE226-F102-4B61-9FB7-B48DFA2261BF}" type="presParOf" srcId="{8C2EF0BE-85FE-423E-A9AB-95CFB07CC25C}" destId="{66CD4378-CF1C-43A9-A9DF-1A90D5FF4A2F}" srcOrd="0" destOrd="0" presId="urn:microsoft.com/office/officeart/2016/7/layout/BasicLinearProcessNumbered"/>
    <dgm:cxn modelId="{8253EA07-B7C6-48D3-A772-D7CC72E4B3C5}" type="presParOf" srcId="{66CD4378-CF1C-43A9-A9DF-1A90D5FF4A2F}" destId="{513F3F8D-E297-4BBA-B51D-025ADCF4AD4B}" srcOrd="0" destOrd="0" presId="urn:microsoft.com/office/officeart/2016/7/layout/BasicLinearProcessNumbered"/>
    <dgm:cxn modelId="{8B3E7C72-29D0-45A9-8F4A-8F660D30D7FD}" type="presParOf" srcId="{66CD4378-CF1C-43A9-A9DF-1A90D5FF4A2F}" destId="{C7FBBCDF-13BC-40D1-8C32-B3EC147BE129}" srcOrd="1" destOrd="0" presId="urn:microsoft.com/office/officeart/2016/7/layout/BasicLinearProcessNumbered"/>
    <dgm:cxn modelId="{AA48B5A8-28F9-4FEC-B5CA-071A73CEB54A}" type="presParOf" srcId="{66CD4378-CF1C-43A9-A9DF-1A90D5FF4A2F}" destId="{05D67E1F-345C-4B0E-9E26-DE6639899DD2}" srcOrd="2" destOrd="0" presId="urn:microsoft.com/office/officeart/2016/7/layout/BasicLinearProcessNumbered"/>
    <dgm:cxn modelId="{C234BA79-1046-4192-AF07-01E2B19B896A}" type="presParOf" srcId="{66CD4378-CF1C-43A9-A9DF-1A90D5FF4A2F}" destId="{387816D4-27C0-40E9-AE12-FC82572E2833}" srcOrd="3" destOrd="0" presId="urn:microsoft.com/office/officeart/2016/7/layout/BasicLinearProcessNumbered"/>
    <dgm:cxn modelId="{9B74BE79-4931-46B3-BB25-FDB8870FF5DC}" type="presParOf" srcId="{8C2EF0BE-85FE-423E-A9AB-95CFB07CC25C}" destId="{BD35AEC2-F852-4EBC-BF39-CB0EB8613633}" srcOrd="1" destOrd="0" presId="urn:microsoft.com/office/officeart/2016/7/layout/BasicLinearProcessNumbered"/>
    <dgm:cxn modelId="{CD46BFA2-A9D7-4FDA-8C73-6D7B6D013A4A}" type="presParOf" srcId="{8C2EF0BE-85FE-423E-A9AB-95CFB07CC25C}" destId="{4863C64C-308D-40F2-B42F-173AC5E34B80}" srcOrd="2" destOrd="0" presId="urn:microsoft.com/office/officeart/2016/7/layout/BasicLinearProcessNumbered"/>
    <dgm:cxn modelId="{27497E62-922F-42C5-98A5-0FF53DA4AE67}" type="presParOf" srcId="{4863C64C-308D-40F2-B42F-173AC5E34B80}" destId="{B4D0B63D-B14A-4208-9FB0-7372BC7AC8B7}" srcOrd="0" destOrd="0" presId="urn:microsoft.com/office/officeart/2016/7/layout/BasicLinearProcessNumbered"/>
    <dgm:cxn modelId="{C06F8199-1027-4112-B12E-2F318D43D18B}" type="presParOf" srcId="{4863C64C-308D-40F2-B42F-173AC5E34B80}" destId="{B59CEB9D-19FE-4A92-8FEE-888AB5EF1B58}" srcOrd="1" destOrd="0" presId="urn:microsoft.com/office/officeart/2016/7/layout/BasicLinearProcessNumbered"/>
    <dgm:cxn modelId="{4831ADE3-67BF-4767-89E1-5ED657C86E31}" type="presParOf" srcId="{4863C64C-308D-40F2-B42F-173AC5E34B80}" destId="{C590DE35-B059-41BE-8CD0-8C463766C6B8}" srcOrd="2" destOrd="0" presId="urn:microsoft.com/office/officeart/2016/7/layout/BasicLinearProcessNumbered"/>
    <dgm:cxn modelId="{CB77524F-C761-46B9-9100-FDF48B318189}" type="presParOf" srcId="{4863C64C-308D-40F2-B42F-173AC5E34B80}" destId="{0F66F40F-6C96-4BC2-8282-5A70B8804B75}" srcOrd="3" destOrd="0" presId="urn:microsoft.com/office/officeart/2016/7/layout/BasicLinearProcessNumbered"/>
    <dgm:cxn modelId="{6FB6CB10-CC06-44FC-8AE7-FC59ABEDA5FE}" type="presParOf" srcId="{8C2EF0BE-85FE-423E-A9AB-95CFB07CC25C}" destId="{D2B09C33-51BE-495F-8A42-656C80C19CF7}" srcOrd="3" destOrd="0" presId="urn:microsoft.com/office/officeart/2016/7/layout/BasicLinearProcessNumbered"/>
    <dgm:cxn modelId="{ED24F177-F335-4612-80F7-5BDB4A592E67}" type="presParOf" srcId="{8C2EF0BE-85FE-423E-A9AB-95CFB07CC25C}" destId="{8FC17368-A804-4DBF-AEA0-3FCDB96D8E1A}" srcOrd="4" destOrd="0" presId="urn:microsoft.com/office/officeart/2016/7/layout/BasicLinearProcessNumbered"/>
    <dgm:cxn modelId="{494B5771-2AD9-45CD-8F83-877E329C83EC}" type="presParOf" srcId="{8FC17368-A804-4DBF-AEA0-3FCDB96D8E1A}" destId="{361D5213-8729-468B-8706-1579AE812660}" srcOrd="0" destOrd="0" presId="urn:microsoft.com/office/officeart/2016/7/layout/BasicLinearProcessNumbered"/>
    <dgm:cxn modelId="{F270B520-F5D3-4D3D-9B03-43B5B65A1BC3}" type="presParOf" srcId="{8FC17368-A804-4DBF-AEA0-3FCDB96D8E1A}" destId="{5FF8589B-AC7A-4B08-8AA8-CB5BA80AC361}" srcOrd="1" destOrd="0" presId="urn:microsoft.com/office/officeart/2016/7/layout/BasicLinearProcessNumbered"/>
    <dgm:cxn modelId="{89602543-C439-4699-A462-7F108F279379}" type="presParOf" srcId="{8FC17368-A804-4DBF-AEA0-3FCDB96D8E1A}" destId="{6B62FB58-F377-41DF-A4AA-FA1A36EE11AE}" srcOrd="2" destOrd="0" presId="urn:microsoft.com/office/officeart/2016/7/layout/BasicLinearProcessNumbered"/>
    <dgm:cxn modelId="{1E46370C-CE06-4042-8298-7C007148827B}" type="presParOf" srcId="{8FC17368-A804-4DBF-AEA0-3FCDB96D8E1A}" destId="{DE2B0506-63C6-48FF-8246-0AAE767A910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F48FF8-E593-45BF-AD8E-523EFCF69523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2D736A-6777-418A-BC79-6202FA03A44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Efficiency</a:t>
          </a:r>
          <a:r>
            <a:rPr lang="en-GB"/>
            <a:t>: Reduces manual intervention and speeds up processing.</a:t>
          </a:r>
          <a:endParaRPr lang="en-US"/>
        </a:p>
      </dgm:t>
    </dgm:pt>
    <dgm:pt modelId="{C60D9755-AAA3-4FBF-8FC8-62F58DB8795F}" type="parTrans" cxnId="{0FEC6FC1-917C-4D9D-AF5B-F6A290C5FFE2}">
      <dgm:prSet/>
      <dgm:spPr/>
      <dgm:t>
        <a:bodyPr/>
        <a:lstStyle/>
        <a:p>
          <a:endParaRPr lang="en-US"/>
        </a:p>
      </dgm:t>
    </dgm:pt>
    <dgm:pt modelId="{267C8D60-5B9C-4D9E-89BE-5C7467EB8043}" type="sibTrans" cxnId="{0FEC6FC1-917C-4D9D-AF5B-F6A290C5FFE2}">
      <dgm:prSet/>
      <dgm:spPr/>
      <dgm:t>
        <a:bodyPr/>
        <a:lstStyle/>
        <a:p>
          <a:endParaRPr lang="en-US"/>
        </a:p>
      </dgm:t>
    </dgm:pt>
    <dgm:pt modelId="{A52D62CD-04F7-470E-935A-76DD7FB1F6C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Speed</a:t>
          </a:r>
          <a:r>
            <a:rPr lang="en-GB"/>
            <a:t>: Rapid classification and routing of service requests.</a:t>
          </a:r>
          <a:endParaRPr lang="en-US"/>
        </a:p>
      </dgm:t>
    </dgm:pt>
    <dgm:pt modelId="{11ED020B-F69C-43F3-BC2D-809021270169}" type="parTrans" cxnId="{616282D5-3D04-4EAF-A93C-E08C96A89619}">
      <dgm:prSet/>
      <dgm:spPr/>
      <dgm:t>
        <a:bodyPr/>
        <a:lstStyle/>
        <a:p>
          <a:endParaRPr lang="en-US"/>
        </a:p>
      </dgm:t>
    </dgm:pt>
    <dgm:pt modelId="{24DE9789-A249-4983-AAD2-2E583EC4CDA3}" type="sibTrans" cxnId="{616282D5-3D04-4EAF-A93C-E08C96A89619}">
      <dgm:prSet/>
      <dgm:spPr/>
      <dgm:t>
        <a:bodyPr/>
        <a:lstStyle/>
        <a:p>
          <a:endParaRPr lang="en-US"/>
        </a:p>
      </dgm:t>
    </dgm:pt>
    <dgm:pt modelId="{8D0E0B23-2E21-41B1-92AB-25C2E180D40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Accuracy</a:t>
          </a:r>
          <a:r>
            <a:rPr lang="en-GB"/>
            <a:t>: Continual model improvement based on feedback.</a:t>
          </a:r>
          <a:endParaRPr lang="en-US"/>
        </a:p>
      </dgm:t>
    </dgm:pt>
    <dgm:pt modelId="{1B0CEA98-82E6-4A0C-A5A7-3A2B2469E662}" type="parTrans" cxnId="{35F2E796-0B0F-4DE9-B364-E7C9C89A6309}">
      <dgm:prSet/>
      <dgm:spPr/>
      <dgm:t>
        <a:bodyPr/>
        <a:lstStyle/>
        <a:p>
          <a:endParaRPr lang="en-US"/>
        </a:p>
      </dgm:t>
    </dgm:pt>
    <dgm:pt modelId="{55A90558-BC66-458F-80B4-D07D4789F599}" type="sibTrans" cxnId="{35F2E796-0B0F-4DE9-B364-E7C9C89A6309}">
      <dgm:prSet/>
      <dgm:spPr/>
      <dgm:t>
        <a:bodyPr/>
        <a:lstStyle/>
        <a:p>
          <a:endParaRPr lang="en-US"/>
        </a:p>
      </dgm:t>
    </dgm:pt>
    <dgm:pt modelId="{D4944652-99E1-4716-BED9-15EF478240E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Scalability</a:t>
          </a:r>
          <a:r>
            <a:rPr lang="en-GB"/>
            <a:t>: Handles high volumes of customer emails without increased overhead.</a:t>
          </a:r>
          <a:endParaRPr lang="en-US"/>
        </a:p>
      </dgm:t>
    </dgm:pt>
    <dgm:pt modelId="{68B1224C-A655-4447-9ACA-910B66F94D43}" type="parTrans" cxnId="{B4F2B80B-C726-4966-AA6A-E1624EFB4B9B}">
      <dgm:prSet/>
      <dgm:spPr/>
      <dgm:t>
        <a:bodyPr/>
        <a:lstStyle/>
        <a:p>
          <a:endParaRPr lang="en-US"/>
        </a:p>
      </dgm:t>
    </dgm:pt>
    <dgm:pt modelId="{2463657A-2769-4903-BB86-D195630CC088}" type="sibTrans" cxnId="{B4F2B80B-C726-4966-AA6A-E1624EFB4B9B}">
      <dgm:prSet/>
      <dgm:spPr/>
      <dgm:t>
        <a:bodyPr/>
        <a:lstStyle/>
        <a:p>
          <a:endParaRPr lang="en-US"/>
        </a:p>
      </dgm:t>
    </dgm:pt>
    <dgm:pt modelId="{8A4D0E84-8813-4721-88FD-ED2448F11DEC}" type="pres">
      <dgm:prSet presAssocID="{17F48FF8-E593-45BF-AD8E-523EFCF69523}" presName="root" presStyleCnt="0">
        <dgm:presLayoutVars>
          <dgm:dir/>
          <dgm:resizeHandles val="exact"/>
        </dgm:presLayoutVars>
      </dgm:prSet>
      <dgm:spPr/>
    </dgm:pt>
    <dgm:pt modelId="{C24CAD27-8150-49AA-A417-E0EE39712A04}" type="pres">
      <dgm:prSet presAssocID="{742D736A-6777-418A-BC79-6202FA03A448}" presName="compNode" presStyleCnt="0"/>
      <dgm:spPr/>
    </dgm:pt>
    <dgm:pt modelId="{2B886E27-1482-453E-993D-7CF3D290BECD}" type="pres">
      <dgm:prSet presAssocID="{742D736A-6777-418A-BC79-6202FA03A448}" presName="bgRect" presStyleLbl="bgShp" presStyleIdx="0" presStyleCnt="4"/>
      <dgm:spPr/>
    </dgm:pt>
    <dgm:pt modelId="{5949E8F8-C262-4378-AC5A-5850694EC8C4}" type="pres">
      <dgm:prSet presAssocID="{742D736A-6777-418A-BC79-6202FA03A4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160BBA0-F382-4815-93B2-38B681C8EF4E}" type="pres">
      <dgm:prSet presAssocID="{742D736A-6777-418A-BC79-6202FA03A448}" presName="spaceRect" presStyleCnt="0"/>
      <dgm:spPr/>
    </dgm:pt>
    <dgm:pt modelId="{764D684C-DDDB-4678-BE29-FC858CF16032}" type="pres">
      <dgm:prSet presAssocID="{742D736A-6777-418A-BC79-6202FA03A448}" presName="parTx" presStyleLbl="revTx" presStyleIdx="0" presStyleCnt="4">
        <dgm:presLayoutVars>
          <dgm:chMax val="0"/>
          <dgm:chPref val="0"/>
        </dgm:presLayoutVars>
      </dgm:prSet>
      <dgm:spPr/>
    </dgm:pt>
    <dgm:pt modelId="{F7DE5A18-CF12-471A-B6A4-6907295A7784}" type="pres">
      <dgm:prSet presAssocID="{267C8D60-5B9C-4D9E-89BE-5C7467EB8043}" presName="sibTrans" presStyleCnt="0"/>
      <dgm:spPr/>
    </dgm:pt>
    <dgm:pt modelId="{E90B6010-9FC3-4CA1-B343-ED702EABF5E3}" type="pres">
      <dgm:prSet presAssocID="{A52D62CD-04F7-470E-935A-76DD7FB1F6CC}" presName="compNode" presStyleCnt="0"/>
      <dgm:spPr/>
    </dgm:pt>
    <dgm:pt modelId="{007A1FA5-2FCC-4A2D-AA38-59DBDD125671}" type="pres">
      <dgm:prSet presAssocID="{A52D62CD-04F7-470E-935A-76DD7FB1F6CC}" presName="bgRect" presStyleLbl="bgShp" presStyleIdx="1" presStyleCnt="4"/>
      <dgm:spPr/>
    </dgm:pt>
    <dgm:pt modelId="{E267CC87-FC89-4E3B-A152-C4DE204006B9}" type="pres">
      <dgm:prSet presAssocID="{A52D62CD-04F7-470E-935A-76DD7FB1F6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A23EE10-463F-44D4-99F7-AE7779879335}" type="pres">
      <dgm:prSet presAssocID="{A52D62CD-04F7-470E-935A-76DD7FB1F6CC}" presName="spaceRect" presStyleCnt="0"/>
      <dgm:spPr/>
    </dgm:pt>
    <dgm:pt modelId="{7928141E-79B6-4386-8A88-67E25BCA00B1}" type="pres">
      <dgm:prSet presAssocID="{A52D62CD-04F7-470E-935A-76DD7FB1F6CC}" presName="parTx" presStyleLbl="revTx" presStyleIdx="1" presStyleCnt="4">
        <dgm:presLayoutVars>
          <dgm:chMax val="0"/>
          <dgm:chPref val="0"/>
        </dgm:presLayoutVars>
      </dgm:prSet>
      <dgm:spPr/>
    </dgm:pt>
    <dgm:pt modelId="{C80EFDD1-2A3E-48F0-BB6C-CCA06AA406CE}" type="pres">
      <dgm:prSet presAssocID="{24DE9789-A249-4983-AAD2-2E583EC4CDA3}" presName="sibTrans" presStyleCnt="0"/>
      <dgm:spPr/>
    </dgm:pt>
    <dgm:pt modelId="{5ABBA085-C733-4831-9058-59943D503821}" type="pres">
      <dgm:prSet presAssocID="{8D0E0B23-2E21-41B1-92AB-25C2E180D404}" presName="compNode" presStyleCnt="0"/>
      <dgm:spPr/>
    </dgm:pt>
    <dgm:pt modelId="{FC6465AC-E3C9-4378-8021-F179D1DF8B2D}" type="pres">
      <dgm:prSet presAssocID="{8D0E0B23-2E21-41B1-92AB-25C2E180D404}" presName="bgRect" presStyleLbl="bgShp" presStyleIdx="2" presStyleCnt="4"/>
      <dgm:spPr/>
    </dgm:pt>
    <dgm:pt modelId="{27F00C56-52D2-49B6-A797-814BB5324174}" type="pres">
      <dgm:prSet presAssocID="{8D0E0B23-2E21-41B1-92AB-25C2E180D4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5359CA5-64FD-4CAB-AD0C-257262FE89C3}" type="pres">
      <dgm:prSet presAssocID="{8D0E0B23-2E21-41B1-92AB-25C2E180D404}" presName="spaceRect" presStyleCnt="0"/>
      <dgm:spPr/>
    </dgm:pt>
    <dgm:pt modelId="{A4CCE69F-F30B-4D14-B2C8-0C1023576B47}" type="pres">
      <dgm:prSet presAssocID="{8D0E0B23-2E21-41B1-92AB-25C2E180D404}" presName="parTx" presStyleLbl="revTx" presStyleIdx="2" presStyleCnt="4">
        <dgm:presLayoutVars>
          <dgm:chMax val="0"/>
          <dgm:chPref val="0"/>
        </dgm:presLayoutVars>
      </dgm:prSet>
      <dgm:spPr/>
    </dgm:pt>
    <dgm:pt modelId="{D1371648-D989-4CA0-9CF7-282B6F370C2B}" type="pres">
      <dgm:prSet presAssocID="{55A90558-BC66-458F-80B4-D07D4789F599}" presName="sibTrans" presStyleCnt="0"/>
      <dgm:spPr/>
    </dgm:pt>
    <dgm:pt modelId="{DD273A08-D9FA-4D3B-9EEE-9C48D31CA5EF}" type="pres">
      <dgm:prSet presAssocID="{D4944652-99E1-4716-BED9-15EF478240E0}" presName="compNode" presStyleCnt="0"/>
      <dgm:spPr/>
    </dgm:pt>
    <dgm:pt modelId="{D815A8B8-4496-4D99-B60E-093D4CDD5133}" type="pres">
      <dgm:prSet presAssocID="{D4944652-99E1-4716-BED9-15EF478240E0}" presName="bgRect" presStyleLbl="bgShp" presStyleIdx="3" presStyleCnt="4"/>
      <dgm:spPr/>
    </dgm:pt>
    <dgm:pt modelId="{F01B9FB8-A247-4375-96FD-3FF6EE62FB17}" type="pres">
      <dgm:prSet presAssocID="{D4944652-99E1-4716-BED9-15EF478240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2808248-15D5-4D54-9C17-5A66ACA8427D}" type="pres">
      <dgm:prSet presAssocID="{D4944652-99E1-4716-BED9-15EF478240E0}" presName="spaceRect" presStyleCnt="0"/>
      <dgm:spPr/>
    </dgm:pt>
    <dgm:pt modelId="{8482FC81-BB3A-4E43-8403-BE214418CCEB}" type="pres">
      <dgm:prSet presAssocID="{D4944652-99E1-4716-BED9-15EF478240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F2B80B-C726-4966-AA6A-E1624EFB4B9B}" srcId="{17F48FF8-E593-45BF-AD8E-523EFCF69523}" destId="{D4944652-99E1-4716-BED9-15EF478240E0}" srcOrd="3" destOrd="0" parTransId="{68B1224C-A655-4447-9ACA-910B66F94D43}" sibTransId="{2463657A-2769-4903-BB86-D195630CC088}"/>
    <dgm:cxn modelId="{2FDE3A34-8A7A-4D0D-A770-AC522076BFBD}" type="presOf" srcId="{D4944652-99E1-4716-BED9-15EF478240E0}" destId="{8482FC81-BB3A-4E43-8403-BE214418CCEB}" srcOrd="0" destOrd="0" presId="urn:microsoft.com/office/officeart/2018/2/layout/IconVerticalSolidList"/>
    <dgm:cxn modelId="{C1A5DE65-E56B-4A85-9AC4-31E472BFB8E2}" type="presOf" srcId="{742D736A-6777-418A-BC79-6202FA03A448}" destId="{764D684C-DDDB-4678-BE29-FC858CF16032}" srcOrd="0" destOrd="0" presId="urn:microsoft.com/office/officeart/2018/2/layout/IconVerticalSolidList"/>
    <dgm:cxn modelId="{8A82CC8A-D81B-4258-94E7-37BDD9C63876}" type="presOf" srcId="{17F48FF8-E593-45BF-AD8E-523EFCF69523}" destId="{8A4D0E84-8813-4721-88FD-ED2448F11DEC}" srcOrd="0" destOrd="0" presId="urn:microsoft.com/office/officeart/2018/2/layout/IconVerticalSolidList"/>
    <dgm:cxn modelId="{35F2E796-0B0F-4DE9-B364-E7C9C89A6309}" srcId="{17F48FF8-E593-45BF-AD8E-523EFCF69523}" destId="{8D0E0B23-2E21-41B1-92AB-25C2E180D404}" srcOrd="2" destOrd="0" parTransId="{1B0CEA98-82E6-4A0C-A5A7-3A2B2469E662}" sibTransId="{55A90558-BC66-458F-80B4-D07D4789F599}"/>
    <dgm:cxn modelId="{0FEC6FC1-917C-4D9D-AF5B-F6A290C5FFE2}" srcId="{17F48FF8-E593-45BF-AD8E-523EFCF69523}" destId="{742D736A-6777-418A-BC79-6202FA03A448}" srcOrd="0" destOrd="0" parTransId="{C60D9755-AAA3-4FBF-8FC8-62F58DB8795F}" sibTransId="{267C8D60-5B9C-4D9E-89BE-5C7467EB8043}"/>
    <dgm:cxn modelId="{616282D5-3D04-4EAF-A93C-E08C96A89619}" srcId="{17F48FF8-E593-45BF-AD8E-523EFCF69523}" destId="{A52D62CD-04F7-470E-935A-76DD7FB1F6CC}" srcOrd="1" destOrd="0" parTransId="{11ED020B-F69C-43F3-BC2D-809021270169}" sibTransId="{24DE9789-A249-4983-AAD2-2E583EC4CDA3}"/>
    <dgm:cxn modelId="{7BF3DAE0-D0EC-42C2-9684-36B7EF4625B5}" type="presOf" srcId="{8D0E0B23-2E21-41B1-92AB-25C2E180D404}" destId="{A4CCE69F-F30B-4D14-B2C8-0C1023576B47}" srcOrd="0" destOrd="0" presId="urn:microsoft.com/office/officeart/2018/2/layout/IconVerticalSolidList"/>
    <dgm:cxn modelId="{B139FBE2-7AB4-4581-9925-465A84BC10FD}" type="presOf" srcId="{A52D62CD-04F7-470E-935A-76DD7FB1F6CC}" destId="{7928141E-79B6-4386-8A88-67E25BCA00B1}" srcOrd="0" destOrd="0" presId="urn:microsoft.com/office/officeart/2018/2/layout/IconVerticalSolidList"/>
    <dgm:cxn modelId="{FA4E1E42-8FF3-4795-B81F-901B6847EFF7}" type="presParOf" srcId="{8A4D0E84-8813-4721-88FD-ED2448F11DEC}" destId="{C24CAD27-8150-49AA-A417-E0EE39712A04}" srcOrd="0" destOrd="0" presId="urn:microsoft.com/office/officeart/2018/2/layout/IconVerticalSolidList"/>
    <dgm:cxn modelId="{E2604A9C-CB78-403A-8C4C-0A8C43C7011A}" type="presParOf" srcId="{C24CAD27-8150-49AA-A417-E0EE39712A04}" destId="{2B886E27-1482-453E-993D-7CF3D290BECD}" srcOrd="0" destOrd="0" presId="urn:microsoft.com/office/officeart/2018/2/layout/IconVerticalSolidList"/>
    <dgm:cxn modelId="{07E7069A-CDAE-4398-A584-F165282293E1}" type="presParOf" srcId="{C24CAD27-8150-49AA-A417-E0EE39712A04}" destId="{5949E8F8-C262-4378-AC5A-5850694EC8C4}" srcOrd="1" destOrd="0" presId="urn:microsoft.com/office/officeart/2018/2/layout/IconVerticalSolidList"/>
    <dgm:cxn modelId="{646694D8-6981-42DA-A485-8D2C98276CE4}" type="presParOf" srcId="{C24CAD27-8150-49AA-A417-E0EE39712A04}" destId="{D160BBA0-F382-4815-93B2-38B681C8EF4E}" srcOrd="2" destOrd="0" presId="urn:microsoft.com/office/officeart/2018/2/layout/IconVerticalSolidList"/>
    <dgm:cxn modelId="{212FCD22-F2B2-4E37-B1A0-46D22C832659}" type="presParOf" srcId="{C24CAD27-8150-49AA-A417-E0EE39712A04}" destId="{764D684C-DDDB-4678-BE29-FC858CF16032}" srcOrd="3" destOrd="0" presId="urn:microsoft.com/office/officeart/2018/2/layout/IconVerticalSolidList"/>
    <dgm:cxn modelId="{73C1AEE2-E531-4D89-9F38-16C54D4DF0B7}" type="presParOf" srcId="{8A4D0E84-8813-4721-88FD-ED2448F11DEC}" destId="{F7DE5A18-CF12-471A-B6A4-6907295A7784}" srcOrd="1" destOrd="0" presId="urn:microsoft.com/office/officeart/2018/2/layout/IconVerticalSolidList"/>
    <dgm:cxn modelId="{70E7025E-AED7-4B31-8F08-07ADE91C3687}" type="presParOf" srcId="{8A4D0E84-8813-4721-88FD-ED2448F11DEC}" destId="{E90B6010-9FC3-4CA1-B343-ED702EABF5E3}" srcOrd="2" destOrd="0" presId="urn:microsoft.com/office/officeart/2018/2/layout/IconVerticalSolidList"/>
    <dgm:cxn modelId="{8D3E6FC2-E449-4285-8A25-A3F15B7E987B}" type="presParOf" srcId="{E90B6010-9FC3-4CA1-B343-ED702EABF5E3}" destId="{007A1FA5-2FCC-4A2D-AA38-59DBDD125671}" srcOrd="0" destOrd="0" presId="urn:microsoft.com/office/officeart/2018/2/layout/IconVerticalSolidList"/>
    <dgm:cxn modelId="{3EB7BBE1-BC77-4D6E-9A99-75A206CCD332}" type="presParOf" srcId="{E90B6010-9FC3-4CA1-B343-ED702EABF5E3}" destId="{E267CC87-FC89-4E3B-A152-C4DE204006B9}" srcOrd="1" destOrd="0" presId="urn:microsoft.com/office/officeart/2018/2/layout/IconVerticalSolidList"/>
    <dgm:cxn modelId="{D6644796-1C49-4B1D-8399-1E7682C2D75F}" type="presParOf" srcId="{E90B6010-9FC3-4CA1-B343-ED702EABF5E3}" destId="{FA23EE10-463F-44D4-99F7-AE7779879335}" srcOrd="2" destOrd="0" presId="urn:microsoft.com/office/officeart/2018/2/layout/IconVerticalSolidList"/>
    <dgm:cxn modelId="{ECF72CE8-FDF3-433A-BE45-5D2DD1D78F59}" type="presParOf" srcId="{E90B6010-9FC3-4CA1-B343-ED702EABF5E3}" destId="{7928141E-79B6-4386-8A88-67E25BCA00B1}" srcOrd="3" destOrd="0" presId="urn:microsoft.com/office/officeart/2018/2/layout/IconVerticalSolidList"/>
    <dgm:cxn modelId="{8805FCC1-10DA-488F-A3C4-D962611E5A72}" type="presParOf" srcId="{8A4D0E84-8813-4721-88FD-ED2448F11DEC}" destId="{C80EFDD1-2A3E-48F0-BB6C-CCA06AA406CE}" srcOrd="3" destOrd="0" presId="urn:microsoft.com/office/officeart/2018/2/layout/IconVerticalSolidList"/>
    <dgm:cxn modelId="{BA221F6E-4207-46A5-A9AD-6DBB91FD4BA6}" type="presParOf" srcId="{8A4D0E84-8813-4721-88FD-ED2448F11DEC}" destId="{5ABBA085-C733-4831-9058-59943D503821}" srcOrd="4" destOrd="0" presId="urn:microsoft.com/office/officeart/2018/2/layout/IconVerticalSolidList"/>
    <dgm:cxn modelId="{D18BB273-48E6-4CDB-BA71-EBA1F887720C}" type="presParOf" srcId="{5ABBA085-C733-4831-9058-59943D503821}" destId="{FC6465AC-E3C9-4378-8021-F179D1DF8B2D}" srcOrd="0" destOrd="0" presId="urn:microsoft.com/office/officeart/2018/2/layout/IconVerticalSolidList"/>
    <dgm:cxn modelId="{4BF5EDA3-3D33-4346-A1BB-ADCF232B67D0}" type="presParOf" srcId="{5ABBA085-C733-4831-9058-59943D503821}" destId="{27F00C56-52D2-49B6-A797-814BB5324174}" srcOrd="1" destOrd="0" presId="urn:microsoft.com/office/officeart/2018/2/layout/IconVerticalSolidList"/>
    <dgm:cxn modelId="{F00B0E76-A1D5-4BA0-B8CE-A00F4B243C2F}" type="presParOf" srcId="{5ABBA085-C733-4831-9058-59943D503821}" destId="{05359CA5-64FD-4CAB-AD0C-257262FE89C3}" srcOrd="2" destOrd="0" presId="urn:microsoft.com/office/officeart/2018/2/layout/IconVerticalSolidList"/>
    <dgm:cxn modelId="{ADEDD53D-D349-48DA-9370-59FEED80A1BA}" type="presParOf" srcId="{5ABBA085-C733-4831-9058-59943D503821}" destId="{A4CCE69F-F30B-4D14-B2C8-0C1023576B47}" srcOrd="3" destOrd="0" presId="urn:microsoft.com/office/officeart/2018/2/layout/IconVerticalSolidList"/>
    <dgm:cxn modelId="{83586EB0-9383-4645-B779-629869E47A4F}" type="presParOf" srcId="{8A4D0E84-8813-4721-88FD-ED2448F11DEC}" destId="{D1371648-D989-4CA0-9CF7-282B6F370C2B}" srcOrd="5" destOrd="0" presId="urn:microsoft.com/office/officeart/2018/2/layout/IconVerticalSolidList"/>
    <dgm:cxn modelId="{C827E40F-A413-4F06-97C0-831F13F05AC2}" type="presParOf" srcId="{8A4D0E84-8813-4721-88FD-ED2448F11DEC}" destId="{DD273A08-D9FA-4D3B-9EEE-9C48D31CA5EF}" srcOrd="6" destOrd="0" presId="urn:microsoft.com/office/officeart/2018/2/layout/IconVerticalSolidList"/>
    <dgm:cxn modelId="{40476E62-92EC-4D8E-B9DE-80BEAEB0EC68}" type="presParOf" srcId="{DD273A08-D9FA-4D3B-9EEE-9C48D31CA5EF}" destId="{D815A8B8-4496-4D99-B60E-093D4CDD5133}" srcOrd="0" destOrd="0" presId="urn:microsoft.com/office/officeart/2018/2/layout/IconVerticalSolidList"/>
    <dgm:cxn modelId="{71312A93-F6C8-4DEE-A08A-E3C06E4B1B37}" type="presParOf" srcId="{DD273A08-D9FA-4D3B-9EEE-9C48D31CA5EF}" destId="{F01B9FB8-A247-4375-96FD-3FF6EE62FB17}" srcOrd="1" destOrd="0" presId="urn:microsoft.com/office/officeart/2018/2/layout/IconVerticalSolidList"/>
    <dgm:cxn modelId="{E4445F48-B307-4AE9-A4DA-CFC3C5446481}" type="presParOf" srcId="{DD273A08-D9FA-4D3B-9EEE-9C48D31CA5EF}" destId="{02808248-15D5-4D54-9C17-5A66ACA8427D}" srcOrd="2" destOrd="0" presId="urn:microsoft.com/office/officeart/2018/2/layout/IconVerticalSolidList"/>
    <dgm:cxn modelId="{52C4279B-6337-4BB5-909D-88CDCBECE8E1}" type="presParOf" srcId="{DD273A08-D9FA-4D3B-9EEE-9C48D31CA5EF}" destId="{8482FC81-BB3A-4E43-8403-BE214418CC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098667-7619-426F-88FF-A3CC18471C06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C4A6CB-BB03-46FC-907B-20BB27993F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Automates email classification and data extraction in commercial banking.</a:t>
          </a:r>
          <a:endParaRPr lang="en-US"/>
        </a:p>
      </dgm:t>
    </dgm:pt>
    <dgm:pt modelId="{D94A69FE-AD94-4DBD-BB85-4F7E5248DAE6}" type="parTrans" cxnId="{0DDDEDC8-DF1D-43E7-9A69-646AC65E89B7}">
      <dgm:prSet/>
      <dgm:spPr/>
      <dgm:t>
        <a:bodyPr/>
        <a:lstStyle/>
        <a:p>
          <a:endParaRPr lang="en-US"/>
        </a:p>
      </dgm:t>
    </dgm:pt>
    <dgm:pt modelId="{EE9B9ED0-A37E-4C17-A7BD-2C8DBF1FA900}" type="sibTrans" cxnId="{0DDDEDC8-DF1D-43E7-9A69-646AC65E89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AD1634-5987-4FFD-98AF-D8123B1665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Ensures quicker and more accurate loan-related request processing.</a:t>
          </a:r>
          <a:endParaRPr lang="en-US"/>
        </a:p>
      </dgm:t>
    </dgm:pt>
    <dgm:pt modelId="{18A51563-D395-4261-AA7F-18B0CAAD0847}" type="parTrans" cxnId="{F4612FE0-5335-449C-99BF-AF5DE74E2C65}">
      <dgm:prSet/>
      <dgm:spPr/>
      <dgm:t>
        <a:bodyPr/>
        <a:lstStyle/>
        <a:p>
          <a:endParaRPr lang="en-US"/>
        </a:p>
      </dgm:t>
    </dgm:pt>
    <dgm:pt modelId="{8529FE9A-0DC5-410C-8C14-397579C878F8}" type="sibTrans" cxnId="{F4612FE0-5335-449C-99BF-AF5DE74E2C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91541C-E8D6-4D2E-99C2-1CFF8FF61F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Improves efficiency, customer experience, and team productivity.</a:t>
          </a:r>
          <a:endParaRPr lang="en-US"/>
        </a:p>
      </dgm:t>
    </dgm:pt>
    <dgm:pt modelId="{E8265CB0-F849-4B1B-B160-8B330B2FCF8C}" type="parTrans" cxnId="{8335E13F-A894-4D1E-B0A7-01083CBB77AE}">
      <dgm:prSet/>
      <dgm:spPr/>
      <dgm:t>
        <a:bodyPr/>
        <a:lstStyle/>
        <a:p>
          <a:endParaRPr lang="en-US"/>
        </a:p>
      </dgm:t>
    </dgm:pt>
    <dgm:pt modelId="{4A263A51-317E-4AE6-94A6-842A207C66ED}" type="sibTrans" cxnId="{8335E13F-A894-4D1E-B0A7-01083CBB77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2C3E37-79FF-40D6-B588-A4EEF352991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Scalable and continuously improving model.</a:t>
          </a:r>
          <a:endParaRPr lang="en-US"/>
        </a:p>
      </dgm:t>
    </dgm:pt>
    <dgm:pt modelId="{D284575C-C85C-4547-99F0-F82A12FA782B}" type="parTrans" cxnId="{13D5EBAC-14D9-464C-8895-8EE37D0CA929}">
      <dgm:prSet/>
      <dgm:spPr/>
      <dgm:t>
        <a:bodyPr/>
        <a:lstStyle/>
        <a:p>
          <a:endParaRPr lang="en-US"/>
        </a:p>
      </dgm:t>
    </dgm:pt>
    <dgm:pt modelId="{A5621086-5EA3-43D4-A62B-F529D06B0504}" type="sibTrans" cxnId="{13D5EBAC-14D9-464C-8895-8EE37D0CA929}">
      <dgm:prSet/>
      <dgm:spPr/>
      <dgm:t>
        <a:bodyPr/>
        <a:lstStyle/>
        <a:p>
          <a:endParaRPr lang="en-US"/>
        </a:p>
      </dgm:t>
    </dgm:pt>
    <dgm:pt modelId="{CFD13441-D519-4EAF-A5FE-46ED3A82A586}" type="pres">
      <dgm:prSet presAssocID="{CB098667-7619-426F-88FF-A3CC18471C06}" presName="root" presStyleCnt="0">
        <dgm:presLayoutVars>
          <dgm:dir/>
          <dgm:resizeHandles val="exact"/>
        </dgm:presLayoutVars>
      </dgm:prSet>
      <dgm:spPr/>
    </dgm:pt>
    <dgm:pt modelId="{84849274-12A5-4017-8478-582B19ADE9D0}" type="pres">
      <dgm:prSet presAssocID="{CB098667-7619-426F-88FF-A3CC18471C06}" presName="container" presStyleCnt="0">
        <dgm:presLayoutVars>
          <dgm:dir/>
          <dgm:resizeHandles val="exact"/>
        </dgm:presLayoutVars>
      </dgm:prSet>
      <dgm:spPr/>
    </dgm:pt>
    <dgm:pt modelId="{2B9FB41E-E6DE-4037-8C70-586B20C4FBCB}" type="pres">
      <dgm:prSet presAssocID="{F8C4A6CB-BB03-46FC-907B-20BB27993FFE}" presName="compNode" presStyleCnt="0"/>
      <dgm:spPr/>
    </dgm:pt>
    <dgm:pt modelId="{0F10F432-78EC-45A6-9D7F-13E8C7B14929}" type="pres">
      <dgm:prSet presAssocID="{F8C4A6CB-BB03-46FC-907B-20BB27993FFE}" presName="iconBgRect" presStyleLbl="bgShp" presStyleIdx="0" presStyleCnt="4"/>
      <dgm:spPr/>
    </dgm:pt>
    <dgm:pt modelId="{F37C2744-9767-40A9-97C1-81986CBAD81B}" type="pres">
      <dgm:prSet presAssocID="{F8C4A6CB-BB03-46FC-907B-20BB27993F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0962AE4-9E80-4F6E-8B85-4C3AC2FB152D}" type="pres">
      <dgm:prSet presAssocID="{F8C4A6CB-BB03-46FC-907B-20BB27993FFE}" presName="spaceRect" presStyleCnt="0"/>
      <dgm:spPr/>
    </dgm:pt>
    <dgm:pt modelId="{08306D61-80F1-4773-9BA5-BB2A7704302C}" type="pres">
      <dgm:prSet presAssocID="{F8C4A6CB-BB03-46FC-907B-20BB27993FFE}" presName="textRect" presStyleLbl="revTx" presStyleIdx="0" presStyleCnt="4">
        <dgm:presLayoutVars>
          <dgm:chMax val="1"/>
          <dgm:chPref val="1"/>
        </dgm:presLayoutVars>
      </dgm:prSet>
      <dgm:spPr/>
    </dgm:pt>
    <dgm:pt modelId="{1BD3C38C-E6F6-4E03-8676-E9B9C18829CB}" type="pres">
      <dgm:prSet presAssocID="{EE9B9ED0-A37E-4C17-A7BD-2C8DBF1FA900}" presName="sibTrans" presStyleLbl="sibTrans2D1" presStyleIdx="0" presStyleCnt="0"/>
      <dgm:spPr/>
    </dgm:pt>
    <dgm:pt modelId="{9874C36A-45D8-464A-8D47-AADE9F2537C0}" type="pres">
      <dgm:prSet presAssocID="{AAAD1634-5987-4FFD-98AF-D8123B1665AD}" presName="compNode" presStyleCnt="0"/>
      <dgm:spPr/>
    </dgm:pt>
    <dgm:pt modelId="{7BC2CE7F-CC11-4568-9897-500A93C0B291}" type="pres">
      <dgm:prSet presAssocID="{AAAD1634-5987-4FFD-98AF-D8123B1665AD}" presName="iconBgRect" presStyleLbl="bgShp" presStyleIdx="1" presStyleCnt="4"/>
      <dgm:spPr/>
    </dgm:pt>
    <dgm:pt modelId="{ED48B781-81D5-461D-B044-0DE570141266}" type="pres">
      <dgm:prSet presAssocID="{AAAD1634-5987-4FFD-98AF-D8123B1665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E3E93B25-AD1C-48E9-9D2C-2A61BF0A229F}" type="pres">
      <dgm:prSet presAssocID="{AAAD1634-5987-4FFD-98AF-D8123B1665AD}" presName="spaceRect" presStyleCnt="0"/>
      <dgm:spPr/>
    </dgm:pt>
    <dgm:pt modelId="{05208930-CC70-4F48-8922-0C537F233A2A}" type="pres">
      <dgm:prSet presAssocID="{AAAD1634-5987-4FFD-98AF-D8123B1665AD}" presName="textRect" presStyleLbl="revTx" presStyleIdx="1" presStyleCnt="4">
        <dgm:presLayoutVars>
          <dgm:chMax val="1"/>
          <dgm:chPref val="1"/>
        </dgm:presLayoutVars>
      </dgm:prSet>
      <dgm:spPr/>
    </dgm:pt>
    <dgm:pt modelId="{687C5C76-754B-484B-A537-1202AB0F8570}" type="pres">
      <dgm:prSet presAssocID="{8529FE9A-0DC5-410C-8C14-397579C878F8}" presName="sibTrans" presStyleLbl="sibTrans2D1" presStyleIdx="0" presStyleCnt="0"/>
      <dgm:spPr/>
    </dgm:pt>
    <dgm:pt modelId="{B22205A3-BE25-49FF-9D63-4C38D0DA7987}" type="pres">
      <dgm:prSet presAssocID="{AE91541C-E8D6-4D2E-99C2-1CFF8FF61F2B}" presName="compNode" presStyleCnt="0"/>
      <dgm:spPr/>
    </dgm:pt>
    <dgm:pt modelId="{4AE2B554-774D-46BC-BE39-B3FAAB00BD67}" type="pres">
      <dgm:prSet presAssocID="{AE91541C-E8D6-4D2E-99C2-1CFF8FF61F2B}" presName="iconBgRect" presStyleLbl="bgShp" presStyleIdx="2" presStyleCnt="4"/>
      <dgm:spPr/>
    </dgm:pt>
    <dgm:pt modelId="{35456BBF-B0B0-4B1D-A2D4-F6FEC5DBE623}" type="pres">
      <dgm:prSet presAssocID="{AE91541C-E8D6-4D2E-99C2-1CFF8FF61F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6A5BE0B0-241C-4178-A570-D4855A279892}" type="pres">
      <dgm:prSet presAssocID="{AE91541C-E8D6-4D2E-99C2-1CFF8FF61F2B}" presName="spaceRect" presStyleCnt="0"/>
      <dgm:spPr/>
    </dgm:pt>
    <dgm:pt modelId="{12522A44-0358-4853-89D2-AF14A4E50DF2}" type="pres">
      <dgm:prSet presAssocID="{AE91541C-E8D6-4D2E-99C2-1CFF8FF61F2B}" presName="textRect" presStyleLbl="revTx" presStyleIdx="2" presStyleCnt="4">
        <dgm:presLayoutVars>
          <dgm:chMax val="1"/>
          <dgm:chPref val="1"/>
        </dgm:presLayoutVars>
      </dgm:prSet>
      <dgm:spPr/>
    </dgm:pt>
    <dgm:pt modelId="{6CD1CACE-A69A-448F-9837-0606B55C0603}" type="pres">
      <dgm:prSet presAssocID="{4A263A51-317E-4AE6-94A6-842A207C66ED}" presName="sibTrans" presStyleLbl="sibTrans2D1" presStyleIdx="0" presStyleCnt="0"/>
      <dgm:spPr/>
    </dgm:pt>
    <dgm:pt modelId="{173D8C3F-F3A6-4EB2-AF6E-D280CF7CBB7E}" type="pres">
      <dgm:prSet presAssocID="{D02C3E37-79FF-40D6-B588-A4EEF3529910}" presName="compNode" presStyleCnt="0"/>
      <dgm:spPr/>
    </dgm:pt>
    <dgm:pt modelId="{AAD3264D-439F-4BD2-9414-32DCB105869E}" type="pres">
      <dgm:prSet presAssocID="{D02C3E37-79FF-40D6-B588-A4EEF3529910}" presName="iconBgRect" presStyleLbl="bgShp" presStyleIdx="3" presStyleCnt="4"/>
      <dgm:spPr/>
    </dgm:pt>
    <dgm:pt modelId="{4FF6B23D-8BFA-4E06-819A-157C00794639}" type="pres">
      <dgm:prSet presAssocID="{D02C3E37-79FF-40D6-B588-A4EEF35299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A872179-1663-47E5-AA5C-A160B2D4F2BD}" type="pres">
      <dgm:prSet presAssocID="{D02C3E37-79FF-40D6-B588-A4EEF3529910}" presName="spaceRect" presStyleCnt="0"/>
      <dgm:spPr/>
    </dgm:pt>
    <dgm:pt modelId="{CF332813-ED95-48C0-A963-1CF7EC640AD2}" type="pres">
      <dgm:prSet presAssocID="{D02C3E37-79FF-40D6-B588-A4EEF35299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43621E-F522-471C-850F-BC8195D6D4A3}" type="presOf" srcId="{AAAD1634-5987-4FFD-98AF-D8123B1665AD}" destId="{05208930-CC70-4F48-8922-0C537F233A2A}" srcOrd="0" destOrd="0" presId="urn:microsoft.com/office/officeart/2018/2/layout/IconCircleList"/>
    <dgm:cxn modelId="{8335E13F-A894-4D1E-B0A7-01083CBB77AE}" srcId="{CB098667-7619-426F-88FF-A3CC18471C06}" destId="{AE91541C-E8D6-4D2E-99C2-1CFF8FF61F2B}" srcOrd="2" destOrd="0" parTransId="{E8265CB0-F849-4B1B-B160-8B330B2FCF8C}" sibTransId="{4A263A51-317E-4AE6-94A6-842A207C66ED}"/>
    <dgm:cxn modelId="{64FDFA66-EAE4-4845-BA0D-0B447ABB1178}" type="presOf" srcId="{EE9B9ED0-A37E-4C17-A7BD-2C8DBF1FA900}" destId="{1BD3C38C-E6F6-4E03-8676-E9B9C18829CB}" srcOrd="0" destOrd="0" presId="urn:microsoft.com/office/officeart/2018/2/layout/IconCircleList"/>
    <dgm:cxn modelId="{5B8BE373-E346-49E7-9A25-9AB1D0A4EC7A}" type="presOf" srcId="{8529FE9A-0DC5-410C-8C14-397579C878F8}" destId="{687C5C76-754B-484B-A537-1202AB0F8570}" srcOrd="0" destOrd="0" presId="urn:microsoft.com/office/officeart/2018/2/layout/IconCircleList"/>
    <dgm:cxn modelId="{13D5EBAC-14D9-464C-8895-8EE37D0CA929}" srcId="{CB098667-7619-426F-88FF-A3CC18471C06}" destId="{D02C3E37-79FF-40D6-B588-A4EEF3529910}" srcOrd="3" destOrd="0" parTransId="{D284575C-C85C-4547-99F0-F82A12FA782B}" sibTransId="{A5621086-5EA3-43D4-A62B-F529D06B0504}"/>
    <dgm:cxn modelId="{BFCEE1B5-459D-4BB7-8889-AADF2FCBC2ED}" type="presOf" srcId="{F8C4A6CB-BB03-46FC-907B-20BB27993FFE}" destId="{08306D61-80F1-4773-9BA5-BB2A7704302C}" srcOrd="0" destOrd="0" presId="urn:microsoft.com/office/officeart/2018/2/layout/IconCircleList"/>
    <dgm:cxn modelId="{1A2FD9C3-F935-456F-ADC3-219FD045A9A3}" type="presOf" srcId="{4A263A51-317E-4AE6-94A6-842A207C66ED}" destId="{6CD1CACE-A69A-448F-9837-0606B55C0603}" srcOrd="0" destOrd="0" presId="urn:microsoft.com/office/officeart/2018/2/layout/IconCircleList"/>
    <dgm:cxn modelId="{0DDDEDC8-DF1D-43E7-9A69-646AC65E89B7}" srcId="{CB098667-7619-426F-88FF-A3CC18471C06}" destId="{F8C4A6CB-BB03-46FC-907B-20BB27993FFE}" srcOrd="0" destOrd="0" parTransId="{D94A69FE-AD94-4DBD-BB85-4F7E5248DAE6}" sibTransId="{EE9B9ED0-A37E-4C17-A7BD-2C8DBF1FA900}"/>
    <dgm:cxn modelId="{0D677DDC-FEF1-496C-8984-1AA99AF0065A}" type="presOf" srcId="{D02C3E37-79FF-40D6-B588-A4EEF3529910}" destId="{CF332813-ED95-48C0-A963-1CF7EC640AD2}" srcOrd="0" destOrd="0" presId="urn:microsoft.com/office/officeart/2018/2/layout/IconCircleList"/>
    <dgm:cxn modelId="{F4612FE0-5335-449C-99BF-AF5DE74E2C65}" srcId="{CB098667-7619-426F-88FF-A3CC18471C06}" destId="{AAAD1634-5987-4FFD-98AF-D8123B1665AD}" srcOrd="1" destOrd="0" parTransId="{18A51563-D395-4261-AA7F-18B0CAAD0847}" sibTransId="{8529FE9A-0DC5-410C-8C14-397579C878F8}"/>
    <dgm:cxn modelId="{858E72E9-EFC5-4911-866F-7161144544C1}" type="presOf" srcId="{CB098667-7619-426F-88FF-A3CC18471C06}" destId="{CFD13441-D519-4EAF-A5FE-46ED3A82A586}" srcOrd="0" destOrd="0" presId="urn:microsoft.com/office/officeart/2018/2/layout/IconCircleList"/>
    <dgm:cxn modelId="{1AC823F2-3EFF-4EFB-9E5E-B3D7B2E567E3}" type="presOf" srcId="{AE91541C-E8D6-4D2E-99C2-1CFF8FF61F2B}" destId="{12522A44-0358-4853-89D2-AF14A4E50DF2}" srcOrd="0" destOrd="0" presId="urn:microsoft.com/office/officeart/2018/2/layout/IconCircleList"/>
    <dgm:cxn modelId="{A623B001-1973-4897-B454-1326479573BF}" type="presParOf" srcId="{CFD13441-D519-4EAF-A5FE-46ED3A82A586}" destId="{84849274-12A5-4017-8478-582B19ADE9D0}" srcOrd="0" destOrd="0" presId="urn:microsoft.com/office/officeart/2018/2/layout/IconCircleList"/>
    <dgm:cxn modelId="{66F13527-3673-49A2-9300-E3C7014AE03D}" type="presParOf" srcId="{84849274-12A5-4017-8478-582B19ADE9D0}" destId="{2B9FB41E-E6DE-4037-8C70-586B20C4FBCB}" srcOrd="0" destOrd="0" presId="urn:microsoft.com/office/officeart/2018/2/layout/IconCircleList"/>
    <dgm:cxn modelId="{FB6EBD69-7F2C-4BFA-8CBA-C101D4BB770C}" type="presParOf" srcId="{2B9FB41E-E6DE-4037-8C70-586B20C4FBCB}" destId="{0F10F432-78EC-45A6-9D7F-13E8C7B14929}" srcOrd="0" destOrd="0" presId="urn:microsoft.com/office/officeart/2018/2/layout/IconCircleList"/>
    <dgm:cxn modelId="{5F312D29-9E51-4803-AB97-6BE09435DB4C}" type="presParOf" srcId="{2B9FB41E-E6DE-4037-8C70-586B20C4FBCB}" destId="{F37C2744-9767-40A9-97C1-81986CBAD81B}" srcOrd="1" destOrd="0" presId="urn:microsoft.com/office/officeart/2018/2/layout/IconCircleList"/>
    <dgm:cxn modelId="{13342B3D-FB6D-4D7C-B21E-62E7E25B06EC}" type="presParOf" srcId="{2B9FB41E-E6DE-4037-8C70-586B20C4FBCB}" destId="{D0962AE4-9E80-4F6E-8B85-4C3AC2FB152D}" srcOrd="2" destOrd="0" presId="urn:microsoft.com/office/officeart/2018/2/layout/IconCircleList"/>
    <dgm:cxn modelId="{4C0DCAA7-1A7A-404C-A97C-F9A6DBF5E903}" type="presParOf" srcId="{2B9FB41E-E6DE-4037-8C70-586B20C4FBCB}" destId="{08306D61-80F1-4773-9BA5-BB2A7704302C}" srcOrd="3" destOrd="0" presId="urn:microsoft.com/office/officeart/2018/2/layout/IconCircleList"/>
    <dgm:cxn modelId="{0533E41F-8EF3-434A-A51D-6614776F7035}" type="presParOf" srcId="{84849274-12A5-4017-8478-582B19ADE9D0}" destId="{1BD3C38C-E6F6-4E03-8676-E9B9C18829CB}" srcOrd="1" destOrd="0" presId="urn:microsoft.com/office/officeart/2018/2/layout/IconCircleList"/>
    <dgm:cxn modelId="{4AD54A67-9397-401D-88B8-A00DE0DA47C6}" type="presParOf" srcId="{84849274-12A5-4017-8478-582B19ADE9D0}" destId="{9874C36A-45D8-464A-8D47-AADE9F2537C0}" srcOrd="2" destOrd="0" presId="urn:microsoft.com/office/officeart/2018/2/layout/IconCircleList"/>
    <dgm:cxn modelId="{88468CFE-7626-4A2A-AB96-9153B7AB4E4A}" type="presParOf" srcId="{9874C36A-45D8-464A-8D47-AADE9F2537C0}" destId="{7BC2CE7F-CC11-4568-9897-500A93C0B291}" srcOrd="0" destOrd="0" presId="urn:microsoft.com/office/officeart/2018/2/layout/IconCircleList"/>
    <dgm:cxn modelId="{E03A36FA-1BF7-461F-9E2A-79FCAF42A9FE}" type="presParOf" srcId="{9874C36A-45D8-464A-8D47-AADE9F2537C0}" destId="{ED48B781-81D5-461D-B044-0DE570141266}" srcOrd="1" destOrd="0" presId="urn:microsoft.com/office/officeart/2018/2/layout/IconCircleList"/>
    <dgm:cxn modelId="{6084813D-3D88-4E1B-9C1B-65BB2DB02467}" type="presParOf" srcId="{9874C36A-45D8-464A-8D47-AADE9F2537C0}" destId="{E3E93B25-AD1C-48E9-9D2C-2A61BF0A229F}" srcOrd="2" destOrd="0" presId="urn:microsoft.com/office/officeart/2018/2/layout/IconCircleList"/>
    <dgm:cxn modelId="{0419B4CB-5F8B-4CF2-82E4-4CBBE9B4E950}" type="presParOf" srcId="{9874C36A-45D8-464A-8D47-AADE9F2537C0}" destId="{05208930-CC70-4F48-8922-0C537F233A2A}" srcOrd="3" destOrd="0" presId="urn:microsoft.com/office/officeart/2018/2/layout/IconCircleList"/>
    <dgm:cxn modelId="{C37D9B23-58AD-4179-83C0-B11674E13E3D}" type="presParOf" srcId="{84849274-12A5-4017-8478-582B19ADE9D0}" destId="{687C5C76-754B-484B-A537-1202AB0F8570}" srcOrd="3" destOrd="0" presId="urn:microsoft.com/office/officeart/2018/2/layout/IconCircleList"/>
    <dgm:cxn modelId="{8FB574AC-52E0-4822-B68C-054F45DA2235}" type="presParOf" srcId="{84849274-12A5-4017-8478-582B19ADE9D0}" destId="{B22205A3-BE25-49FF-9D63-4C38D0DA7987}" srcOrd="4" destOrd="0" presId="urn:microsoft.com/office/officeart/2018/2/layout/IconCircleList"/>
    <dgm:cxn modelId="{3BCF1BFE-0D06-4E0D-B4C1-E631EDA4557A}" type="presParOf" srcId="{B22205A3-BE25-49FF-9D63-4C38D0DA7987}" destId="{4AE2B554-774D-46BC-BE39-B3FAAB00BD67}" srcOrd="0" destOrd="0" presId="urn:microsoft.com/office/officeart/2018/2/layout/IconCircleList"/>
    <dgm:cxn modelId="{91E1D7D2-D57C-40FD-BC39-2111B3F1A3BA}" type="presParOf" srcId="{B22205A3-BE25-49FF-9D63-4C38D0DA7987}" destId="{35456BBF-B0B0-4B1D-A2D4-F6FEC5DBE623}" srcOrd="1" destOrd="0" presId="urn:microsoft.com/office/officeart/2018/2/layout/IconCircleList"/>
    <dgm:cxn modelId="{C7174040-2EA4-4348-BE3F-C4189A2871F5}" type="presParOf" srcId="{B22205A3-BE25-49FF-9D63-4C38D0DA7987}" destId="{6A5BE0B0-241C-4178-A570-D4855A279892}" srcOrd="2" destOrd="0" presId="urn:microsoft.com/office/officeart/2018/2/layout/IconCircleList"/>
    <dgm:cxn modelId="{FA67BA65-FC4C-4E80-84CA-EF7671A8AEEA}" type="presParOf" srcId="{B22205A3-BE25-49FF-9D63-4C38D0DA7987}" destId="{12522A44-0358-4853-89D2-AF14A4E50DF2}" srcOrd="3" destOrd="0" presId="urn:microsoft.com/office/officeart/2018/2/layout/IconCircleList"/>
    <dgm:cxn modelId="{3B487CCC-CAEB-4385-AD1D-6C3E3F1F6053}" type="presParOf" srcId="{84849274-12A5-4017-8478-582B19ADE9D0}" destId="{6CD1CACE-A69A-448F-9837-0606B55C0603}" srcOrd="5" destOrd="0" presId="urn:microsoft.com/office/officeart/2018/2/layout/IconCircleList"/>
    <dgm:cxn modelId="{2C26E78B-D155-4751-9CF0-E7608A829384}" type="presParOf" srcId="{84849274-12A5-4017-8478-582B19ADE9D0}" destId="{173D8C3F-F3A6-4EB2-AF6E-D280CF7CBB7E}" srcOrd="6" destOrd="0" presId="urn:microsoft.com/office/officeart/2018/2/layout/IconCircleList"/>
    <dgm:cxn modelId="{905C485E-6912-4C6E-A838-477F16EF996B}" type="presParOf" srcId="{173D8C3F-F3A6-4EB2-AF6E-D280CF7CBB7E}" destId="{AAD3264D-439F-4BD2-9414-32DCB105869E}" srcOrd="0" destOrd="0" presId="urn:microsoft.com/office/officeart/2018/2/layout/IconCircleList"/>
    <dgm:cxn modelId="{FABD2D87-08EE-490E-85E1-726377432F1D}" type="presParOf" srcId="{173D8C3F-F3A6-4EB2-AF6E-D280CF7CBB7E}" destId="{4FF6B23D-8BFA-4E06-819A-157C00794639}" srcOrd="1" destOrd="0" presId="urn:microsoft.com/office/officeart/2018/2/layout/IconCircleList"/>
    <dgm:cxn modelId="{9EA90024-F10C-41FC-B336-F0158C4EC7C3}" type="presParOf" srcId="{173D8C3F-F3A6-4EB2-AF6E-D280CF7CBB7E}" destId="{6A872179-1663-47E5-AA5C-A160B2D4F2BD}" srcOrd="2" destOrd="0" presId="urn:microsoft.com/office/officeart/2018/2/layout/IconCircleList"/>
    <dgm:cxn modelId="{5781D753-8CC5-433E-8AC6-E709F3695E39}" type="presParOf" srcId="{173D8C3F-F3A6-4EB2-AF6E-D280CF7CBB7E}" destId="{CF332813-ED95-48C0-A963-1CF7EC640AD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302A8-06EC-431C-895C-73B59529E82E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E6455-7172-4E5D-B4E4-C6A4D4F2C18E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A5805-11C0-4EF4-A208-4934176FFE31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Automates classification of loan-related emails.</a:t>
          </a:r>
          <a:endParaRPr lang="en-US" sz="2200" kern="1200"/>
        </a:p>
      </dsp:txBody>
      <dsp:txXfrm>
        <a:off x="1948202" y="159118"/>
        <a:ext cx="3233964" cy="1371985"/>
      </dsp:txXfrm>
    </dsp:sp>
    <dsp:sp modelId="{C3600089-1AFD-4B49-95BA-A532FB9CAB00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BF305-2C23-4EBC-8289-92FC14EFF6D4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72A82-49AD-4BCC-B51E-5410E2F4D866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Identifies </a:t>
          </a:r>
          <a:r>
            <a:rPr lang="en-GB" sz="2200" b="1" kern="1200"/>
            <a:t>Service Request Type</a:t>
          </a:r>
          <a:r>
            <a:rPr lang="en-GB" sz="2200" kern="1200"/>
            <a:t> and </a:t>
          </a:r>
          <a:r>
            <a:rPr lang="en-GB" sz="2200" b="1" kern="1200"/>
            <a:t>Sub-Service Request Type</a:t>
          </a:r>
          <a:r>
            <a:rPr lang="en-GB" sz="2200" kern="1200"/>
            <a:t>.</a:t>
          </a:r>
          <a:endParaRPr lang="en-US" sz="2200" kern="1200"/>
        </a:p>
      </dsp:txBody>
      <dsp:txXfrm>
        <a:off x="7411643" y="159118"/>
        <a:ext cx="3233964" cy="1371985"/>
      </dsp:txXfrm>
    </dsp:sp>
    <dsp:sp modelId="{9E7F1F77-7D97-414C-889D-C2B48E4DCBE9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B0494-AED1-47C3-B7A5-E3A35B5C8D06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11A4C-C954-4878-9123-B98695A33267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Extracts relevant information (e.g., customer details, loan information).</a:t>
          </a:r>
          <a:endParaRPr lang="en-US" sz="2200" kern="1200"/>
        </a:p>
      </dsp:txBody>
      <dsp:txXfrm>
        <a:off x="1948202" y="2158301"/>
        <a:ext cx="3233964" cy="1371985"/>
      </dsp:txXfrm>
    </dsp:sp>
    <dsp:sp modelId="{680B6573-31A7-46CB-A583-3EAAE57502EC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14C88-466C-407E-AC55-B19A756071DD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4EFBA-9F81-4722-8D9F-109F600F6BF8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Increases efficiency for commercial bank lending teams.</a:t>
          </a:r>
          <a:endParaRPr lang="en-US" sz="2200" kern="1200"/>
        </a:p>
      </dsp:txBody>
      <dsp:txXfrm>
        <a:off x="7411643" y="2158301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3378B-4A48-4D80-ABB3-9DD3306E1FD0}">
      <dsp:nvSpPr>
        <dsp:cNvPr id="0" name=""/>
        <dsp:cNvSpPr/>
      </dsp:nvSpPr>
      <dsp:spPr>
        <a:xfrm>
          <a:off x="228373" y="725237"/>
          <a:ext cx="803355" cy="8033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72120-2BA4-4C1D-86F3-9DC363867806}">
      <dsp:nvSpPr>
        <dsp:cNvPr id="0" name=""/>
        <dsp:cNvSpPr/>
      </dsp:nvSpPr>
      <dsp:spPr>
        <a:xfrm>
          <a:off x="397078" y="893942"/>
          <a:ext cx="465946" cy="465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C6087-4C4E-44F6-9068-451CF94BEC46}">
      <dsp:nvSpPr>
        <dsp:cNvPr id="0" name=""/>
        <dsp:cNvSpPr/>
      </dsp:nvSpPr>
      <dsp:spPr>
        <a:xfrm>
          <a:off x="1203877" y="725237"/>
          <a:ext cx="1893624" cy="80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Email Input</a:t>
          </a:r>
          <a:r>
            <a:rPr lang="en-GB" sz="1200" kern="1200"/>
            <a:t>: Incoming customer emails related to loans.</a:t>
          </a:r>
          <a:endParaRPr lang="en-US" sz="1200" kern="1200"/>
        </a:p>
      </dsp:txBody>
      <dsp:txXfrm>
        <a:off x="1203877" y="725237"/>
        <a:ext cx="1893624" cy="803355"/>
      </dsp:txXfrm>
    </dsp:sp>
    <dsp:sp modelId="{05F6777A-F643-4CAD-B2F1-D75496C59FE6}">
      <dsp:nvSpPr>
        <dsp:cNvPr id="0" name=""/>
        <dsp:cNvSpPr/>
      </dsp:nvSpPr>
      <dsp:spPr>
        <a:xfrm>
          <a:off x="3427451" y="725237"/>
          <a:ext cx="803355" cy="8033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0805F-85E3-4AA0-B2E1-38DA18B4A925}">
      <dsp:nvSpPr>
        <dsp:cNvPr id="0" name=""/>
        <dsp:cNvSpPr/>
      </dsp:nvSpPr>
      <dsp:spPr>
        <a:xfrm>
          <a:off x="3596156" y="893942"/>
          <a:ext cx="465946" cy="465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DF5C1-140A-4B48-92D0-252908EE1B33}">
      <dsp:nvSpPr>
        <dsp:cNvPr id="0" name=""/>
        <dsp:cNvSpPr/>
      </dsp:nvSpPr>
      <dsp:spPr>
        <a:xfrm>
          <a:off x="4402955" y="725237"/>
          <a:ext cx="1893624" cy="80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Preprocessing</a:t>
          </a:r>
          <a:r>
            <a:rPr lang="en-GB" sz="1200" kern="1200"/>
            <a:t>: Text cleaning, tokenization, and entity recognition.</a:t>
          </a:r>
          <a:endParaRPr lang="en-US" sz="1200" kern="1200"/>
        </a:p>
      </dsp:txBody>
      <dsp:txXfrm>
        <a:off x="4402955" y="725237"/>
        <a:ext cx="1893624" cy="803355"/>
      </dsp:txXfrm>
    </dsp:sp>
    <dsp:sp modelId="{640D552D-9922-4506-99B6-EBE5BA599381}">
      <dsp:nvSpPr>
        <dsp:cNvPr id="0" name=""/>
        <dsp:cNvSpPr/>
      </dsp:nvSpPr>
      <dsp:spPr>
        <a:xfrm>
          <a:off x="6626529" y="725237"/>
          <a:ext cx="803355" cy="8033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B9458-7A2B-4486-81CD-0A9FE957BBA5}">
      <dsp:nvSpPr>
        <dsp:cNvPr id="0" name=""/>
        <dsp:cNvSpPr/>
      </dsp:nvSpPr>
      <dsp:spPr>
        <a:xfrm>
          <a:off x="6795233" y="893942"/>
          <a:ext cx="465946" cy="465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9658-DB3B-40E5-817C-C76706874DA0}">
      <dsp:nvSpPr>
        <dsp:cNvPr id="0" name=""/>
        <dsp:cNvSpPr/>
      </dsp:nvSpPr>
      <dsp:spPr>
        <a:xfrm>
          <a:off x="7602032" y="725237"/>
          <a:ext cx="1893624" cy="80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Text Classification</a:t>
          </a:r>
          <a:r>
            <a:rPr lang="en-GB" sz="1200" kern="1200"/>
            <a:t>: Identifies service request type and sub-type.</a:t>
          </a:r>
          <a:endParaRPr lang="en-US" sz="1200" kern="1200"/>
        </a:p>
      </dsp:txBody>
      <dsp:txXfrm>
        <a:off x="7602032" y="725237"/>
        <a:ext cx="1893624" cy="803355"/>
      </dsp:txXfrm>
    </dsp:sp>
    <dsp:sp modelId="{B3D084F3-8EBE-4A23-82EE-2CA6025734A2}">
      <dsp:nvSpPr>
        <dsp:cNvPr id="0" name=""/>
        <dsp:cNvSpPr/>
      </dsp:nvSpPr>
      <dsp:spPr>
        <a:xfrm>
          <a:off x="228373" y="2154764"/>
          <a:ext cx="803355" cy="8033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5AF8F-728F-4ABC-9420-9C73ADD9F024}">
      <dsp:nvSpPr>
        <dsp:cNvPr id="0" name=""/>
        <dsp:cNvSpPr/>
      </dsp:nvSpPr>
      <dsp:spPr>
        <a:xfrm>
          <a:off x="397078" y="2323469"/>
          <a:ext cx="465946" cy="465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56B5-AFD3-4D4E-BC19-D39571E5B1BA}">
      <dsp:nvSpPr>
        <dsp:cNvPr id="0" name=""/>
        <dsp:cNvSpPr/>
      </dsp:nvSpPr>
      <dsp:spPr>
        <a:xfrm>
          <a:off x="1203877" y="2154764"/>
          <a:ext cx="1893624" cy="80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Data Extraction</a:t>
          </a:r>
          <a:r>
            <a:rPr lang="en-GB" sz="1200" kern="1200"/>
            <a:t>: Extracts customer and loan data, priority, and attachments.</a:t>
          </a:r>
          <a:endParaRPr lang="en-US" sz="1200" kern="1200"/>
        </a:p>
      </dsp:txBody>
      <dsp:txXfrm>
        <a:off x="1203877" y="2154764"/>
        <a:ext cx="1893624" cy="803355"/>
      </dsp:txXfrm>
    </dsp:sp>
    <dsp:sp modelId="{4AF61D3C-3B4C-4E89-9B3E-1EBD59D43453}">
      <dsp:nvSpPr>
        <dsp:cNvPr id="0" name=""/>
        <dsp:cNvSpPr/>
      </dsp:nvSpPr>
      <dsp:spPr>
        <a:xfrm>
          <a:off x="3427451" y="2154764"/>
          <a:ext cx="803355" cy="8033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208AF-72FF-4DD0-A9F9-14C10CFB4E1C}">
      <dsp:nvSpPr>
        <dsp:cNvPr id="0" name=""/>
        <dsp:cNvSpPr/>
      </dsp:nvSpPr>
      <dsp:spPr>
        <a:xfrm>
          <a:off x="3596156" y="2323469"/>
          <a:ext cx="465946" cy="4659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46641-6543-4A08-A5A7-B0998EF93DC8}">
      <dsp:nvSpPr>
        <dsp:cNvPr id="0" name=""/>
        <dsp:cNvSpPr/>
      </dsp:nvSpPr>
      <dsp:spPr>
        <a:xfrm>
          <a:off x="4402955" y="2154764"/>
          <a:ext cx="1893624" cy="80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Model Output</a:t>
          </a:r>
          <a:r>
            <a:rPr lang="en-GB" sz="1200" kern="1200"/>
            <a:t>: Provides structured data for routing and processing.</a:t>
          </a:r>
          <a:endParaRPr lang="en-US" sz="1200" kern="1200"/>
        </a:p>
      </dsp:txBody>
      <dsp:txXfrm>
        <a:off x="4402955" y="2154764"/>
        <a:ext cx="1893624" cy="803355"/>
      </dsp:txXfrm>
    </dsp:sp>
    <dsp:sp modelId="{DD772CB4-F01A-4C81-804A-7E7D23B4FC31}">
      <dsp:nvSpPr>
        <dsp:cNvPr id="0" name=""/>
        <dsp:cNvSpPr/>
      </dsp:nvSpPr>
      <dsp:spPr>
        <a:xfrm>
          <a:off x="6626529" y="2154764"/>
          <a:ext cx="803355" cy="8033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70E16-7F72-4EFA-8B40-62A93C21F7EE}">
      <dsp:nvSpPr>
        <dsp:cNvPr id="0" name=""/>
        <dsp:cNvSpPr/>
      </dsp:nvSpPr>
      <dsp:spPr>
        <a:xfrm>
          <a:off x="6795233" y="2323469"/>
          <a:ext cx="465946" cy="4659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DD7D3-37F7-4244-809B-E2669172530B}">
      <dsp:nvSpPr>
        <dsp:cNvPr id="0" name=""/>
        <dsp:cNvSpPr/>
      </dsp:nvSpPr>
      <dsp:spPr>
        <a:xfrm>
          <a:off x="7602032" y="2154764"/>
          <a:ext cx="1893624" cy="80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Postprocessing</a:t>
          </a:r>
          <a:r>
            <a:rPr lang="en-GB" sz="1200" kern="1200"/>
            <a:t>: Standardizes and integrates data with banking systems.</a:t>
          </a:r>
          <a:endParaRPr lang="en-US" sz="1200" kern="1200"/>
        </a:p>
      </dsp:txBody>
      <dsp:txXfrm>
        <a:off x="7602032" y="2154764"/>
        <a:ext cx="1893624" cy="803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D948A-4A24-48E2-8B88-0A71973571B7}">
      <dsp:nvSpPr>
        <dsp:cNvPr id="0" name=""/>
        <dsp:cNvSpPr/>
      </dsp:nvSpPr>
      <dsp:spPr>
        <a:xfrm>
          <a:off x="456968" y="616"/>
          <a:ext cx="837439" cy="8374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B73FE-790F-4FEA-8C38-6C0D3882E6B2}">
      <dsp:nvSpPr>
        <dsp:cNvPr id="0" name=""/>
        <dsp:cNvSpPr/>
      </dsp:nvSpPr>
      <dsp:spPr>
        <a:xfrm>
          <a:off x="635439" y="179086"/>
          <a:ext cx="480498" cy="480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0B2CD-77B4-47B5-B0C8-0C52F7C1251D}">
      <dsp:nvSpPr>
        <dsp:cNvPr id="0" name=""/>
        <dsp:cNvSpPr/>
      </dsp:nvSpPr>
      <dsp:spPr>
        <a:xfrm>
          <a:off x="189262" y="1098897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Email Reception</a:t>
          </a:r>
          <a:r>
            <a:rPr lang="en-GB" sz="1100" kern="1200"/>
            <a:t>: Customer email is received.</a:t>
          </a:r>
          <a:endParaRPr lang="en-US" sz="1100" kern="1200"/>
        </a:p>
      </dsp:txBody>
      <dsp:txXfrm>
        <a:off x="189262" y="1098897"/>
        <a:ext cx="1372851" cy="549140"/>
      </dsp:txXfrm>
    </dsp:sp>
    <dsp:sp modelId="{84A61FA0-2159-439B-9164-A480C857EEBB}">
      <dsp:nvSpPr>
        <dsp:cNvPr id="0" name=""/>
        <dsp:cNvSpPr/>
      </dsp:nvSpPr>
      <dsp:spPr>
        <a:xfrm>
          <a:off x="2070069" y="616"/>
          <a:ext cx="837439" cy="8374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E9BF3-DB31-4ACC-8484-0882BC5FCA69}">
      <dsp:nvSpPr>
        <dsp:cNvPr id="0" name=""/>
        <dsp:cNvSpPr/>
      </dsp:nvSpPr>
      <dsp:spPr>
        <a:xfrm>
          <a:off x="2248539" y="179086"/>
          <a:ext cx="480498" cy="480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B7523-9FAD-485A-BD9D-251C16F06FC3}">
      <dsp:nvSpPr>
        <dsp:cNvPr id="0" name=""/>
        <dsp:cNvSpPr/>
      </dsp:nvSpPr>
      <dsp:spPr>
        <a:xfrm>
          <a:off x="1802363" y="1098897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Preprocessing</a:t>
          </a:r>
          <a:r>
            <a:rPr lang="en-GB" sz="1100" kern="1200"/>
            <a:t>: Clean and tokenize email content.</a:t>
          </a:r>
          <a:endParaRPr lang="en-US" sz="1100" kern="1200"/>
        </a:p>
      </dsp:txBody>
      <dsp:txXfrm>
        <a:off x="1802363" y="1098897"/>
        <a:ext cx="1372851" cy="549140"/>
      </dsp:txXfrm>
    </dsp:sp>
    <dsp:sp modelId="{F1905FFD-BE60-4F15-BAC8-F11865BFAC2A}">
      <dsp:nvSpPr>
        <dsp:cNvPr id="0" name=""/>
        <dsp:cNvSpPr/>
      </dsp:nvSpPr>
      <dsp:spPr>
        <a:xfrm>
          <a:off x="3683169" y="616"/>
          <a:ext cx="837439" cy="8374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2F4A7-7D1E-4397-A9F3-51798C689367}">
      <dsp:nvSpPr>
        <dsp:cNvPr id="0" name=""/>
        <dsp:cNvSpPr/>
      </dsp:nvSpPr>
      <dsp:spPr>
        <a:xfrm>
          <a:off x="3861640" y="179086"/>
          <a:ext cx="480498" cy="480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5FB8F-6FD8-4E01-85CC-033F3C115C0A}">
      <dsp:nvSpPr>
        <dsp:cNvPr id="0" name=""/>
        <dsp:cNvSpPr/>
      </dsp:nvSpPr>
      <dsp:spPr>
        <a:xfrm>
          <a:off x="3415463" y="1098897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Classification &amp; Extraction</a:t>
          </a:r>
          <a:r>
            <a:rPr lang="en-GB" sz="1100" kern="1200"/>
            <a:t>: Service request type and sub-type classification.</a:t>
          </a:r>
          <a:endParaRPr lang="en-US" sz="1100" kern="1200"/>
        </a:p>
      </dsp:txBody>
      <dsp:txXfrm>
        <a:off x="3415463" y="1098897"/>
        <a:ext cx="1372851" cy="549140"/>
      </dsp:txXfrm>
    </dsp:sp>
    <dsp:sp modelId="{3F205983-FECF-4ECB-A5D2-A2CAB0B98001}">
      <dsp:nvSpPr>
        <dsp:cNvPr id="0" name=""/>
        <dsp:cNvSpPr/>
      </dsp:nvSpPr>
      <dsp:spPr>
        <a:xfrm>
          <a:off x="456968" y="1991250"/>
          <a:ext cx="837439" cy="8374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5D0CD-F620-4ED5-9582-A3FB49202556}">
      <dsp:nvSpPr>
        <dsp:cNvPr id="0" name=""/>
        <dsp:cNvSpPr/>
      </dsp:nvSpPr>
      <dsp:spPr>
        <a:xfrm>
          <a:off x="635439" y="2169721"/>
          <a:ext cx="480498" cy="4804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440CB-DE60-4E5B-AD11-A18767BA88BA}">
      <dsp:nvSpPr>
        <dsp:cNvPr id="0" name=""/>
        <dsp:cNvSpPr/>
      </dsp:nvSpPr>
      <dsp:spPr>
        <a:xfrm>
          <a:off x="189262" y="308953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Output Generation</a:t>
          </a:r>
          <a:r>
            <a:rPr lang="en-GB" sz="1100" kern="1200"/>
            <a:t>: Structured data and request classification.</a:t>
          </a:r>
          <a:endParaRPr lang="en-US" sz="1100" kern="1200"/>
        </a:p>
      </dsp:txBody>
      <dsp:txXfrm>
        <a:off x="189262" y="3089532"/>
        <a:ext cx="1372851" cy="549140"/>
      </dsp:txXfrm>
    </dsp:sp>
    <dsp:sp modelId="{CF231128-C264-4DD6-8ABA-1099B0E0F74E}">
      <dsp:nvSpPr>
        <dsp:cNvPr id="0" name=""/>
        <dsp:cNvSpPr/>
      </dsp:nvSpPr>
      <dsp:spPr>
        <a:xfrm>
          <a:off x="2070069" y="1991250"/>
          <a:ext cx="837439" cy="8374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593BC-DE42-4E70-AB71-349755FC9F1D}">
      <dsp:nvSpPr>
        <dsp:cNvPr id="0" name=""/>
        <dsp:cNvSpPr/>
      </dsp:nvSpPr>
      <dsp:spPr>
        <a:xfrm>
          <a:off x="2248539" y="2169721"/>
          <a:ext cx="480498" cy="4804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1A96E-D1A2-48B7-A39F-8FEC85DB672A}">
      <dsp:nvSpPr>
        <dsp:cNvPr id="0" name=""/>
        <dsp:cNvSpPr/>
      </dsp:nvSpPr>
      <dsp:spPr>
        <a:xfrm>
          <a:off x="1802363" y="308953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Integration</a:t>
          </a:r>
          <a:r>
            <a:rPr lang="en-GB" sz="1100" kern="1200"/>
            <a:t>: Data logged and forwarded to the appropriate team.</a:t>
          </a:r>
          <a:endParaRPr lang="en-US" sz="1100" kern="1200"/>
        </a:p>
      </dsp:txBody>
      <dsp:txXfrm>
        <a:off x="1802363" y="3089532"/>
        <a:ext cx="1372851" cy="549140"/>
      </dsp:txXfrm>
    </dsp:sp>
    <dsp:sp modelId="{AC02E612-F26D-440C-99C6-2F5C23EE48AD}">
      <dsp:nvSpPr>
        <dsp:cNvPr id="0" name=""/>
        <dsp:cNvSpPr/>
      </dsp:nvSpPr>
      <dsp:spPr>
        <a:xfrm>
          <a:off x="3683169" y="1991250"/>
          <a:ext cx="837439" cy="8374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59FDA-6C95-44EE-AAA7-FAAAC1480E00}">
      <dsp:nvSpPr>
        <dsp:cNvPr id="0" name=""/>
        <dsp:cNvSpPr/>
      </dsp:nvSpPr>
      <dsp:spPr>
        <a:xfrm>
          <a:off x="3861640" y="2169721"/>
          <a:ext cx="480498" cy="4804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866CA-67B4-4382-A610-DDCB86382E9E}">
      <dsp:nvSpPr>
        <dsp:cNvPr id="0" name=""/>
        <dsp:cNvSpPr/>
      </dsp:nvSpPr>
      <dsp:spPr>
        <a:xfrm>
          <a:off x="3415463" y="308953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Feedback Loop</a:t>
          </a:r>
          <a:r>
            <a:rPr lang="en-GB" sz="1100" kern="1200"/>
            <a:t>: Continuous improvement of the model.</a:t>
          </a:r>
          <a:endParaRPr lang="en-US" sz="1100" kern="1200"/>
        </a:p>
      </dsp:txBody>
      <dsp:txXfrm>
        <a:off x="3415463" y="3089532"/>
        <a:ext cx="1372851" cy="549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F3F8D-E297-4BBA-B51D-025ADCF4AD4B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b="1" kern="1200"/>
            <a:t>Training</a:t>
          </a:r>
          <a:r>
            <a:rPr lang="en-GB" sz="2200" kern="1200"/>
            <a:t>: Fine-tuning LLMs with labeled banking data (loan-related queries).</a:t>
          </a:r>
          <a:endParaRPr lang="en-US" sz="2200" kern="1200"/>
        </a:p>
      </dsp:txBody>
      <dsp:txXfrm>
        <a:off x="0" y="1593265"/>
        <a:ext cx="3414946" cy="2515683"/>
      </dsp:txXfrm>
    </dsp:sp>
    <dsp:sp modelId="{C7FBBCDF-13BC-40D1-8C32-B3EC147BE129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05D67E1F-345C-4B0E-9E26-DE6639899DD2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0B63D-B14A-4208-9FB0-7372BC7AC8B7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b="1" kern="1200"/>
            <a:t>Inference</a:t>
          </a:r>
          <a:r>
            <a:rPr lang="en-GB" sz="2200" kern="1200"/>
            <a:t>: Real-time classification and extraction of new emails.</a:t>
          </a:r>
          <a:endParaRPr lang="en-US" sz="2200" kern="1200"/>
        </a:p>
      </dsp:txBody>
      <dsp:txXfrm>
        <a:off x="3756441" y="1593265"/>
        <a:ext cx="3414946" cy="2515683"/>
      </dsp:txXfrm>
    </dsp:sp>
    <dsp:sp modelId="{B59CEB9D-19FE-4A92-8FEE-888AB5EF1B58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C590DE35-B059-41BE-8CD0-8C463766C6B8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D5213-8729-468B-8706-1579AE812660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b="1" kern="1200"/>
            <a:t>Evaluation</a:t>
          </a:r>
          <a:r>
            <a:rPr lang="en-GB" sz="2200" kern="1200"/>
            <a:t>: Metrics like accuracy, precision, recall, and F1 score to assess performance.</a:t>
          </a:r>
          <a:endParaRPr lang="en-US" sz="2200" kern="1200"/>
        </a:p>
      </dsp:txBody>
      <dsp:txXfrm>
        <a:off x="7512882" y="1593265"/>
        <a:ext cx="3414946" cy="2515683"/>
      </dsp:txXfrm>
    </dsp:sp>
    <dsp:sp modelId="{5FF8589B-AC7A-4B08-8AA8-CB5BA80AC361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6B62FB58-F377-41DF-A4AA-FA1A36EE11AE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86E27-1482-453E-993D-7CF3D290BECD}">
      <dsp:nvSpPr>
        <dsp:cNvPr id="0" name=""/>
        <dsp:cNvSpPr/>
      </dsp:nvSpPr>
      <dsp:spPr>
        <a:xfrm>
          <a:off x="0" y="1740"/>
          <a:ext cx="10927829" cy="881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9E8F8-C262-4378-AC5A-5850694EC8C4}">
      <dsp:nvSpPr>
        <dsp:cNvPr id="0" name=""/>
        <dsp:cNvSpPr/>
      </dsp:nvSpPr>
      <dsp:spPr>
        <a:xfrm>
          <a:off x="266793" y="200181"/>
          <a:ext cx="485079" cy="485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D684C-DDDB-4678-BE29-FC858CF16032}">
      <dsp:nvSpPr>
        <dsp:cNvPr id="0" name=""/>
        <dsp:cNvSpPr/>
      </dsp:nvSpPr>
      <dsp:spPr>
        <a:xfrm>
          <a:off x="1018667" y="1740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Efficiency</a:t>
          </a:r>
          <a:r>
            <a:rPr lang="en-GB" sz="2200" kern="1200"/>
            <a:t>: Reduces manual intervention and speeds up processing.</a:t>
          </a:r>
          <a:endParaRPr lang="en-US" sz="2200" kern="1200"/>
        </a:p>
      </dsp:txBody>
      <dsp:txXfrm>
        <a:off x="1018667" y="1740"/>
        <a:ext cx="9909161" cy="881963"/>
      </dsp:txXfrm>
    </dsp:sp>
    <dsp:sp modelId="{007A1FA5-2FCC-4A2D-AA38-59DBDD125671}">
      <dsp:nvSpPr>
        <dsp:cNvPr id="0" name=""/>
        <dsp:cNvSpPr/>
      </dsp:nvSpPr>
      <dsp:spPr>
        <a:xfrm>
          <a:off x="0" y="1104194"/>
          <a:ext cx="10927829" cy="881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7CC87-FC89-4E3B-A152-C4DE204006B9}">
      <dsp:nvSpPr>
        <dsp:cNvPr id="0" name=""/>
        <dsp:cNvSpPr/>
      </dsp:nvSpPr>
      <dsp:spPr>
        <a:xfrm>
          <a:off x="266793" y="1302635"/>
          <a:ext cx="485079" cy="485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8141E-79B6-4386-8A88-67E25BCA00B1}">
      <dsp:nvSpPr>
        <dsp:cNvPr id="0" name=""/>
        <dsp:cNvSpPr/>
      </dsp:nvSpPr>
      <dsp:spPr>
        <a:xfrm>
          <a:off x="1018667" y="1104194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Speed</a:t>
          </a:r>
          <a:r>
            <a:rPr lang="en-GB" sz="2200" kern="1200"/>
            <a:t>: Rapid classification and routing of service requests.</a:t>
          </a:r>
          <a:endParaRPr lang="en-US" sz="2200" kern="1200"/>
        </a:p>
      </dsp:txBody>
      <dsp:txXfrm>
        <a:off x="1018667" y="1104194"/>
        <a:ext cx="9909161" cy="881963"/>
      </dsp:txXfrm>
    </dsp:sp>
    <dsp:sp modelId="{FC6465AC-E3C9-4378-8021-F179D1DF8B2D}">
      <dsp:nvSpPr>
        <dsp:cNvPr id="0" name=""/>
        <dsp:cNvSpPr/>
      </dsp:nvSpPr>
      <dsp:spPr>
        <a:xfrm>
          <a:off x="0" y="2206647"/>
          <a:ext cx="10927829" cy="881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00C56-52D2-49B6-A797-814BB5324174}">
      <dsp:nvSpPr>
        <dsp:cNvPr id="0" name=""/>
        <dsp:cNvSpPr/>
      </dsp:nvSpPr>
      <dsp:spPr>
        <a:xfrm>
          <a:off x="266793" y="2405089"/>
          <a:ext cx="485079" cy="485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CE69F-F30B-4D14-B2C8-0C1023576B47}">
      <dsp:nvSpPr>
        <dsp:cNvPr id="0" name=""/>
        <dsp:cNvSpPr/>
      </dsp:nvSpPr>
      <dsp:spPr>
        <a:xfrm>
          <a:off x="1018667" y="2206647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Accuracy</a:t>
          </a:r>
          <a:r>
            <a:rPr lang="en-GB" sz="2200" kern="1200"/>
            <a:t>: Continual model improvement based on feedback.</a:t>
          </a:r>
          <a:endParaRPr lang="en-US" sz="2200" kern="1200"/>
        </a:p>
      </dsp:txBody>
      <dsp:txXfrm>
        <a:off x="1018667" y="2206647"/>
        <a:ext cx="9909161" cy="881963"/>
      </dsp:txXfrm>
    </dsp:sp>
    <dsp:sp modelId="{D815A8B8-4496-4D99-B60E-093D4CDD5133}">
      <dsp:nvSpPr>
        <dsp:cNvPr id="0" name=""/>
        <dsp:cNvSpPr/>
      </dsp:nvSpPr>
      <dsp:spPr>
        <a:xfrm>
          <a:off x="0" y="3309101"/>
          <a:ext cx="10927829" cy="8819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B9FB8-A247-4375-96FD-3FF6EE62FB17}">
      <dsp:nvSpPr>
        <dsp:cNvPr id="0" name=""/>
        <dsp:cNvSpPr/>
      </dsp:nvSpPr>
      <dsp:spPr>
        <a:xfrm>
          <a:off x="266793" y="3507543"/>
          <a:ext cx="485079" cy="485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2FC81-BB3A-4E43-8403-BE214418CCEB}">
      <dsp:nvSpPr>
        <dsp:cNvPr id="0" name=""/>
        <dsp:cNvSpPr/>
      </dsp:nvSpPr>
      <dsp:spPr>
        <a:xfrm>
          <a:off x="1018667" y="3309101"/>
          <a:ext cx="9909161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Scalability</a:t>
          </a:r>
          <a:r>
            <a:rPr lang="en-GB" sz="2200" kern="1200"/>
            <a:t>: Handles high volumes of customer emails without increased overhead.</a:t>
          </a:r>
          <a:endParaRPr lang="en-US" sz="2200" kern="1200"/>
        </a:p>
      </dsp:txBody>
      <dsp:txXfrm>
        <a:off x="1018667" y="3309101"/>
        <a:ext cx="9909161" cy="8819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0F432-78EC-45A6-9D7F-13E8C7B1492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C2744-9767-40A9-97C1-81986CBAD81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06D61-80F1-4773-9BA5-BB2A7704302C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Automates email classification and data extraction in commercial banking.</a:t>
          </a:r>
          <a:endParaRPr lang="en-US" sz="2200" kern="1200"/>
        </a:p>
      </dsp:txBody>
      <dsp:txXfrm>
        <a:off x="1948202" y="368029"/>
        <a:ext cx="3233964" cy="1371985"/>
      </dsp:txXfrm>
    </dsp:sp>
    <dsp:sp modelId="{7BC2CE7F-CC11-4568-9897-500A93C0B29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8B781-81D5-461D-B044-0DE570141266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08930-CC70-4F48-8922-0C537F233A2A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Ensures quicker and more accurate loan-related request processing.</a:t>
          </a:r>
          <a:endParaRPr lang="en-US" sz="2200" kern="1200"/>
        </a:p>
      </dsp:txBody>
      <dsp:txXfrm>
        <a:off x="7411643" y="368029"/>
        <a:ext cx="3233964" cy="1371985"/>
      </dsp:txXfrm>
    </dsp:sp>
    <dsp:sp modelId="{4AE2B554-774D-46BC-BE39-B3FAAB00BD6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56BBF-B0B0-4B1D-A2D4-F6FEC5DBE623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22A44-0358-4853-89D2-AF14A4E50DF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Improves efficiency, customer experience, and team productivity.</a:t>
          </a:r>
          <a:endParaRPr lang="en-US" sz="2200" kern="1200"/>
        </a:p>
      </dsp:txBody>
      <dsp:txXfrm>
        <a:off x="1948202" y="2452790"/>
        <a:ext cx="3233964" cy="1371985"/>
      </dsp:txXfrm>
    </dsp:sp>
    <dsp:sp modelId="{AAD3264D-439F-4BD2-9414-32DCB105869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6B23D-8BFA-4E06-819A-157C0079463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32813-ED95-48C0-A963-1CF7EC640AD2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Scalable and continuously improving model.</a:t>
          </a:r>
          <a:endParaRPr lang="en-US" sz="22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  <a:ea typeface="+mj-lt"/>
                <a:cs typeface="+mj-lt"/>
              </a:rPr>
              <a:t>Service Request Automation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>
                <a:ea typeface="+mn-lt"/>
                <a:cs typeface="+mn-lt"/>
              </a:rPr>
              <a:t>Automated Email Classification &amp; Data Extraction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A3F81-EB43-5E8E-7694-4B3F1956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Overview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DA35D2-42C2-DA23-7F21-BCFA8DA19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1358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4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39E8C-FD34-B721-0825-7FCF489C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Key Components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1C93BDF-0ECA-C28C-D9BF-C82DAD2040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80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C83FF-873B-DEBE-ABE3-9E0E6041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ea typeface="+mj-lt"/>
                <a:cs typeface="+mj-lt"/>
              </a:rPr>
              <a:t>Workflow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20" name="Graphic 19" descr="Envelope">
            <a:extLst>
              <a:ext uri="{FF2B5EF4-FFF2-40B4-BE49-F238E27FC236}">
                <a16:creationId xmlns:a16="http://schemas.microsoft.com/office/drawing/2014/main" id="{9686E365-637B-954C-6504-D348AF50C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846ADD1E-0A04-D029-69C7-25ECC078B7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70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79C0D-3BAA-0030-3FC0-68FE1663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Model Implementation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B1E9C9-9228-3E51-0F31-C101FB49F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323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49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A1ED8-AA44-0532-E5EB-CF5C6AB7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Advantages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69511B-393D-CBF2-AFBD-9BB1D78E9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2227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714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2AFBC-5BD5-9C19-11D6-711A8B2E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Use Cases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88C3-B834-1D62-B768-30762027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Loan Applications</a:t>
            </a:r>
            <a:r>
              <a:rPr lang="en-GB" sz="2000">
                <a:ea typeface="+mn-lt"/>
                <a:cs typeface="+mn-lt"/>
              </a:rPr>
              <a:t>: Classification and data extraction for home, business, and auto loans.</a:t>
            </a:r>
            <a:endParaRPr lang="en-GB" sz="2000"/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Loan Status Inquiries</a:t>
            </a:r>
            <a:r>
              <a:rPr lang="en-GB" sz="2000">
                <a:ea typeface="+mn-lt"/>
                <a:cs typeface="+mn-lt"/>
              </a:rPr>
              <a:t>: Classifies emails asking about loan status.</a:t>
            </a:r>
            <a:endParaRPr lang="en-GB" sz="2000"/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Repayment Inquiries</a:t>
            </a:r>
            <a:r>
              <a:rPr lang="en-GB" sz="2000">
                <a:ea typeface="+mn-lt"/>
                <a:cs typeface="+mn-lt"/>
              </a:rPr>
              <a:t>: Handles repayment and balance-related questions.</a:t>
            </a:r>
            <a:endParaRPr lang="en-GB" sz="2000"/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Interest Rate Inquiries</a:t>
            </a:r>
            <a:r>
              <a:rPr lang="en-GB" sz="2000">
                <a:ea typeface="+mn-lt"/>
                <a:cs typeface="+mn-lt"/>
              </a:rPr>
              <a:t>: Identifies requests for loan interest rates.</a:t>
            </a:r>
            <a:endParaRPr lang="en-GB" sz="2000"/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Document Submission</a:t>
            </a:r>
            <a:r>
              <a:rPr lang="en-GB" sz="2000">
                <a:ea typeface="+mn-lt"/>
                <a:cs typeface="+mn-lt"/>
              </a:rPr>
              <a:t>: Automates document extraction (e.g., ID, income proofs).</a:t>
            </a:r>
            <a:endParaRPr lang="en-GB" sz="2000"/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Loan Account Updates</a:t>
            </a:r>
            <a:r>
              <a:rPr lang="en-GB" sz="2000">
                <a:ea typeface="+mn-lt"/>
                <a:cs typeface="+mn-lt"/>
              </a:rPr>
              <a:t>: Manages requests for loan account modifications.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53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D4092-22A8-14E9-0EF1-BFE8C774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C8F0C-9B49-6AC0-9632-3E7C2C2FB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9152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3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9F67-4342-4C6F-A9A0-C9F3820E2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4400" dirty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7890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Service Request Automation</vt:lpstr>
      <vt:lpstr>Overview</vt:lpstr>
      <vt:lpstr>Key Components</vt:lpstr>
      <vt:lpstr>Workflow</vt:lpstr>
      <vt:lpstr>Model Implementation</vt:lpstr>
      <vt:lpstr>Advantages</vt:lpstr>
      <vt:lpstr>Use Cases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82</cp:revision>
  <dcterms:created xsi:type="dcterms:W3CDTF">2025-03-22T10:22:55Z</dcterms:created>
  <dcterms:modified xsi:type="dcterms:W3CDTF">2025-03-22T10:58:08Z</dcterms:modified>
</cp:coreProperties>
</file>