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CF07-7998-7FBC-5A6F-08CFE349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28677-8A9D-0477-26CD-18DC7402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BCD1-6E32-D028-7708-28F6FCAF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9FEA-37E8-0F9B-7057-B0850D71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7F38B-9821-3275-5DD1-06CF38CE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0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CBC0-E455-2CDC-1169-BDD0CE38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4DB13-FD22-65A3-353F-EB9DED43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2DA6-F430-B132-1DA4-B8D50564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75506-6A35-6BF0-4BC5-B257A5B8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3F8A-31F6-534C-5235-0AE46E0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1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6C27A-F40C-1A2D-6D74-84E55AA13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1E76C-D573-365C-07FD-6A4A2D6CD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D6A6-2EC7-3B7A-F915-8210DB91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A284-D6AE-AE72-40BE-6A69BB98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60E6-58C2-4F12-5CDC-C9EC3C4F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0035-275C-3305-DFCC-A99DEFD7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38870-DE42-C894-FE91-F94808E6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F797-62CE-5737-D700-CCC35422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7E21-F051-BADF-4891-0BD42822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6CDB4-60D3-A7DD-F9F7-480DC10C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8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4C67-8A6D-623C-583B-34536DF6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1F76-BBF6-5C42-CF3D-673E3559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82F79-B55F-14D1-D9F2-48BB32A6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9EBA-291E-D2E0-61FC-2197DB88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10FF-E7C7-CB25-4BD1-3B28D13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06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4E05-E3B2-5195-D700-14310980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4642-9FE4-1772-277D-676141A00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2FC8-E6C1-B719-963A-E5A9C26DD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44872-14D7-AF6A-2FF3-29DD1075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6B0CB-0ECA-A3CD-8B51-F9602D6F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F7A7-A71A-0239-F9C9-EC45C67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A1F8-7685-2F20-2FE9-4A81476D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8ED4-9FC9-F8D6-F16C-8A8422B1C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EA068-EC6A-A7CC-4AB2-4C7D8CA43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E0024-0FC2-1697-CA6D-4D4E4C8D7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0261-4A0F-0AAA-F4DC-6B305276A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769A1-0C40-8465-D33F-F3EC62DA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F4D8F-0C30-103B-FA36-A46564D2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E5F08-5351-DF3A-79BD-2700BAAE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65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6C4B-71A1-AB40-6B95-33EBA81F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F6746-EAD6-77B7-F415-8887CA74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CEDE9-3600-8425-3B8F-B6B4ABD4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DC1C7-20E2-6063-D4A5-8EBF0BF8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F2C8-B3B2-FF3A-8A47-35D1F33A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2AF57-629C-7C2C-1A4A-A52000DF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87722-796F-0E93-9A4D-6944A970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0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45AC-8E9F-31B7-8036-C2290657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A0BF-0744-8C98-EE5B-F04F748AD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035BE-EB89-D3A4-FA41-432D0E6AE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69092-2DF0-A4C8-3837-77884FF3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5EDA-B635-C339-DFE2-41227156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0D8A0-37EC-6144-EAC4-99C21731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15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86AB-AB18-CB55-36B3-C708A713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86D8A-D1A3-AB99-8192-F7AFF87FE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1F3FE-9F21-1300-678F-EBC18D92A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597FC-AFA7-72B1-8DBA-1F393B98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17E7D-C833-F69A-62C5-6ECC84F3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8A936-9B32-B0AF-8E2A-78C14554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4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47CB8-2F65-7AA1-30FA-048AFCC2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437F-43E9-9A11-A8EB-F2FF9D9F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29937-0281-45AE-8871-960400FF8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2ADB-3048-4DF1-AC59-55E1AE9BA9B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DDB8-70A1-9D58-BECC-8B0B65D7B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F3D7C-4793-9D04-1D89-E648B7F0B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8E1E-5118-4AB8-B20A-5209B0912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4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llama.com/install.sh" TargetMode="External"/><Relationship Id="rId2" Type="http://schemas.openxmlformats.org/officeDocument/2006/relationships/hyperlink" Target="https://github.com/ewfx/gaied-ai-enthusias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shboard.ngrok.com/get-started/your-authtoke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2FC4-8BCD-9484-227A-9BCA88011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TECHNOLOGY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HACHATHON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sz="3600" dirty="0"/>
              <a:t>Problem Statement: Gen AI Orchestrator for Email and Document Triage/Routing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B597E-DCB0-DA4A-AFA6-CAAA29F26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  <a:p>
            <a:pPr algn="l"/>
            <a:r>
              <a:rPr lang="en-IN" dirty="0"/>
              <a:t>Team Name :</a:t>
            </a:r>
            <a:r>
              <a:rPr lang="en-IN" b="1" dirty="0" err="1"/>
              <a:t>AI_Enthusiasts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642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0A30-AD49-6C7A-229C-D68DFE6A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High Level Implementation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907FD-E6FD-5AD7-00B5-09601979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48327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Email Ingestion:</a:t>
            </a:r>
          </a:p>
          <a:p>
            <a:pPr marL="0" indent="0">
              <a:buNone/>
            </a:pPr>
            <a:r>
              <a:rPr lang="en-IN" sz="2000" dirty="0"/>
              <a:t> 1.API to read Emails/attachments(.eml files or .</a:t>
            </a:r>
            <a:r>
              <a:rPr lang="en-IN" sz="2000" dirty="0" err="1"/>
              <a:t>msg</a:t>
            </a:r>
            <a:r>
              <a:rPr lang="en-IN" sz="2000" dirty="0"/>
              <a:t> files)</a:t>
            </a:r>
          </a:p>
          <a:p>
            <a:pPr marL="0" indent="0">
              <a:buNone/>
            </a:pPr>
            <a:r>
              <a:rPr lang="en-IN" sz="2000" dirty="0"/>
              <a:t>(alternate approach to keep .</a:t>
            </a:r>
            <a:r>
              <a:rPr lang="en-IN" sz="2000" dirty="0" err="1"/>
              <a:t>eml</a:t>
            </a:r>
            <a:r>
              <a:rPr lang="en-IN" sz="2000" dirty="0"/>
              <a:t> files in same folder and run the program)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Duplicate Email Check: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000" dirty="0"/>
              <a:t>1.Storing all the emails + attachments in FAISS vector DB.</a:t>
            </a:r>
          </a:p>
          <a:p>
            <a:pPr marL="0" indent="0">
              <a:buNone/>
            </a:pPr>
            <a:r>
              <a:rPr lang="en-IN" sz="2000" dirty="0"/>
              <a:t> 2.Creating embedding of the current email</a:t>
            </a:r>
          </a:p>
          <a:p>
            <a:pPr marL="0" indent="0">
              <a:buNone/>
            </a:pPr>
            <a:r>
              <a:rPr lang="en-IN" sz="2000" dirty="0"/>
              <a:t> 3.Searching </a:t>
            </a:r>
            <a:r>
              <a:rPr lang="en-IN" sz="2000" dirty="0" err="1"/>
              <a:t>simila</a:t>
            </a:r>
            <a:r>
              <a:rPr lang="en-IN" sz="2000" dirty="0"/>
              <a:t> email in FAISS using </a:t>
            </a:r>
            <a:r>
              <a:rPr lang="en-IN" sz="2000" dirty="0" err="1"/>
              <a:t>similarity_search_with_score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4.Finding similar email or potential similar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Extract Email Data:</a:t>
            </a:r>
          </a:p>
          <a:p>
            <a:pPr marL="0" indent="0">
              <a:buNone/>
            </a:pPr>
            <a:r>
              <a:rPr lang="en-IN" sz="2000" dirty="0"/>
              <a:t> 1.Using Python libraries to extract email attachment and messages(example: </a:t>
            </a:r>
            <a:r>
              <a:rPr lang="en-IN" sz="2000" dirty="0" err="1"/>
              <a:t>PyPDF</a:t>
            </a:r>
            <a:r>
              <a:rPr lang="en-IN" sz="2000" dirty="0"/>
              <a:t>)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58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5907-3960-3CA3-58D0-7DAF998FB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6709-838C-1C90-2E8E-516712FB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High Level Implementation Steps </a:t>
            </a:r>
            <a:r>
              <a:rPr lang="en-IN" sz="2800" dirty="0" err="1">
                <a:solidFill>
                  <a:srgbClr val="FF0000"/>
                </a:solidFill>
              </a:rPr>
              <a:t>Cont</a:t>
            </a:r>
            <a:r>
              <a:rPr lang="en-IN" sz="28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EC922-C807-3C5F-303D-22B66FC0E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48327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Email Classification:</a:t>
            </a:r>
          </a:p>
          <a:p>
            <a:pPr marL="0" indent="0">
              <a:buNone/>
            </a:pPr>
            <a:r>
              <a:rPr lang="en-IN" sz="2000" dirty="0"/>
              <a:t> 1.Reading Config file to get Request Type, Request Sub-Type, Key attribute metrics.</a:t>
            </a:r>
          </a:p>
          <a:p>
            <a:pPr marL="0" indent="0">
              <a:buNone/>
            </a:pPr>
            <a:r>
              <a:rPr lang="en-IN" sz="2000" dirty="0"/>
              <a:t> 2.Config file can be extended with types and metrics.</a:t>
            </a:r>
          </a:p>
          <a:p>
            <a:pPr marL="0" indent="0">
              <a:buNone/>
            </a:pPr>
            <a:r>
              <a:rPr lang="en-IN" sz="2000" dirty="0"/>
              <a:t> 3.Creating Prompt using file and context</a:t>
            </a:r>
          </a:p>
          <a:p>
            <a:pPr marL="0" indent="0">
              <a:buNone/>
            </a:pPr>
            <a:r>
              <a:rPr lang="en-IN" sz="2000" dirty="0"/>
              <a:t> 4.Fetching email classification output containing Request type and sub-type along with confidence score, other key attributes.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Sample Output: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72FFF-EB18-6C4B-E04B-DE02C8CC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22" y="4324560"/>
            <a:ext cx="8709962" cy="19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1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E518A-E427-41F2-9269-948613D53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7060-AA9B-D52A-475D-77CB9918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E5E8-FA5A-5A56-1DAB-5AD06D14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4832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70BF6-97BC-F9A7-FFEB-CE8CF7EE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37" y="1463549"/>
            <a:ext cx="911271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7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529E-84D7-EBA8-5DF0-93789282B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26A0-BA41-A832-680B-F903B508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582F-1268-E561-EA15-5A1FF635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4832795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Email Classification: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Classifies service requests in emails into predefined categories and subtypes using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advanced prompts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designed to understand the context and intent of the email content.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It can intelligently identify and categorize multiple service requests within a single email, even if they are expressed in different parts of the email body.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Key Data Extraction: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Extracts relevant data points (e.g., sender, amount, dates) from email content using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dynamic prompts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that adapt to the specific information being requested.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Duplicate Detection: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Identifies duplicate emails using embeddings and a similarity threshold.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Flask API: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Provides a REST API for seamless integration with other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Ngrok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Integration: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Exposes the Flask API publicly using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Ngrok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for easy access.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807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F4BFF-CE74-C146-8A9E-B2F77C4A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F079-CE67-894B-471E-92ABEF7F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DE93-34F0-224C-14B4-78EE069F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48327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This project utilizes a configuration file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configuration.py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) to store important settings and data. This file allows you to easily customize the behavior of the assistant.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Key Configuration Options: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: A list of key data points that the assistant will try to extract from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requestTypesAndSubTypes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: A dictionary defining the different request categories and subcategories used for email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duplicateCheckThresold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: The similarity threshold used to determine if an email is a duplicate.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NGROK_AUTH_TOKEN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: Your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Ngrok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auth token for exposing the API publicly.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How to Configure: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Add your settings: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Define the configuration variables in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configuration.py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in the root directory of your project. according to your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Example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configuration.py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C64B25-AD16-44EC-BA8C-EE4F00764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1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B0679-544E-CFF8-CF26-769F2D522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8CCB-B526-6F76-7399-DFCF135A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Requirements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28B4-5AC9-4E90-EB8A-015F23F2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483279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>
                <a:solidFill>
                  <a:srgbClr val="1F2328"/>
                </a:solidFill>
                <a:effectLst/>
                <a:latin typeface="-apple-system"/>
              </a:rPr>
              <a:t>Python 3.7+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 err="1">
                <a:solidFill>
                  <a:srgbClr val="1F2328"/>
                </a:solidFill>
                <a:effectLst/>
                <a:latin typeface="-apple-system"/>
              </a:rPr>
              <a:t>LangChain</a:t>
            </a:r>
            <a:endParaRPr lang="en-IN" sz="3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>
                <a:solidFill>
                  <a:srgbClr val="1F2328"/>
                </a:solidFill>
                <a:effectLst/>
                <a:latin typeface="-apple-system"/>
              </a:rPr>
              <a:t>llama3.1:8b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 err="1">
                <a:solidFill>
                  <a:srgbClr val="1F2328"/>
                </a:solidFill>
                <a:effectLst/>
                <a:latin typeface="-apple-system"/>
              </a:rPr>
              <a:t>Ollama</a:t>
            </a:r>
            <a:endParaRPr lang="en-IN" sz="3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>
                <a:solidFill>
                  <a:srgbClr val="1F2328"/>
                </a:solidFill>
                <a:effectLst/>
                <a:latin typeface="-apple-system"/>
              </a:rPr>
              <a:t>Flask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 err="1">
                <a:solidFill>
                  <a:srgbClr val="1F2328"/>
                </a:solidFill>
                <a:effectLst/>
                <a:latin typeface="-apple-system"/>
              </a:rPr>
              <a:t>Pyngrok</a:t>
            </a:r>
            <a:endParaRPr lang="en-IN" sz="3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>
                <a:solidFill>
                  <a:srgbClr val="1F2328"/>
                </a:solidFill>
                <a:effectLst/>
                <a:latin typeface="-apple-system"/>
              </a:rPr>
              <a:t>Hugging Face Transformers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>
                <a:solidFill>
                  <a:srgbClr val="1F2328"/>
                </a:solidFill>
                <a:effectLst/>
                <a:latin typeface="-apple-system"/>
              </a:rPr>
              <a:t>FAISS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 err="1">
                <a:solidFill>
                  <a:srgbClr val="1F2328"/>
                </a:solidFill>
                <a:effectLst/>
                <a:latin typeface="-apple-system"/>
              </a:rPr>
              <a:t>eml_parser</a:t>
            </a:r>
            <a:endParaRPr lang="en-IN" sz="3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 err="1">
                <a:solidFill>
                  <a:srgbClr val="1F2328"/>
                </a:solidFill>
                <a:effectLst/>
                <a:latin typeface="-apple-system"/>
              </a:rPr>
              <a:t>pypdf</a:t>
            </a:r>
            <a:endParaRPr lang="en-IN" sz="3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>
                <a:solidFill>
                  <a:srgbClr val="1F2328"/>
                </a:solidFill>
                <a:effectLst/>
                <a:latin typeface="-apple-system"/>
              </a:rPr>
              <a:t>accelerate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>
                <a:solidFill>
                  <a:srgbClr val="1F2328"/>
                </a:solidFill>
                <a:effectLst/>
                <a:latin typeface="-apple-system"/>
              </a:rPr>
              <a:t>Flask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 err="1">
                <a:solidFill>
                  <a:srgbClr val="1F2328"/>
                </a:solidFill>
                <a:effectLst/>
                <a:latin typeface="-apple-system"/>
              </a:rPr>
              <a:t>pyngrok</a:t>
            </a:r>
            <a:endParaRPr lang="en-IN" sz="3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 err="1">
                <a:solidFill>
                  <a:srgbClr val="1F2328"/>
                </a:solidFill>
                <a:effectLst/>
                <a:latin typeface="-apple-system"/>
              </a:rPr>
              <a:t>langchain</a:t>
            </a:r>
            <a:endParaRPr lang="en-IN" sz="3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 err="1">
                <a:solidFill>
                  <a:srgbClr val="1F2328"/>
                </a:solidFill>
                <a:effectLst/>
                <a:latin typeface="-apple-system"/>
              </a:rPr>
              <a:t>langchain_community</a:t>
            </a:r>
            <a:endParaRPr lang="en-IN" sz="3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 err="1">
                <a:solidFill>
                  <a:srgbClr val="1F2328"/>
                </a:solidFill>
                <a:effectLst/>
                <a:latin typeface="-apple-system"/>
              </a:rPr>
              <a:t>faiss-cpu</a:t>
            </a:r>
            <a:endParaRPr lang="en-IN" sz="3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 err="1">
                <a:solidFill>
                  <a:srgbClr val="1F2328"/>
                </a:solidFill>
                <a:effectLst/>
                <a:latin typeface="-apple-system"/>
              </a:rPr>
              <a:t>eml_parser</a:t>
            </a:r>
            <a:endParaRPr lang="en-IN" sz="3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 err="1">
                <a:solidFill>
                  <a:srgbClr val="1F2328"/>
                </a:solidFill>
                <a:effectLst/>
                <a:latin typeface="-apple-system"/>
              </a:rPr>
              <a:t>pypdf</a:t>
            </a:r>
            <a:endParaRPr lang="en-IN" sz="34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>
                <a:solidFill>
                  <a:srgbClr val="1F2328"/>
                </a:solidFill>
                <a:effectLst/>
                <a:latin typeface="-apple-system"/>
              </a:rPr>
              <a:t>transformers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E67024-BBE9-529A-C3A3-E234F0760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9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414C1-4FB7-408E-9A4E-F73A46BDE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E448-250D-ABF1-0644-8ECEBC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1F95-ED8D-0C0A-A18C-E6272B3C6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4832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400" dirty="0"/>
              <a:t>1.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Clone the repository: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git clone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https://github.com/ewfx/gaied-ai-enthusiasts/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Install dependencies: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pip install -r requirements.txt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Download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Ollama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model: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!curl 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fsSL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https://ollama.com/install.sh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|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starting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ollama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server locally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import subprocess import time process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subprocess.Popen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("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ollama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serve", shell=True)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time.sleep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(5) # Wait for 5 seconds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Download llama3 model using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ollama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ollama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serve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ollama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pull llama3.1:8b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Configure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Ngrok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Sign up for an free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Ngrok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account and obtain an auth token from 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https://dashboard.ngrok.com/get-started/your-authtoken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Replace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NGROK_AUTH_TOKEN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in the configuration file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3CA159-3E97-7683-D4B3-7FA29C067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770F4C1-08A8-A212-7F66-19086377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DB90FD0-56B0-AEF6-A6A7-9B5AF32DC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3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15B4F-E2AD-E7DD-A08E-E1B5FA36F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DDCB-24CD-ECA8-F50E-95205296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B96F-0DA0-ABCF-E46A-C75E2EC6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8"/>
            <a:ext cx="10515600" cy="48327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As a Python API: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Run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emailClassification.py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This file contains the Flask API implementation. Execute it to start the API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Access the API: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Use a tool like Postman or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curl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to send requests to the API endpoint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process_email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with your EML file</a:t>
            </a:r>
            <a:endParaRPr lang="en-IN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AEC847-B32D-76FC-9AC4-F13B330F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64972C7-0B2E-C1F3-EBCB-10D20BAAC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4387B6A-EE9F-EF19-5F36-6DD80D1C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6C5361-C929-66E9-7B68-8DC3FCB0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15869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1.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9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</TotalTime>
  <Words>698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var(--fontStack-monospace, ui-monospace, SFMono-Regular, SF Mono, Menlo, Consolas, Liberation Mono, monospace)</vt:lpstr>
      <vt:lpstr>Wingdings</vt:lpstr>
      <vt:lpstr>Office Theme</vt:lpstr>
      <vt:lpstr>TECHNOLOGY HACHATHON Problem Statement: Gen AI Orchestrator for Email and Document Triage/Routing</vt:lpstr>
      <vt:lpstr>High Level Implementation Steps:</vt:lpstr>
      <vt:lpstr>High Level Implementation Steps Cont…</vt:lpstr>
      <vt:lpstr>Architecture Diagram</vt:lpstr>
      <vt:lpstr>Features</vt:lpstr>
      <vt:lpstr>Configuration</vt:lpstr>
      <vt:lpstr>Requirements and Libraries</vt:lpstr>
      <vt:lpstr>Installation</vt:lpstr>
      <vt:lpstr>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Minakshi Kumari</dc:creator>
  <cp:lastModifiedBy>Minakshi Kumari</cp:lastModifiedBy>
  <cp:revision>2</cp:revision>
  <dcterms:created xsi:type="dcterms:W3CDTF">2025-03-26T18:04:35Z</dcterms:created>
  <dcterms:modified xsi:type="dcterms:W3CDTF">2025-03-26T18:21:06Z</dcterms:modified>
</cp:coreProperties>
</file>