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6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9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6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5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22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94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68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6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92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5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7AB7DE-81FE-4726-89B8-5729572C1B4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C29E95-A89B-4D3A-8801-1A7ED66C50D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59AA-51E3-55D2-0A88-F0F4ED6ED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765" y="1319753"/>
            <a:ext cx="9684470" cy="135746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Automated Email &amp; Attachment Processing Using AI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8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EF0E38-AE7F-4FCC-4463-405C27E040BA}"/>
              </a:ext>
            </a:extLst>
          </p:cNvPr>
          <p:cNvSpPr txBox="1"/>
          <p:nvPr/>
        </p:nvSpPr>
        <p:spPr>
          <a:xfrm>
            <a:off x="1093508" y="920453"/>
            <a:ext cx="95870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Manual email classification and data extraction are time-consuming.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AI-powered automation to extract, analyze, and classify emails and attachments.</a:t>
            </a:r>
          </a:p>
        </p:txBody>
      </p:sp>
    </p:spTree>
    <p:extLst>
      <p:ext uri="{BB962C8B-B14F-4D97-AF65-F5344CB8AC3E}">
        <p14:creationId xmlns:p14="http://schemas.microsoft.com/office/powerpoint/2010/main" val="30305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A1069-AAF1-EE69-F66B-B32138FDDC88}"/>
              </a:ext>
            </a:extLst>
          </p:cNvPr>
          <p:cNvSpPr txBox="1"/>
          <p:nvPr/>
        </p:nvSpPr>
        <p:spPr>
          <a:xfrm>
            <a:off x="986673" y="1061136"/>
            <a:ext cx="10218654" cy="4126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>
              <a:lnSpc>
                <a:spcPct val="2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✅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Extract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text from email bodies, PDFs, images, and text files.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✅ </a:t>
            </a:r>
            <a:r>
              <a:rPr lang="en-IN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Analyze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structured data like transaction IDs, dates, and financial details.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✅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Classify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emails using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Google Gemini AI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for smart categorization.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✅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Process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inline images via OCR to capture critical details.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✅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Enhance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accuracy with regex-based keyword extraction.</a:t>
            </a:r>
          </a:p>
        </p:txBody>
      </p:sp>
    </p:spTree>
    <p:extLst>
      <p:ext uri="{BB962C8B-B14F-4D97-AF65-F5344CB8AC3E}">
        <p14:creationId xmlns:p14="http://schemas.microsoft.com/office/powerpoint/2010/main" val="3834721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94B07C-6937-A88B-8B59-AA0ED22C505B}"/>
              </a:ext>
            </a:extLst>
          </p:cNvPr>
          <p:cNvSpPr txBox="1"/>
          <p:nvPr/>
        </p:nvSpPr>
        <p:spPr>
          <a:xfrm>
            <a:off x="1036948" y="1089417"/>
            <a:ext cx="10294071" cy="3433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How It Works</a:t>
            </a:r>
          </a:p>
          <a:p>
            <a:pPr>
              <a:lnSpc>
                <a:spcPct val="2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📩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Step 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User uploads an email with attachments.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🔍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Step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AI extracts text, applies OCR, and preprocesses data.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🤖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Step 3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Google Gemini API classifies the email into relevant categories.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📊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Step 4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Keywords and classification results are displayed on the UI.</a:t>
            </a:r>
          </a:p>
        </p:txBody>
      </p:sp>
    </p:spTree>
    <p:extLst>
      <p:ext uri="{BB962C8B-B14F-4D97-AF65-F5344CB8AC3E}">
        <p14:creationId xmlns:p14="http://schemas.microsoft.com/office/powerpoint/2010/main" val="42421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D84441-0EE7-C4DC-DF7C-5045D68C9176}"/>
              </a:ext>
            </a:extLst>
          </p:cNvPr>
          <p:cNvSpPr txBox="1"/>
          <p:nvPr/>
        </p:nvSpPr>
        <p:spPr>
          <a:xfrm>
            <a:off x="1067586" y="1043001"/>
            <a:ext cx="10565090" cy="3433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  <a:p>
            <a:pPr>
              <a:lnSpc>
                <a:spcPct val="250000"/>
              </a:lnSpc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🚀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Faster Processing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– No more manual effort!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🎯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Accurate Classification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– AI-powered insights.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📂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Supports Multiple Formats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– PDF, TXT, Images, Emails.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🔄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Scalable &amp; Efficient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– Handles large volumes effortlessly.</a:t>
            </a:r>
          </a:p>
        </p:txBody>
      </p:sp>
    </p:spTree>
    <p:extLst>
      <p:ext uri="{BB962C8B-B14F-4D97-AF65-F5344CB8AC3E}">
        <p14:creationId xmlns:p14="http://schemas.microsoft.com/office/powerpoint/2010/main" val="23836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9651-8921-399E-4478-968B7BAB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323EF-391F-AD0E-0759-6B2CCCAA5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22" y="1845850"/>
            <a:ext cx="6104797" cy="332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E18CD-C818-E272-1D38-60BA6644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447" y="2923974"/>
            <a:ext cx="6014300" cy="32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4270D-F06A-1498-1FEB-5ECC5FC2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9127-A1A2-5EF4-D2F7-4FAF7D7A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359636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206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Retrospect</vt:lpstr>
      <vt:lpstr>Automated Email &amp; Attachment Processing Using AI</vt:lpstr>
      <vt:lpstr>PowerPoint Presentation</vt:lpstr>
      <vt:lpstr>PowerPoint Presentation</vt:lpstr>
      <vt:lpstr>PowerPoint Presentation</vt:lpstr>
      <vt:lpstr>PowerPoint Presentation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 G</dc:creator>
  <cp:lastModifiedBy>Sai Krishna G</cp:lastModifiedBy>
  <cp:revision>5</cp:revision>
  <dcterms:created xsi:type="dcterms:W3CDTF">2025-03-24T14:07:46Z</dcterms:created>
  <dcterms:modified xsi:type="dcterms:W3CDTF">2025-03-24T14:15:27Z</dcterms:modified>
</cp:coreProperties>
</file>