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12"/>
  </p:notesMasterIdLst>
  <p:sldIdLst>
    <p:sldId id="259" r:id="rId5"/>
    <p:sldId id="257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997517-1BD8-4569-AA34-C6EC22D3CB6E}" v="31" dt="2025-03-26T16:34:25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arjuna bommu" userId="ce50c46dbb723c91" providerId="LiveId" clId="{D2997517-1BD8-4569-AA34-C6EC22D3CB6E}"/>
    <pc:docChg chg="undo custSel modSld">
      <pc:chgData name="nagarjuna bommu" userId="ce50c46dbb723c91" providerId="LiveId" clId="{D2997517-1BD8-4569-AA34-C6EC22D3CB6E}" dt="2025-03-26T16:50:28.098" v="47" actId="207"/>
      <pc:docMkLst>
        <pc:docMk/>
      </pc:docMkLst>
      <pc:sldChg chg="addSp delSp modSp mod setBg">
        <pc:chgData name="nagarjuna bommu" userId="ce50c46dbb723c91" providerId="LiveId" clId="{D2997517-1BD8-4569-AA34-C6EC22D3CB6E}" dt="2025-03-26T16:50:28.098" v="47" actId="207"/>
        <pc:sldMkLst>
          <pc:docMk/>
          <pc:sldMk cId="35857968" sldId="260"/>
        </pc:sldMkLst>
        <pc:spChg chg="del mod">
          <ac:chgData name="nagarjuna bommu" userId="ce50c46dbb723c91" providerId="LiveId" clId="{D2997517-1BD8-4569-AA34-C6EC22D3CB6E}" dt="2025-03-26T16:32:34.286" v="3"/>
          <ac:spMkLst>
            <pc:docMk/>
            <pc:sldMk cId="35857968" sldId="260"/>
            <ac:spMk id="3" creationId="{92AE9885-302B-989D-3043-620231A21B36}"/>
          </ac:spMkLst>
        </pc:spChg>
        <pc:picChg chg="add mod modCrop">
          <ac:chgData name="nagarjuna bommu" userId="ce50c46dbb723c91" providerId="LiveId" clId="{D2997517-1BD8-4569-AA34-C6EC22D3CB6E}" dt="2025-03-26T16:50:28.098" v="47" actId="207"/>
          <ac:picMkLst>
            <pc:docMk/>
            <pc:sldMk cId="35857968" sldId="260"/>
            <ac:picMk id="1026" creationId="{802A3A31-2937-5B4D-605D-FAF2A034668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968FE-AD3D-444F-B6A8-796D946DC3A6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12EAA-B504-4DE4-86AF-9234CC185A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98E66DD-51B1-4BF7-9539-DEA51BFAEFD8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7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6260-7573-4697-9E59-AA19A1D5C255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B049DE4-AD7B-432F-9E35-775F5F8CC6AD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5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04F4-028A-4A36-B306-1FBAFF258B24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1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7569E6D-812C-4C70-BB51-98F32992DB43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9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10287DF-640A-4181-8B82-4913718EF244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39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74BE3E1-3173-4AB6-90EF-CE84B9FBD77E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1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D357-68ED-48AA-AC18-9CC27DEA9490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9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CC8BAEE-D0AF-4323-A024-1416F995B386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7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E0D4-CA65-4DD1-8546-2CC4E75B8B9D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0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19DEFE7-E1FA-4CA7-8A5A-F9AB210CE638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0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3FCC-785C-4EC4-B782-9133218B75DD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8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81FE-3187-4184-98D0-CDC8A7E59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Gen AI Orchestrator for email and Document Triage/Routing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D1D1-624A-4AF5-B57E-100CDFEEA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US" sz="2000" dirty="0"/>
              <a:t>AI - </a:t>
            </a:r>
            <a:r>
              <a:rPr lang="en-US" sz="2000" dirty="0" err="1"/>
              <a:t>Hackonauts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064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07D1-29E1-4AA8-B207-C6F2C032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2349925"/>
            <a:ext cx="2441894" cy="2456442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AI Orchestrator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DA24-C5D0-44B5-9011-43E7FEA5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>
            <a:normAutofit/>
          </a:bodyPr>
          <a:lstStyle/>
          <a:p>
            <a:r>
              <a:rPr lang="en-US" dirty="0"/>
              <a:t>An intelligent system designed to automate the triage and routing of emails and documents for efficient service request handling.</a:t>
            </a:r>
          </a:p>
          <a:p>
            <a:r>
              <a:rPr lang="en-US" dirty="0"/>
              <a:t>Faster response times, reduced manual intervention, improved routing accuracy.</a:t>
            </a:r>
          </a:p>
          <a:p>
            <a:r>
              <a:rPr lang="en-US" dirty="0"/>
              <a:t>Java Spring Boot, </a:t>
            </a:r>
            <a:r>
              <a:rPr lang="en-US" dirty="0" err="1"/>
              <a:t>JavaMail</a:t>
            </a:r>
            <a:r>
              <a:rPr lang="en-US" dirty="0"/>
              <a:t>, Apache Tika, OCR, </a:t>
            </a:r>
            <a:r>
              <a:rPr lang="en-US" dirty="0" err="1"/>
              <a:t>Ollama</a:t>
            </a:r>
            <a:r>
              <a:rPr lang="en-US" dirty="0"/>
              <a:t>, and Phi4 Mini..</a:t>
            </a:r>
          </a:p>
        </p:txBody>
      </p:sp>
    </p:spTree>
    <p:extLst>
      <p:ext uri="{BB962C8B-B14F-4D97-AF65-F5344CB8AC3E}">
        <p14:creationId xmlns:p14="http://schemas.microsoft.com/office/powerpoint/2010/main" val="2254796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9B54-C69E-7FCC-A17D-5D1FD944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2A3A31-2937-5B4D-605D-FAF2A03466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75" r="34758"/>
          <a:stretch/>
        </p:blipFill>
        <p:spPr bwMode="auto">
          <a:xfrm>
            <a:off x="4849092" y="674253"/>
            <a:ext cx="6742546" cy="500610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85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C12B-5594-438C-A511-393FDC05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Reading and Content Extraction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E54F4-EC3D-8509-74C1-4238C5184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JavaMail</a:t>
            </a:r>
            <a:r>
              <a:rPr lang="en-US" dirty="0"/>
              <a:t> &amp; POP: Fetch emails and attachments.</a:t>
            </a:r>
          </a:p>
          <a:p>
            <a:r>
              <a:rPr lang="en-IN" dirty="0"/>
              <a:t>Apache Tika:</a:t>
            </a:r>
          </a:p>
          <a:p>
            <a:pPr lvl="1"/>
            <a:r>
              <a:rPr lang="en-IN" dirty="0"/>
              <a:t>Parse email content.</a:t>
            </a:r>
          </a:p>
          <a:p>
            <a:pPr lvl="1"/>
            <a:r>
              <a:rPr lang="en-US" dirty="0"/>
              <a:t>Extract attachments and process them (text, PDFs, images).</a:t>
            </a:r>
            <a:endParaRPr lang="en-IN" dirty="0"/>
          </a:p>
          <a:p>
            <a:pPr lvl="1"/>
            <a:r>
              <a:rPr lang="en-US" dirty="0"/>
              <a:t>OCR Integration: Extract text from embedded images using Tesseract.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Example workflow:</a:t>
            </a:r>
          </a:p>
          <a:p>
            <a:pPr marL="0" indent="0">
              <a:buNone/>
            </a:pPr>
            <a:r>
              <a:rPr lang="en-IN" dirty="0"/>
              <a:t>Incoming email → Parse content → Extract attachments → Process images → Generate metadata.</a:t>
            </a:r>
          </a:p>
        </p:txBody>
      </p:sp>
    </p:spTree>
    <p:extLst>
      <p:ext uri="{BB962C8B-B14F-4D97-AF65-F5344CB8AC3E}">
        <p14:creationId xmlns:p14="http://schemas.microsoft.com/office/powerpoint/2010/main" val="412028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BA17C-D252-4B12-6409-99092525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with </a:t>
            </a:r>
            <a:r>
              <a:rPr lang="en-IN" dirty="0" err="1"/>
              <a:t>Ollama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6D32C-2A32-AFB4-048A-4AAF8191A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Ollama</a:t>
            </a:r>
            <a:r>
              <a:rPr lang="en-IN" dirty="0"/>
              <a:t> Integration:</a:t>
            </a:r>
          </a:p>
          <a:p>
            <a:pPr lvl="1"/>
            <a:r>
              <a:rPr lang="en-US" dirty="0"/>
              <a:t>Use Phi4 Mini to classify emails based on content, sender, and intent</a:t>
            </a:r>
            <a:endParaRPr lang="en-IN" dirty="0"/>
          </a:p>
          <a:p>
            <a:pPr lvl="1"/>
            <a:r>
              <a:rPr lang="en-IN" dirty="0"/>
              <a:t>Benefits:</a:t>
            </a:r>
          </a:p>
          <a:p>
            <a:pPr lvl="2"/>
            <a:r>
              <a:rPr lang="en-US" dirty="0"/>
              <a:t>Enhanced accuracy in categorizing service requests</a:t>
            </a:r>
            <a:endParaRPr lang="en-IN" dirty="0"/>
          </a:p>
          <a:p>
            <a:pPr lvl="2"/>
            <a:r>
              <a:rPr lang="en-US" dirty="0"/>
              <a:t>Streamlined routing of requests to relevant teams.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699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D4AE2-9EFF-9E8F-72DF-2B0A93B5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Addressing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8F700-6906-C87F-BACA-B2E360EEA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Current challenges</a:t>
            </a:r>
          </a:p>
          <a:p>
            <a:pPr lvl="1"/>
            <a:r>
              <a:rPr lang="en-US" dirty="0"/>
              <a:t>Handling large volumes of data efficiently</a:t>
            </a:r>
            <a:endParaRPr lang="en-IN" dirty="0"/>
          </a:p>
          <a:p>
            <a:pPr lvl="1"/>
            <a:r>
              <a:rPr lang="en-US" dirty="0"/>
              <a:t>Fine-tuning classification models for edge cases</a:t>
            </a:r>
          </a:p>
          <a:p>
            <a:r>
              <a:rPr lang="en-US" dirty="0"/>
              <a:t>Future improvements</a:t>
            </a:r>
          </a:p>
          <a:p>
            <a:pPr lvl="1"/>
            <a:r>
              <a:rPr lang="en-US" dirty="0"/>
              <a:t>Incorporating predictive analytics for routing.</a:t>
            </a:r>
          </a:p>
          <a:p>
            <a:pPr lvl="1"/>
            <a:r>
              <a:rPr lang="en-US" dirty="0"/>
              <a:t>Expanding support for more file formats and languages.</a:t>
            </a:r>
          </a:p>
          <a:p>
            <a:pPr lvl="1"/>
            <a:r>
              <a:rPr lang="en-US" dirty="0"/>
              <a:t>Integration with more AI models for improved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720340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104F-F85C-D7FD-EE16-96FD186643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6497915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3A8986E-DA64-415A-A390-AF2FFA01BA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F3D8C7-1E6F-4D15-8163-ADBC81A00A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24716F-C831-4AC2-BB0A-5EC60E4671B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34</TotalTime>
  <Words>207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Rockwell</vt:lpstr>
      <vt:lpstr>Wingdings</vt:lpstr>
      <vt:lpstr>Atlas</vt:lpstr>
      <vt:lpstr>Gen AI Orchestrator for email and Document Triage/Routing</vt:lpstr>
      <vt:lpstr>AI Orchestrator</vt:lpstr>
      <vt:lpstr>System Architecture</vt:lpstr>
      <vt:lpstr>Email Reading and Content Extraction</vt:lpstr>
      <vt:lpstr>Classification with Ollama</vt:lpstr>
      <vt:lpstr>Addressing Challenges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nagarjuna bommu</dc:creator>
  <cp:lastModifiedBy>nagarjuna bommu</cp:lastModifiedBy>
  <cp:revision>1</cp:revision>
  <dcterms:created xsi:type="dcterms:W3CDTF">2025-03-26T16:01:41Z</dcterms:created>
  <dcterms:modified xsi:type="dcterms:W3CDTF">2025-03-26T16:50:29Z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