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11295A-7997-43DC-B0FB-27B987398904}">
          <p14:sldIdLst>
            <p14:sldId id="256"/>
            <p14:sldId id="257"/>
          </p14:sldIdLst>
        </p14:section>
        <p14:section name="DEtails" id="{3EE67A1D-C978-4A1C-B986-02B8E1B266A7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4343-DF05-1B7B-20FF-9CDB33F1E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Gen AI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Orchestrator for Email and Document Triage/Routing</a:t>
            </a: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B9DE-83EE-33E5-6E28-1B071E0CE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AI SQUADS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3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672D-452A-6CEB-1964-63A45858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0715-DC39-956B-1186-F92085A8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Suresh Padala</a:t>
            </a:r>
          </a:p>
          <a:p>
            <a:r>
              <a:rPr lang="en-US" dirty="0"/>
              <a:t>Ranjana </a:t>
            </a:r>
            <a:r>
              <a:rPr lang="en-US" dirty="0" err="1"/>
              <a:t>Arjariya</a:t>
            </a:r>
            <a:endParaRPr lang="en-US" dirty="0"/>
          </a:p>
          <a:p>
            <a:r>
              <a:rPr lang="en-US" dirty="0"/>
              <a:t>Garima Raha</a:t>
            </a:r>
          </a:p>
          <a:p>
            <a:r>
              <a:rPr lang="en-US" dirty="0" err="1"/>
              <a:t>Gangashekar</a:t>
            </a:r>
            <a:r>
              <a:rPr lang="en-US" dirty="0"/>
              <a:t> </a:t>
            </a:r>
            <a:r>
              <a:rPr lang="en-US" dirty="0" err="1"/>
              <a:t>Adumulla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41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10CF-BE38-48E8-026E-28FDDDB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EBFD-0E31-9234-7087-E94B1F72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Organizations struggle with emails and document overload.</a:t>
            </a:r>
          </a:p>
          <a:p>
            <a:r>
              <a:rPr lang="en-US" sz="2000" dirty="0"/>
              <a:t>Manual triage based on context is slow, error-prone, and inefficient.</a:t>
            </a:r>
          </a:p>
          <a:p>
            <a:r>
              <a:rPr lang="en-US" sz="2000" dirty="0"/>
              <a:t>Existing solutions lack AI-driven intelligence and automation.</a:t>
            </a:r>
          </a:p>
          <a:p>
            <a:r>
              <a:rPr lang="en-IN" dirty="0"/>
              <a:t>Service tickets gets assigned to wrong teams due to incorrect sorting of emails</a:t>
            </a:r>
          </a:p>
        </p:txBody>
      </p:sp>
    </p:spTree>
    <p:extLst>
      <p:ext uri="{BB962C8B-B14F-4D97-AF65-F5344CB8AC3E}">
        <p14:creationId xmlns:p14="http://schemas.microsoft.com/office/powerpoint/2010/main" val="271681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FC87-5DE7-9DDC-EF45-BB6AE706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987F-B156-A230-7F3C-976C9D0DC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Objective: Extract structured financial data from documents (PDF, DOCX, EML) and emails</a:t>
            </a:r>
          </a:p>
          <a:p>
            <a:r>
              <a:rPr lang="en-IN" sz="2000" dirty="0"/>
              <a:t>Key Features:</a:t>
            </a:r>
          </a:p>
          <a:p>
            <a:r>
              <a:rPr lang="en-IN" sz="2000" dirty="0"/>
              <a:t>- Multi-format document support</a:t>
            </a:r>
          </a:p>
          <a:p>
            <a:r>
              <a:rPr lang="en-IN" sz="2000" dirty="0"/>
              <a:t>- Mistral-7B LLM for data extraction</a:t>
            </a:r>
          </a:p>
          <a:p>
            <a:r>
              <a:rPr lang="en-IN" sz="2000" dirty="0"/>
              <a:t>- JSON output formatting</a:t>
            </a:r>
          </a:p>
          <a:p>
            <a:r>
              <a:rPr lang="en-IN" sz="2000" dirty="0"/>
              <a:t>Use Cases: Banking, Loan Processing, Financial Audits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68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4DB5-AF79-17B2-AD9D-22CE2B84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B3A8-4154-07E6-C614-0E4773E9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Benefits </a:t>
            </a:r>
          </a:p>
          <a:p>
            <a:pPr marL="0" indent="0">
              <a:buNone/>
            </a:pPr>
            <a:r>
              <a:rPr lang="en-US" sz="2000" dirty="0"/>
              <a:t> - Automates email and document triage.</a:t>
            </a:r>
          </a:p>
          <a:p>
            <a:pPr marL="0" indent="0">
              <a:buNone/>
            </a:pPr>
            <a:r>
              <a:rPr lang="en-US" sz="2000" dirty="0"/>
              <a:t> - Seamlessly integrates with existing workflows.</a:t>
            </a:r>
          </a:p>
          <a:p>
            <a:pPr marL="0" indent="0">
              <a:buNone/>
            </a:pPr>
            <a:r>
              <a:rPr lang="en-US" sz="2000" dirty="0"/>
              <a:t>- Automates responses or routes to the right team.</a:t>
            </a:r>
          </a:p>
          <a:p>
            <a:pPr marL="0" indent="0">
              <a:buNone/>
            </a:pPr>
            <a:r>
              <a:rPr lang="en-US" sz="2000" dirty="0"/>
              <a:t>-  Continuously learns and improves over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54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D16B-E67D-02C4-8B56-E9A740C7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FA83-98D9-B016-610D-783753CB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Diagram with 3 components:    </a:t>
            </a:r>
          </a:p>
          <a:p>
            <a:pPr marL="514350" indent="-514350">
              <a:buAutoNum type="arabicPeriod"/>
            </a:pPr>
            <a:r>
              <a:rPr lang="en-US" sz="2000" dirty="0"/>
              <a:t>Document Parser (</a:t>
            </a:r>
            <a:r>
              <a:rPr lang="en-US" sz="2000" dirty="0" err="1"/>
              <a:t>PyMuPDF</a:t>
            </a:r>
            <a:r>
              <a:rPr lang="en-US" sz="2000" dirty="0"/>
              <a:t>, python-docx, extract-msg)    </a:t>
            </a:r>
          </a:p>
          <a:p>
            <a:pPr marL="514350" indent="-514350">
              <a:buAutoNum type="arabicPeriod"/>
            </a:pPr>
            <a:r>
              <a:rPr lang="en-US" sz="2000" dirty="0"/>
              <a:t>Mistral-7B LLM (Hugging Face)    </a:t>
            </a:r>
          </a:p>
          <a:p>
            <a:pPr marL="514350" indent="-514350">
              <a:buAutoNum type="arabicPeriod"/>
            </a:pPr>
            <a:r>
              <a:rPr lang="en-US" sz="2000" dirty="0"/>
              <a:t>JSON Formatter  - Flow: Documents → Text Extraction → LLM Processing → Structured 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36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BFCB-0FD5-A5EC-62D7-C08466D7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D342-AA97-BE59-95DF-C8D9B496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Mistral-7B Instruct Model (Optimized with 4-bit Quantization)</a:t>
            </a:r>
          </a:p>
          <a:p>
            <a:r>
              <a:rPr lang="en-IN" sz="2000" dirty="0"/>
              <a:t>Python Libraries:</a:t>
            </a:r>
          </a:p>
          <a:p>
            <a:r>
              <a:rPr lang="en-IN" sz="2000" dirty="0"/>
              <a:t>- </a:t>
            </a:r>
            <a:r>
              <a:rPr lang="en-IN" sz="2000" dirty="0" err="1"/>
              <a:t>PyTorch</a:t>
            </a:r>
            <a:r>
              <a:rPr lang="en-IN" sz="2000" dirty="0"/>
              <a:t> (GPU acceleration)</a:t>
            </a:r>
          </a:p>
          <a:p>
            <a:r>
              <a:rPr lang="en-IN" sz="2000" dirty="0"/>
              <a:t>- Transformers (Hugging Face)</a:t>
            </a:r>
          </a:p>
          <a:p>
            <a:r>
              <a:rPr lang="en-IN" sz="2000" dirty="0"/>
              <a:t>- Document parsing libraries</a:t>
            </a:r>
          </a:p>
          <a:p>
            <a:r>
              <a:rPr lang="en-IN" sz="2000" dirty="0"/>
              <a:t>Spyder IDE (Development Environment)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81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1FA39D-FADD-D1CF-3C31-70747526FDE2}"/>
              </a:ext>
            </a:extLst>
          </p:cNvPr>
          <p:cNvSpPr/>
          <p:nvPr/>
        </p:nvSpPr>
        <p:spPr>
          <a:xfrm>
            <a:off x="4495659" y="2967335"/>
            <a:ext cx="320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19968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{791805AA-BA43-46A3-8145-E00B76D6CEF7}tf10001105</Template>
  <TotalTime>48</TotalTime>
  <Words>224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-apple-system</vt:lpstr>
      <vt:lpstr>Franklin Gothic Book</vt:lpstr>
      <vt:lpstr>Crop</vt:lpstr>
      <vt:lpstr>Gen AI Orchestrator for Email and Document Triage/Routing</vt:lpstr>
      <vt:lpstr>Team Members</vt:lpstr>
      <vt:lpstr>Challenge Description</vt:lpstr>
      <vt:lpstr>Solution Approach</vt:lpstr>
      <vt:lpstr>Overview</vt:lpstr>
      <vt:lpstr>Design Architecture</vt:lpstr>
      <vt:lpstr>Technologies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</dc:creator>
  <cp:lastModifiedBy>Adarsh</cp:lastModifiedBy>
  <cp:revision>4</cp:revision>
  <dcterms:created xsi:type="dcterms:W3CDTF">2025-03-26T09:22:34Z</dcterms:created>
  <dcterms:modified xsi:type="dcterms:W3CDTF">2025-03-26T10:10:37Z</dcterms:modified>
</cp:coreProperties>
</file>