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B11295A-7997-43DC-B0FB-27B987398904}">
          <p14:sldIdLst>
            <p14:sldId id="256"/>
            <p14:sldId id="257"/>
            <p14:sldId id="258"/>
            <p14:sldId id="259"/>
            <p14:sldId id="261"/>
            <p14:sldId id="264"/>
            <p14:sldId id="265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wfx/gaied-ai-squad/tree/main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4343-DF05-1B7B-20FF-9CDB33F1E6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Gen AI 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Orchestrator for Email and Document Triage/Routing</a:t>
            </a:r>
            <a:endParaRPr lang="en-IN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CB9DE-83EE-33E5-6E28-1B071E0CE8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TEAM</a:t>
            </a:r>
            <a:r>
              <a:rPr lang="en-US" dirty="0"/>
              <a:t>: AI SQUADS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34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672D-452A-6CEB-1964-63A45858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0715-DC39-956B-1186-F92085A88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Suresh Padala</a:t>
            </a:r>
          </a:p>
          <a:p>
            <a:r>
              <a:rPr lang="en-US" dirty="0"/>
              <a:t>Ranjana </a:t>
            </a:r>
            <a:r>
              <a:rPr lang="en-US" dirty="0" err="1"/>
              <a:t>Arjariya</a:t>
            </a:r>
            <a:endParaRPr lang="en-US" dirty="0"/>
          </a:p>
          <a:p>
            <a:r>
              <a:rPr lang="en-US" dirty="0"/>
              <a:t>Garima Raha</a:t>
            </a:r>
          </a:p>
          <a:p>
            <a:r>
              <a:rPr lang="en-US" dirty="0" err="1"/>
              <a:t>Gangashekar</a:t>
            </a:r>
            <a:r>
              <a:rPr lang="en-US" dirty="0"/>
              <a:t> </a:t>
            </a:r>
            <a:r>
              <a:rPr lang="en-US" dirty="0" err="1"/>
              <a:t>Adumulla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41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10CF-BE38-48E8-026E-28FDDDB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EBFD-0E31-9234-7087-E94B1F724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3445"/>
            <a:ext cx="9601200" cy="396395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ts val="1425"/>
              </a:lnSpc>
              <a:buNone/>
            </a:pPr>
            <a:endParaRPr lang="en-US" sz="4400" dirty="0">
              <a:latin typeface="+mj-lt"/>
              <a:ea typeface="+mj-ea"/>
              <a:cs typeface="+mj-cs"/>
            </a:endParaRPr>
          </a:p>
          <a:p>
            <a:pPr>
              <a:lnSpc>
                <a:spcPts val="1425"/>
              </a:lnSpc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This AI-powered tool automates the triage and routing of emails and</a:t>
            </a:r>
          </a:p>
          <a:p>
            <a:pPr>
              <a:lnSpc>
                <a:spcPts val="1425"/>
              </a:lnSpc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documents in financial systems.</a:t>
            </a:r>
          </a:p>
          <a:p>
            <a:pPr>
              <a:lnSpc>
                <a:spcPts val="1425"/>
              </a:lnSpc>
              <a:buNone/>
            </a:pPr>
            <a:r>
              <a:rPr lang="en-US" sz="4400" dirty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Extracts key financial data from unstructured content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Classifies requests by type and urgency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Detects and flags duplicate or redundant information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Utilizes Mistral-7B for advanced text understanding and classification</a:t>
            </a:r>
          </a:p>
          <a:p>
            <a:pPr>
              <a:lnSpc>
                <a:spcPct val="89000"/>
              </a:lnSpc>
              <a:spcBef>
                <a:spcPct val="0"/>
              </a:spcBef>
            </a:pP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Helps streamline operations by integrating into existing document workflows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81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AFC87-5DE7-9DDC-EF45-BB6AE706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987F-B156-A230-7F3C-976C9D0D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432041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Our solution leverages 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Generative AI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to automate the extraction, classification, and routing of financial documents and emails.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The approach is designed to handle unstructured content across multiple formats and convert it into structured, actionable insights, as per below steps: </a:t>
            </a:r>
          </a:p>
          <a:p>
            <a:pPr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 Multi-Format Document Ingestion</a:t>
            </a:r>
          </a:p>
          <a:p>
            <a:pPr>
              <a:buNone/>
            </a:pP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 Extraction &amp; Preprocessing</a:t>
            </a:r>
          </a:p>
          <a:p>
            <a:pPr>
              <a:buNone/>
            </a:pP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3. </a:t>
            </a:r>
            <a:r>
              <a:rPr lang="it-IT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Generative AI for Data Extraction</a:t>
            </a:r>
          </a:p>
          <a:p>
            <a:pPr>
              <a:buNone/>
            </a:pP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4. </a:t>
            </a: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Request Type Classification</a:t>
            </a:r>
          </a:p>
          <a:p>
            <a:pPr>
              <a:buNone/>
            </a:pPr>
            <a:r>
              <a:rPr lang="en-IN" b="1" dirty="0">
                <a:solidFill>
                  <a:srgbClr val="222222"/>
                </a:solidFill>
                <a:latin typeface="Arial" panose="020B0604020202020204" pitchFamily="34" charset="0"/>
              </a:rPr>
              <a:t>5. </a:t>
            </a: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Structured Output Generation</a:t>
            </a:r>
          </a:p>
          <a:p>
            <a:pPr>
              <a:buNone/>
            </a:pPr>
            <a:endParaRPr lang="en-IN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en-IN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endParaRPr lang="en-US" b="1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68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D16B-E67D-02C4-8B56-E9A740C7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Architecture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20FCCE-0F07-46FB-F4E5-C9BDFEE01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8036" y="2286000"/>
            <a:ext cx="5808327" cy="3581400"/>
          </a:xfrm>
        </p:spPr>
      </p:pic>
    </p:spTree>
    <p:extLst>
      <p:ext uri="{BB962C8B-B14F-4D97-AF65-F5344CB8AC3E}">
        <p14:creationId xmlns:p14="http://schemas.microsoft.com/office/powerpoint/2010/main" val="93136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64E2-8768-F238-C568-8F1808B7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Sample Input &amp; Output </a:t>
            </a:r>
            <a:b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88473-BB19-2EC0-B02C-D9FBF5FE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Sample Input: </a:t>
            </a: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PDF with fields like: Bank Name: ABC Bank Adjustment Amount: ₹1,20,000 </a:t>
            </a:r>
          </a:p>
          <a:p>
            <a:r>
              <a:rPr lang="en-IN" b="1" i="0" dirty="0">
                <a:solidFill>
                  <a:srgbClr val="202124"/>
                </a:solidFill>
                <a:effectLst/>
                <a:latin typeface="Google Sans"/>
              </a:rPr>
              <a:t>Sample Output (JSON):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json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{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"Request Type": "Adjustment",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 "Sub Request Type": "—",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"Confidence Score": 1.0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79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34E1-3BBE-794F-0E0B-89BB5D3F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6840-E11B-45A1-9BAA-AE3A2104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Place samples files into Input/ folder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Run: python script: main.py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JSON output saved in Output/ folder </a:t>
            </a:r>
          </a:p>
          <a:p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Log file: processing.log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54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BFCB-0FD5-A5EC-62D7-C08466D7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D342-AA97-BE59-95DF-C8D9B4964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Mistral-7B Instruct Model (Optimized with 4-bit Quantization)</a:t>
            </a:r>
          </a:p>
          <a:p>
            <a:pPr>
              <a:lnSpc>
                <a:spcPct val="104000"/>
              </a:lnSpc>
            </a:pPr>
            <a:r>
              <a:rPr lang="en-IN" dirty="0"/>
              <a:t>Programming Language- </a:t>
            </a:r>
            <a:r>
              <a:rPr lang="en-IN" b="1" dirty="0"/>
              <a:t>Python 3.9+</a:t>
            </a:r>
            <a:endParaRPr lang="en-IN" sz="2000" b="1" dirty="0"/>
          </a:p>
          <a:p>
            <a:r>
              <a:rPr lang="en-IN" sz="2000" dirty="0"/>
              <a:t>Python Libraries: </a:t>
            </a:r>
          </a:p>
          <a:p>
            <a:r>
              <a:rPr lang="en-IN" sz="2000" dirty="0" err="1"/>
              <a:t>PyTorch</a:t>
            </a:r>
            <a:endParaRPr lang="en-IN" sz="2000" dirty="0"/>
          </a:p>
          <a:p>
            <a:r>
              <a:rPr lang="en-IN" sz="2000" dirty="0"/>
              <a:t>Transformers (Hugging Face)</a:t>
            </a:r>
          </a:p>
          <a:p>
            <a:r>
              <a:rPr lang="en-IN" sz="2000" dirty="0"/>
              <a:t>Document parsing libraries</a:t>
            </a:r>
          </a:p>
          <a:p>
            <a:r>
              <a:rPr lang="en-US" dirty="0" err="1"/>
              <a:t>BitsAndBytes</a:t>
            </a:r>
            <a:r>
              <a:rPr lang="en-US" dirty="0"/>
              <a:t> 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81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1FA39D-FADD-D1CF-3C31-70747526FDE2}"/>
              </a:ext>
            </a:extLst>
          </p:cNvPr>
          <p:cNvSpPr/>
          <p:nvPr/>
        </p:nvSpPr>
        <p:spPr>
          <a:xfrm>
            <a:off x="3750906" y="2967335"/>
            <a:ext cx="557970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AE718-DEFE-1871-38F3-D3C112C309D0}"/>
              </a:ext>
            </a:extLst>
          </p:cNvPr>
          <p:cNvSpPr txBox="1"/>
          <p:nvPr/>
        </p:nvSpPr>
        <p:spPr>
          <a:xfrm>
            <a:off x="3984171" y="4021494"/>
            <a:ext cx="7324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Q&amp;A: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for more details or to explore the project,</a:t>
            </a:r>
          </a:p>
          <a:p>
            <a:r>
              <a:rPr lang="en-US" b="1" dirty="0">
                <a:solidFill>
                  <a:srgbClr val="202124"/>
                </a:solidFill>
                <a:latin typeface="Google Sans"/>
              </a:rPr>
              <a:t>V</a:t>
            </a:r>
            <a:r>
              <a:rPr lang="en-US" b="1" i="0" dirty="0">
                <a:solidFill>
                  <a:srgbClr val="202124"/>
                </a:solidFill>
                <a:effectLst/>
                <a:latin typeface="Google Sans"/>
              </a:rPr>
              <a:t>isit: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🔗 GitHub: </a:t>
            </a:r>
            <a:r>
              <a:rPr lang="en-US" b="0" i="0" u="sng" dirty="0">
                <a:solidFill>
                  <a:srgbClr val="1967D2"/>
                </a:solidFill>
                <a:effectLst/>
                <a:latin typeface="Google Sans"/>
                <a:hlinkClick r:id="rId2"/>
              </a:rPr>
              <a:t>https://github.com/ewfx/gaied-ai-squad/tree/main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99689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{791805AA-BA43-46A3-8145-E00B76D6CEF7}tf10001105</Template>
  <TotalTime>75</TotalTime>
  <Words>305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Franklin Gothic Book</vt:lpstr>
      <vt:lpstr>Google Sans</vt:lpstr>
      <vt:lpstr>Crop</vt:lpstr>
      <vt:lpstr>Gen AI Orchestrator for Email and Document Triage/Routing</vt:lpstr>
      <vt:lpstr>Team Members</vt:lpstr>
      <vt:lpstr>Challenge Description</vt:lpstr>
      <vt:lpstr>Solution Approach</vt:lpstr>
      <vt:lpstr>Design Architecture</vt:lpstr>
      <vt:lpstr>Sample Input &amp; Output  </vt:lpstr>
      <vt:lpstr>How to Run</vt:lpstr>
      <vt:lpstr>Tech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</dc:creator>
  <cp:lastModifiedBy>Adarsh</cp:lastModifiedBy>
  <cp:revision>18</cp:revision>
  <dcterms:created xsi:type="dcterms:W3CDTF">2025-03-26T09:22:34Z</dcterms:created>
  <dcterms:modified xsi:type="dcterms:W3CDTF">2025-03-26T16:20:38Z</dcterms:modified>
</cp:coreProperties>
</file>