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Hackathon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Loan servicing platforms receive hundreds of emails daily. Manual triage is slow and error-prone, leading to delays in processing critical requests.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 LLM prompt engineering for better accuracy</a:t>
            </a:r>
          </a:p>
          <a:p>
            <a:r>
              <a:t>• Expand duplicate detection to more complex cases</a:t>
            </a:r>
          </a:p>
          <a:p>
            <a:r>
              <a:t>• Improve OCR accuracy for low-quality scanned documents</a:t>
            </a:r>
          </a:p>
          <a:p>
            <a:r>
              <a:t>• Integrate with live email APIs for real-time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 email classification and document extraction to streamline loan servicing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Process emails and attachments</a:t>
            </a:r>
          </a:p>
          <a:p>
            <a:r>
              <a:t>• Classify request types using GPT-4ALL</a:t>
            </a:r>
          </a:p>
          <a:p>
            <a:r>
              <a:t>• Extract key details like deal name, amount, expiration date</a:t>
            </a:r>
          </a:p>
          <a:p>
            <a:r>
              <a:t>• Perform OCR on scanned attachments</a:t>
            </a:r>
          </a:p>
          <a:p>
            <a:r>
              <a:t>• Detect duplicate requests to prevent redundancy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LLM for email processing: GPT-4ALL</a:t>
            </a:r>
          </a:p>
          <a:p>
            <a:r>
              <a:t>• Backend: FastAPI</a:t>
            </a:r>
          </a:p>
          <a:p>
            <a:r>
              <a:t>• OCR: Tesseract</a:t>
            </a:r>
          </a:p>
          <a:p>
            <a:r>
              <a:t>• Vector DB: FAISS for duplicate detection</a:t>
            </a:r>
          </a:p>
          <a:p>
            <a:r>
              <a:t>• Storage: PostgreSQL (mocked for now)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Extract email body and attachments</a:t>
            </a:r>
          </a:p>
          <a:p>
            <a:r>
              <a:t>2. Classify request type using GPT-4ALL</a:t>
            </a:r>
          </a:p>
          <a:p>
            <a:r>
              <a:t>3. Extract structured data from text</a:t>
            </a:r>
          </a:p>
          <a:p>
            <a:r>
              <a:t>4. Process OCR for scanned documents</a:t>
            </a:r>
          </a:p>
          <a:p>
            <a:r>
              <a:t>5. Check for duplicate requests</a:t>
            </a:r>
          </a:p>
          <a:p>
            <a:r>
              <a:t>6. Return structured output in JSON format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&amp; Email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GPT-4ALL analyzes email subject and body</a:t>
            </a:r>
          </a:p>
          <a:p>
            <a:r>
              <a:t>• Maps to predefined categories like Fee Payment, Money Movement, etc.</a:t>
            </a:r>
          </a:p>
          <a:p>
            <a:r>
              <a:t>• Identifies sub-request types for precise processing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OCR &amp;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 Tesseract OCR to extract text from PDFs and scanned images</a:t>
            </a:r>
          </a:p>
          <a:p>
            <a:r>
              <a:t>• Prioritizes email body over attachments when extracting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 FAISS to store email embeddings</a:t>
            </a:r>
          </a:p>
          <a:p>
            <a:r>
              <a:t>• Checks similarity to existing requests</a:t>
            </a:r>
          </a:p>
          <a:p>
            <a:r>
              <a:t>• Prevents redundant tickets if a similar request is already logged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Expected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Faster email triage and processing</a:t>
            </a:r>
          </a:p>
          <a:p>
            <a:r>
              <a:t>• Reduced manual effort in classification</a:t>
            </a:r>
          </a:p>
          <a:p>
            <a:r>
              <a:t>• Increased accuracy in loan servicing requests</a:t>
            </a:r>
          </a:p>
          <a:p>
            <a:r>
              <a:t>• Better tracking and data extraction for compliance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