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Corbel"/>
      <p:regular r:id="rId19"/>
      <p:bold r:id="rId20"/>
      <p:italic r:id="rId21"/>
      <p:boldItalic r:id="rId22"/>
    </p:embeddedFont>
    <p:embeddedFont>
      <p:font typeface="Century Gothic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gANy6ed1Nv5b4kBoRXHsqdAHIu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20" Type="http://schemas.openxmlformats.org/officeDocument/2006/relationships/font" Target="fonts/Corbel-bold.fntdata"/><Relationship Id="rId22" Type="http://schemas.openxmlformats.org/officeDocument/2006/relationships/font" Target="fonts/Corbel-boldItalic.fntdata"/><Relationship Id="rId21" Type="http://schemas.openxmlformats.org/officeDocument/2006/relationships/font" Target="fonts/Corbel-italic.fntdata"/><Relationship Id="rId24" Type="http://schemas.openxmlformats.org/officeDocument/2006/relationships/font" Target="fonts/CenturyGothic-bold.fntdata"/><Relationship Id="rId23" Type="http://schemas.openxmlformats.org/officeDocument/2006/relationships/font" Target="fonts/CenturyGothic-regular.fntdata"/><Relationship Id="rId26" Type="http://schemas.openxmlformats.org/officeDocument/2006/relationships/font" Target="fonts/CenturyGothic-boldItalic.fntdata"/><Relationship Id="rId25" Type="http://schemas.openxmlformats.org/officeDocument/2006/relationships/font" Target="fonts/CenturyGothic-italic.fntdata"/><Relationship Id="rId27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Corbel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9" name="Google Shape;66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8" name="Google Shape;77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9" name="Google Shape;779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Photo 2" showMasterSp="0">
  <p:cSld name="Title Photo 2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 flipH="1" rot="10800000">
            <a:off x="2" y="4575872"/>
            <a:ext cx="2281484" cy="2282128"/>
          </a:xfrm>
          <a:custGeom>
            <a:rect b="b" l="l" r="r" t="t"/>
            <a:pathLst>
              <a:path extrusionOk="0" h="1973001" w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" name="Google Shape;17;p16"/>
          <p:cNvSpPr txBox="1"/>
          <p:nvPr>
            <p:ph type="title"/>
          </p:nvPr>
        </p:nvSpPr>
        <p:spPr>
          <a:xfrm>
            <a:off x="2601743" y="1379047"/>
            <a:ext cx="8913982" cy="25087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entury Gothic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" type="body"/>
          </p:nvPr>
        </p:nvSpPr>
        <p:spPr>
          <a:xfrm>
            <a:off x="2601743" y="4136267"/>
            <a:ext cx="8913982" cy="439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2" type="body"/>
          </p:nvPr>
        </p:nvSpPr>
        <p:spPr>
          <a:xfrm>
            <a:off x="2601743" y="5635721"/>
            <a:ext cx="2005584" cy="3147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/>
          <p:nvPr>
            <p:ph idx="3" type="pic"/>
          </p:nvPr>
        </p:nvSpPr>
        <p:spPr>
          <a:xfrm>
            <a:off x="0" y="2281486"/>
            <a:ext cx="2281484" cy="2294867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16"/>
          <p:cNvSpPr/>
          <p:nvPr>
            <p:ph idx="4" type="pic"/>
          </p:nvPr>
        </p:nvSpPr>
        <p:spPr>
          <a:xfrm>
            <a:off x="9528326" y="4575873"/>
            <a:ext cx="2663674" cy="2282127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16"/>
          <p:cNvSpPr txBox="1"/>
          <p:nvPr>
            <p:ph idx="11" type="ftr"/>
          </p:nvPr>
        </p:nvSpPr>
        <p:spPr>
          <a:xfrm>
            <a:off x="380047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/>
          <p:nvPr/>
        </p:nvSpPr>
        <p:spPr>
          <a:xfrm flipH="1" rot="10800000">
            <a:off x="0" y="0"/>
            <a:ext cx="2281486" cy="22814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" name="Google Shape;26;p16"/>
          <p:cNvSpPr/>
          <p:nvPr/>
        </p:nvSpPr>
        <p:spPr>
          <a:xfrm flipH="1">
            <a:off x="2281484" y="0"/>
            <a:ext cx="2281484" cy="2294867"/>
          </a:xfrm>
          <a:custGeom>
            <a:rect b="b" l="l" r="r" t="t"/>
            <a:pathLst>
              <a:path extrusionOk="0" h="1973001" w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2">
  <p:cSld name="Title 2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/>
          <p:nvPr/>
        </p:nvSpPr>
        <p:spPr>
          <a:xfrm flipH="1">
            <a:off x="10122840" y="3949841"/>
            <a:ext cx="2069156" cy="2908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3" name="Google Shape;143;p25"/>
          <p:cNvSpPr txBox="1"/>
          <p:nvPr>
            <p:ph type="ctrTitle"/>
          </p:nvPr>
        </p:nvSpPr>
        <p:spPr>
          <a:xfrm>
            <a:off x="660400" y="854239"/>
            <a:ext cx="7833895" cy="359262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entury Gothic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5"/>
          <p:cNvSpPr txBox="1"/>
          <p:nvPr>
            <p:ph idx="1" type="subTitle"/>
          </p:nvPr>
        </p:nvSpPr>
        <p:spPr>
          <a:xfrm>
            <a:off x="657225" y="4617138"/>
            <a:ext cx="7376609" cy="10149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5" name="Google Shape;145;p25"/>
          <p:cNvSpPr txBox="1"/>
          <p:nvPr>
            <p:ph idx="10" type="dt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5"/>
          <p:cNvSpPr txBox="1"/>
          <p:nvPr>
            <p:ph idx="11" type="ftr"/>
          </p:nvPr>
        </p:nvSpPr>
        <p:spPr>
          <a:xfrm>
            <a:off x="380047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25"/>
          <p:cNvSpPr/>
          <p:nvPr/>
        </p:nvSpPr>
        <p:spPr>
          <a:xfrm flipH="1">
            <a:off x="10122846" y="1880686"/>
            <a:ext cx="2069153" cy="20691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9" name="Google Shape;149;p25"/>
          <p:cNvSpPr/>
          <p:nvPr/>
        </p:nvSpPr>
        <p:spPr>
          <a:xfrm>
            <a:off x="10222717" y="0"/>
            <a:ext cx="1969281" cy="1880686"/>
          </a:xfrm>
          <a:custGeom>
            <a:rect b="b" l="l" r="r" t="t"/>
            <a:pathLst>
              <a:path extrusionOk="0" h="1973001" w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0" name="Google Shape;150;p25"/>
          <p:cNvSpPr/>
          <p:nvPr/>
        </p:nvSpPr>
        <p:spPr>
          <a:xfrm flipH="1">
            <a:off x="8153560" y="4795948"/>
            <a:ext cx="1969280" cy="20691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1" name="Google Shape;151;p25"/>
          <p:cNvSpPr txBox="1"/>
          <p:nvPr>
            <p:ph idx="2" type="body"/>
          </p:nvPr>
        </p:nvSpPr>
        <p:spPr>
          <a:xfrm>
            <a:off x="657225" y="5684986"/>
            <a:ext cx="2465836" cy="3147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3">
  <p:cSld name="Title 3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/>
          <p:nvPr/>
        </p:nvSpPr>
        <p:spPr>
          <a:xfrm flipH="1">
            <a:off x="10122846" y="4788846"/>
            <a:ext cx="2069153" cy="20691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4" name="Google Shape;154;p26"/>
          <p:cNvSpPr/>
          <p:nvPr/>
        </p:nvSpPr>
        <p:spPr>
          <a:xfrm>
            <a:off x="-5631" y="3949841"/>
            <a:ext cx="1805555" cy="2908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5" name="Google Shape;155;p26"/>
          <p:cNvSpPr txBox="1"/>
          <p:nvPr>
            <p:ph type="ctrTitle"/>
          </p:nvPr>
        </p:nvSpPr>
        <p:spPr>
          <a:xfrm>
            <a:off x="1799924" y="1318302"/>
            <a:ext cx="8592152" cy="26211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entury Gothic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6"/>
          <p:cNvSpPr txBox="1"/>
          <p:nvPr>
            <p:ph idx="1" type="subTitle"/>
          </p:nvPr>
        </p:nvSpPr>
        <p:spPr>
          <a:xfrm>
            <a:off x="2301923" y="4039647"/>
            <a:ext cx="7588155" cy="14140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7" name="Google Shape;157;p26"/>
          <p:cNvSpPr txBox="1"/>
          <p:nvPr>
            <p:ph idx="12" type="sldNum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26"/>
          <p:cNvSpPr txBox="1"/>
          <p:nvPr>
            <p:ph idx="11" type="ftr"/>
          </p:nvPr>
        </p:nvSpPr>
        <p:spPr>
          <a:xfrm>
            <a:off x="380047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6"/>
          <p:cNvSpPr txBox="1"/>
          <p:nvPr>
            <p:ph idx="10" type="dt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6"/>
          <p:cNvSpPr/>
          <p:nvPr/>
        </p:nvSpPr>
        <p:spPr>
          <a:xfrm>
            <a:off x="10222717" y="0"/>
            <a:ext cx="1969281" cy="1880686"/>
          </a:xfrm>
          <a:custGeom>
            <a:rect b="b" l="l" r="r" t="t"/>
            <a:pathLst>
              <a:path extrusionOk="0" h="1973001" w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1" name="Google Shape;161;p26"/>
          <p:cNvSpPr/>
          <p:nvPr/>
        </p:nvSpPr>
        <p:spPr>
          <a:xfrm>
            <a:off x="1799924" y="5630779"/>
            <a:ext cx="1969280" cy="12343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2" name="Google Shape;162;p26"/>
          <p:cNvSpPr txBox="1"/>
          <p:nvPr>
            <p:ph idx="2" type="body"/>
          </p:nvPr>
        </p:nvSpPr>
        <p:spPr>
          <a:xfrm>
            <a:off x="4863082" y="5504202"/>
            <a:ext cx="2465836" cy="3147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Photo 1">
  <p:cSld name="Title, Photo 1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265615" y="3538558"/>
            <a:ext cx="11418925" cy="151499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entury Gothic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265616" y="5136147"/>
            <a:ext cx="11418926" cy="9931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A hand holding a pen is writing on an open blank notebook." id="166" name="Google Shape;166;p27"/>
          <p:cNvSpPr/>
          <p:nvPr>
            <p:ph idx="2" type="pic"/>
          </p:nvPr>
        </p:nvSpPr>
        <p:spPr>
          <a:xfrm>
            <a:off x="-1" y="1912129"/>
            <a:ext cx="1925575" cy="1530062"/>
          </a:xfrm>
          <a:prstGeom prst="rect">
            <a:avLst/>
          </a:prstGeom>
          <a:noFill/>
          <a:ln>
            <a:noFill/>
          </a:ln>
        </p:spPr>
      </p:sp>
      <p:sp>
        <p:nvSpPr>
          <p:cNvPr descr="A modern, multi-story glass office building with a clear blue sky in the background." id="167" name="Google Shape;167;p27"/>
          <p:cNvSpPr/>
          <p:nvPr>
            <p:ph idx="3" type="pic"/>
          </p:nvPr>
        </p:nvSpPr>
        <p:spPr>
          <a:xfrm>
            <a:off x="9944486" y="-4"/>
            <a:ext cx="2247514" cy="1925578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27"/>
          <p:cNvSpPr txBox="1"/>
          <p:nvPr>
            <p:ph idx="10" type="dt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7"/>
          <p:cNvSpPr txBox="1"/>
          <p:nvPr>
            <p:ph idx="11" type="ftr"/>
          </p:nvPr>
        </p:nvSpPr>
        <p:spPr>
          <a:xfrm>
            <a:off x="380047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7"/>
          <p:cNvSpPr txBox="1"/>
          <p:nvPr>
            <p:ph idx="12" type="sldNum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1" name="Google Shape;171;p27"/>
          <p:cNvSpPr/>
          <p:nvPr/>
        </p:nvSpPr>
        <p:spPr>
          <a:xfrm flipH="1" rot="10800000">
            <a:off x="10716025" y="1925895"/>
            <a:ext cx="1496841" cy="1543709"/>
          </a:xfrm>
          <a:custGeom>
            <a:rect b="b" l="l" r="r" t="t"/>
            <a:pathLst>
              <a:path extrusionOk="0" h="1973001" w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2" name="Google Shape;172;p27"/>
          <p:cNvSpPr/>
          <p:nvPr/>
        </p:nvSpPr>
        <p:spPr>
          <a:xfrm flipH="1" rot="10800000">
            <a:off x="0" y="-1"/>
            <a:ext cx="1925576" cy="192557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3" name="Google Shape;173;p27"/>
          <p:cNvSpPr/>
          <p:nvPr/>
        </p:nvSpPr>
        <p:spPr>
          <a:xfrm flipH="1">
            <a:off x="1925574" y="0"/>
            <a:ext cx="2041601" cy="1893926"/>
          </a:xfrm>
          <a:custGeom>
            <a:rect b="b" l="l" r="r" t="t"/>
            <a:pathLst>
              <a:path extrusionOk="0" h="1973001" w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4" name="Google Shape;174;p27"/>
          <p:cNvSpPr txBox="1"/>
          <p:nvPr>
            <p:ph idx="4" type="body"/>
          </p:nvPr>
        </p:nvSpPr>
        <p:spPr>
          <a:xfrm>
            <a:off x="2111053" y="3127434"/>
            <a:ext cx="2465836" cy="3147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Photo 3">
  <p:cSld name="Title Photo 3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/>
          <p:nvPr/>
        </p:nvSpPr>
        <p:spPr>
          <a:xfrm rot="10800000">
            <a:off x="9910516" y="4588452"/>
            <a:ext cx="2281484" cy="2269548"/>
          </a:xfrm>
          <a:custGeom>
            <a:rect b="b" l="l" r="r" t="t"/>
            <a:pathLst>
              <a:path extrusionOk="0" h="1973001" w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7" name="Google Shape;177;p28"/>
          <p:cNvSpPr txBox="1"/>
          <p:nvPr>
            <p:ph type="title"/>
          </p:nvPr>
        </p:nvSpPr>
        <p:spPr>
          <a:xfrm>
            <a:off x="667305" y="1379047"/>
            <a:ext cx="8913982" cy="25087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entury Gothic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667305" y="4136267"/>
            <a:ext cx="8913982" cy="4396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28"/>
          <p:cNvSpPr txBox="1"/>
          <p:nvPr>
            <p:ph idx="2" type="body"/>
          </p:nvPr>
        </p:nvSpPr>
        <p:spPr>
          <a:xfrm>
            <a:off x="7575703" y="5712286"/>
            <a:ext cx="2005584" cy="3147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descr="A modern, multi-story glass office building with a clear blue sky in the background." id="180" name="Google Shape;180;p28"/>
          <p:cNvSpPr/>
          <p:nvPr>
            <p:ph idx="3" type="pic"/>
          </p:nvPr>
        </p:nvSpPr>
        <p:spPr>
          <a:xfrm>
            <a:off x="0" y="4575873"/>
            <a:ext cx="2663674" cy="2282127"/>
          </a:xfrm>
          <a:prstGeom prst="rect">
            <a:avLst/>
          </a:prstGeom>
          <a:noFill/>
          <a:ln>
            <a:noFill/>
          </a:ln>
        </p:spPr>
      </p:sp>
      <p:sp>
        <p:nvSpPr>
          <p:cNvPr descr="A hand holding a pen is writing on an open blank notebook." id="181" name="Google Shape;181;p28"/>
          <p:cNvSpPr/>
          <p:nvPr>
            <p:ph idx="4" type="pic"/>
          </p:nvPr>
        </p:nvSpPr>
        <p:spPr>
          <a:xfrm>
            <a:off x="9910516" y="2294226"/>
            <a:ext cx="2281484" cy="2282127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28"/>
          <p:cNvSpPr txBox="1"/>
          <p:nvPr>
            <p:ph idx="10" type="dt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8"/>
          <p:cNvSpPr txBox="1"/>
          <p:nvPr>
            <p:ph idx="11" type="ftr"/>
          </p:nvPr>
        </p:nvSpPr>
        <p:spPr>
          <a:xfrm>
            <a:off x="380047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8"/>
          <p:cNvSpPr txBox="1"/>
          <p:nvPr>
            <p:ph idx="12" type="sldNum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5" name="Google Shape;185;p28"/>
          <p:cNvSpPr/>
          <p:nvPr/>
        </p:nvSpPr>
        <p:spPr>
          <a:xfrm flipH="1" rot="10800000">
            <a:off x="9910514" y="0"/>
            <a:ext cx="2281486" cy="22814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6" name="Google Shape;186;p28"/>
          <p:cNvSpPr/>
          <p:nvPr/>
        </p:nvSpPr>
        <p:spPr>
          <a:xfrm>
            <a:off x="7627425" y="640"/>
            <a:ext cx="2281484" cy="2281487"/>
          </a:xfrm>
          <a:custGeom>
            <a:rect b="b" l="l" r="r" t="t"/>
            <a:pathLst>
              <a:path extrusionOk="0" h="1973001" w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 Header 3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/>
          <p:nvPr/>
        </p:nvSpPr>
        <p:spPr>
          <a:xfrm flipH="1" rot="10800000">
            <a:off x="7693132" y="2338938"/>
            <a:ext cx="4498868" cy="4519061"/>
          </a:xfrm>
          <a:custGeom>
            <a:rect b="b" l="l" r="r" t="t"/>
            <a:pathLst>
              <a:path extrusionOk="0" h="6858000" w="6827356">
                <a:moveTo>
                  <a:pt x="6827356" y="6858000"/>
                </a:moveTo>
                <a:lnTo>
                  <a:pt x="6818959" y="6858000"/>
                </a:lnTo>
                <a:lnTo>
                  <a:pt x="0" y="0"/>
                </a:lnTo>
                <a:lnTo>
                  <a:pt x="68273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9" name="Google Shape;189;p29"/>
          <p:cNvSpPr/>
          <p:nvPr/>
        </p:nvSpPr>
        <p:spPr>
          <a:xfrm>
            <a:off x="0" y="4899756"/>
            <a:ext cx="1958243" cy="19582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0" name="Google Shape;190;p29"/>
          <p:cNvSpPr txBox="1"/>
          <p:nvPr>
            <p:ph type="title"/>
          </p:nvPr>
        </p:nvSpPr>
        <p:spPr>
          <a:xfrm>
            <a:off x="1995170" y="355600"/>
            <a:ext cx="8201660" cy="283760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entury Gothic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2604770" y="3475786"/>
            <a:ext cx="6982460" cy="11007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2" name="Google Shape;192;p29"/>
          <p:cNvSpPr txBox="1"/>
          <p:nvPr>
            <p:ph idx="10" type="dt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9"/>
          <p:cNvSpPr txBox="1"/>
          <p:nvPr>
            <p:ph idx="11" type="ftr"/>
          </p:nvPr>
        </p:nvSpPr>
        <p:spPr>
          <a:xfrm>
            <a:off x="380047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9"/>
          <p:cNvSpPr txBox="1"/>
          <p:nvPr>
            <p:ph idx="12" type="sldNum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29"/>
          <p:cNvSpPr/>
          <p:nvPr/>
        </p:nvSpPr>
        <p:spPr>
          <a:xfrm>
            <a:off x="0" y="2935704"/>
            <a:ext cx="1958241" cy="195824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, 4 items">
  <p:cSld name="Agenda, 4 items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/>
          <p:nvPr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8" name="Google Shape;198;p30"/>
          <p:cNvSpPr/>
          <p:nvPr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9" name="Google Shape;199;p30"/>
          <p:cNvSpPr/>
          <p:nvPr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0" name="Google Shape;200;p30"/>
          <p:cNvSpPr/>
          <p:nvPr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201" name="Google Shape;201;p30"/>
          <p:cNvCxnSpPr/>
          <p:nvPr/>
        </p:nvCxnSpPr>
        <p:spPr>
          <a:xfrm>
            <a:off x="3796497" y="3046308"/>
            <a:ext cx="3338363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2" name="Google Shape;202;p30"/>
          <p:cNvCxnSpPr/>
          <p:nvPr/>
        </p:nvCxnSpPr>
        <p:spPr>
          <a:xfrm>
            <a:off x="7577417" y="3046308"/>
            <a:ext cx="3338363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3" name="Google Shape;203;p30"/>
          <p:cNvCxnSpPr/>
          <p:nvPr/>
        </p:nvCxnSpPr>
        <p:spPr>
          <a:xfrm>
            <a:off x="3796497" y="4940429"/>
            <a:ext cx="3338363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4" name="Google Shape;204;p30"/>
          <p:cNvCxnSpPr/>
          <p:nvPr/>
        </p:nvCxnSpPr>
        <p:spPr>
          <a:xfrm>
            <a:off x="7577417" y="4940429"/>
            <a:ext cx="3338363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5" name="Google Shape;205;p30"/>
          <p:cNvSpPr txBox="1"/>
          <p:nvPr>
            <p:ph type="title"/>
          </p:nvPr>
        </p:nvSpPr>
        <p:spPr>
          <a:xfrm>
            <a:off x="844000" y="831919"/>
            <a:ext cx="10504000" cy="140893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3796496" y="2489255"/>
            <a:ext cx="573373" cy="4533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7" name="Google Shape;207;p30"/>
          <p:cNvSpPr txBox="1"/>
          <p:nvPr>
            <p:ph idx="2" type="body"/>
          </p:nvPr>
        </p:nvSpPr>
        <p:spPr>
          <a:xfrm>
            <a:off x="3796496" y="3128981"/>
            <a:ext cx="3338363" cy="9233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8" name="Google Shape;208;p30"/>
          <p:cNvSpPr txBox="1"/>
          <p:nvPr>
            <p:ph idx="3" type="body"/>
          </p:nvPr>
        </p:nvSpPr>
        <p:spPr>
          <a:xfrm>
            <a:off x="7577416" y="2488552"/>
            <a:ext cx="573373" cy="4533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9" name="Google Shape;209;p30"/>
          <p:cNvSpPr txBox="1"/>
          <p:nvPr>
            <p:ph idx="4" type="body"/>
          </p:nvPr>
        </p:nvSpPr>
        <p:spPr>
          <a:xfrm>
            <a:off x="7577416" y="3128981"/>
            <a:ext cx="3338363" cy="9233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0" name="Google Shape;210;p30"/>
          <p:cNvSpPr txBox="1"/>
          <p:nvPr>
            <p:ph idx="5" type="body"/>
          </p:nvPr>
        </p:nvSpPr>
        <p:spPr>
          <a:xfrm>
            <a:off x="3796496" y="4384085"/>
            <a:ext cx="573373" cy="4533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30"/>
          <p:cNvSpPr txBox="1"/>
          <p:nvPr>
            <p:ph idx="6" type="body"/>
          </p:nvPr>
        </p:nvSpPr>
        <p:spPr>
          <a:xfrm>
            <a:off x="3796496" y="5043769"/>
            <a:ext cx="3338363" cy="9233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2" name="Google Shape;212;p30"/>
          <p:cNvSpPr txBox="1"/>
          <p:nvPr>
            <p:ph idx="7" type="body"/>
          </p:nvPr>
        </p:nvSpPr>
        <p:spPr>
          <a:xfrm>
            <a:off x="7577416" y="4383382"/>
            <a:ext cx="573373" cy="4533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3" name="Google Shape;213;p30"/>
          <p:cNvSpPr txBox="1"/>
          <p:nvPr>
            <p:ph idx="8" type="body"/>
          </p:nvPr>
        </p:nvSpPr>
        <p:spPr>
          <a:xfrm>
            <a:off x="7577416" y="5043769"/>
            <a:ext cx="3338363" cy="9233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4" name="Google Shape;214;p30"/>
          <p:cNvSpPr txBox="1"/>
          <p:nvPr>
            <p:ph idx="10" type="dt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30"/>
          <p:cNvSpPr txBox="1"/>
          <p:nvPr>
            <p:ph idx="11" type="ftr"/>
          </p:nvPr>
        </p:nvSpPr>
        <p:spPr>
          <a:xfrm>
            <a:off x="380047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30"/>
          <p:cNvSpPr txBox="1"/>
          <p:nvPr>
            <p:ph idx="12" type="sldNum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2">
  <p:cSld name="Agenda 2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/>
          <p:nvPr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9" name="Google Shape;219;p31"/>
          <p:cNvSpPr/>
          <p:nvPr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0" name="Google Shape;220;p31"/>
          <p:cNvSpPr txBox="1"/>
          <p:nvPr>
            <p:ph type="title"/>
          </p:nvPr>
        </p:nvSpPr>
        <p:spPr>
          <a:xfrm>
            <a:off x="844000" y="831919"/>
            <a:ext cx="10504000" cy="140893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1"/>
          <p:cNvSpPr txBox="1"/>
          <p:nvPr>
            <p:ph idx="1" type="body"/>
          </p:nvPr>
        </p:nvSpPr>
        <p:spPr>
          <a:xfrm>
            <a:off x="3400425" y="2429164"/>
            <a:ext cx="7947574" cy="34359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2" name="Google Shape;222;p31"/>
          <p:cNvSpPr txBox="1"/>
          <p:nvPr>
            <p:ph idx="10" type="dt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31"/>
          <p:cNvSpPr txBox="1"/>
          <p:nvPr>
            <p:ph idx="11" type="ftr"/>
          </p:nvPr>
        </p:nvSpPr>
        <p:spPr>
          <a:xfrm>
            <a:off x="380047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31"/>
          <p:cNvSpPr txBox="1"/>
          <p:nvPr>
            <p:ph idx="12" type="sldNum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" name="Google Shape;225;p31"/>
          <p:cNvSpPr/>
          <p:nvPr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6" name="Google Shape;226;p31"/>
          <p:cNvSpPr/>
          <p:nvPr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1 (Max)">
  <p:cSld name="Title, Content 1 (Max)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/>
          <p:nvPr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29" name="Google Shape;229;p32"/>
          <p:cNvSpPr/>
          <p:nvPr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0" name="Google Shape;230;p32"/>
          <p:cNvSpPr txBox="1"/>
          <p:nvPr>
            <p:ph type="title"/>
          </p:nvPr>
        </p:nvSpPr>
        <p:spPr>
          <a:xfrm>
            <a:off x="844001" y="831919"/>
            <a:ext cx="10504000" cy="528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2"/>
          <p:cNvSpPr txBox="1"/>
          <p:nvPr>
            <p:ph idx="1" type="body"/>
          </p:nvPr>
        </p:nvSpPr>
        <p:spPr>
          <a:xfrm>
            <a:off x="843999" y="1486438"/>
            <a:ext cx="10504000" cy="437865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2" name="Google Shape;232;p32"/>
          <p:cNvSpPr txBox="1"/>
          <p:nvPr>
            <p:ph idx="10" type="dt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2"/>
          <p:cNvSpPr txBox="1"/>
          <p:nvPr>
            <p:ph idx="11" type="ftr"/>
          </p:nvPr>
        </p:nvSpPr>
        <p:spPr>
          <a:xfrm>
            <a:off x="380047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32"/>
          <p:cNvSpPr txBox="1"/>
          <p:nvPr>
            <p:ph idx="12" type="sldNum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5" name="Google Shape;235;p32"/>
          <p:cNvSpPr/>
          <p:nvPr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6" name="Google Shape;236;p32"/>
          <p:cNvSpPr/>
          <p:nvPr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Only (Max)">
  <p:cSld name="Content Only (Max)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>
            <p:ph type="title"/>
          </p:nvPr>
        </p:nvSpPr>
        <p:spPr>
          <a:xfrm>
            <a:off x="841248" y="-1325880"/>
            <a:ext cx="10515600" cy="1325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3"/>
          <p:cNvSpPr txBox="1"/>
          <p:nvPr>
            <p:ph idx="1" type="body"/>
          </p:nvPr>
        </p:nvSpPr>
        <p:spPr>
          <a:xfrm>
            <a:off x="318799" y="407712"/>
            <a:ext cx="11554400" cy="5827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0" name="Google Shape;240;p33"/>
          <p:cNvSpPr txBox="1"/>
          <p:nvPr>
            <p:ph idx="10" type="dt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3"/>
          <p:cNvSpPr txBox="1"/>
          <p:nvPr>
            <p:ph idx="11" type="ftr"/>
          </p:nvPr>
        </p:nvSpPr>
        <p:spPr>
          <a:xfrm>
            <a:off x="380047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33"/>
          <p:cNvSpPr txBox="1"/>
          <p:nvPr>
            <p:ph idx="12" type="sldNum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 1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type="title"/>
          </p:nvPr>
        </p:nvSpPr>
        <p:spPr>
          <a:xfrm>
            <a:off x="1145622" y="914399"/>
            <a:ext cx="9900753" cy="13582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34"/>
          <p:cNvSpPr txBox="1"/>
          <p:nvPr>
            <p:ph idx="1" type="body"/>
          </p:nvPr>
        </p:nvSpPr>
        <p:spPr>
          <a:xfrm>
            <a:off x="1145621" y="2636196"/>
            <a:ext cx="9900753" cy="32288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6" name="Google Shape;246;p34"/>
          <p:cNvSpPr txBox="1"/>
          <p:nvPr>
            <p:ph idx="10" type="dt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34"/>
          <p:cNvSpPr txBox="1"/>
          <p:nvPr>
            <p:ph idx="11" type="ftr"/>
          </p:nvPr>
        </p:nvSpPr>
        <p:spPr>
          <a:xfrm>
            <a:off x="380047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34"/>
          <p:cNvSpPr txBox="1"/>
          <p:nvPr>
            <p:ph idx="12" type="sldNum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34"/>
          <p:cNvSpPr/>
          <p:nvPr/>
        </p:nvSpPr>
        <p:spPr>
          <a:xfrm flipH="1" rot="10800000">
            <a:off x="844000" y="177403"/>
            <a:ext cx="654518" cy="654518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0" name="Google Shape;250;p34"/>
          <p:cNvSpPr/>
          <p:nvPr/>
        </p:nvSpPr>
        <p:spPr>
          <a:xfrm flipH="1" rot="10800000">
            <a:off x="189482" y="177404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1" name="Google Shape;251;p34"/>
          <p:cNvSpPr/>
          <p:nvPr/>
        </p:nvSpPr>
        <p:spPr>
          <a:xfrm flipH="1" rot="5400000">
            <a:off x="2421861" y="4258339"/>
            <a:ext cx="177800" cy="502152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 showMasterSp="0">
  <p:cSld name="Section Header 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/>
          <p:nvPr/>
        </p:nvSpPr>
        <p:spPr>
          <a:xfrm>
            <a:off x="0" y="4576513"/>
            <a:ext cx="2281488" cy="22814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" name="Google Shape;29;p17"/>
          <p:cNvSpPr txBox="1"/>
          <p:nvPr>
            <p:ph type="title"/>
          </p:nvPr>
        </p:nvSpPr>
        <p:spPr>
          <a:xfrm>
            <a:off x="3314065" y="355600"/>
            <a:ext cx="8201660" cy="283760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entury Gothic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" type="body"/>
          </p:nvPr>
        </p:nvSpPr>
        <p:spPr>
          <a:xfrm>
            <a:off x="4533265" y="3429000"/>
            <a:ext cx="6982460" cy="11007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0" type="dt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1" type="ftr"/>
          </p:nvPr>
        </p:nvSpPr>
        <p:spPr>
          <a:xfrm>
            <a:off x="380047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2" type="sldNum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7"/>
          <p:cNvSpPr/>
          <p:nvPr/>
        </p:nvSpPr>
        <p:spPr>
          <a:xfrm>
            <a:off x="0" y="0"/>
            <a:ext cx="2281486" cy="22814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5" name="Google Shape;35;p17"/>
          <p:cNvSpPr/>
          <p:nvPr/>
        </p:nvSpPr>
        <p:spPr>
          <a:xfrm flipH="1">
            <a:off x="-1" y="2284786"/>
            <a:ext cx="2281487" cy="2291727"/>
          </a:xfrm>
          <a:custGeom>
            <a:rect b="b" l="l" r="r" t="t"/>
            <a:pathLst>
              <a:path extrusionOk="0" h="6858000" w="6827356">
                <a:moveTo>
                  <a:pt x="6827356" y="6858000"/>
                </a:moveTo>
                <a:lnTo>
                  <a:pt x="6818959" y="6858000"/>
                </a:lnTo>
                <a:lnTo>
                  <a:pt x="0" y="0"/>
                </a:lnTo>
                <a:lnTo>
                  <a:pt x="68273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3">
  <p:cSld name="Title and Content 3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/>
          <p:nvPr>
            <p:ph type="title"/>
          </p:nvPr>
        </p:nvSpPr>
        <p:spPr>
          <a:xfrm>
            <a:off x="1028347" y="2258568"/>
            <a:ext cx="3813048" cy="355701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35"/>
          <p:cNvSpPr txBox="1"/>
          <p:nvPr>
            <p:ph idx="1" type="body"/>
          </p:nvPr>
        </p:nvSpPr>
        <p:spPr>
          <a:xfrm>
            <a:off x="5207352" y="2258568"/>
            <a:ext cx="5839022" cy="35570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5" name="Google Shape;255;p35"/>
          <p:cNvSpPr txBox="1"/>
          <p:nvPr>
            <p:ph idx="10" type="dt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35"/>
          <p:cNvSpPr txBox="1"/>
          <p:nvPr>
            <p:ph idx="11" type="ftr"/>
          </p:nvPr>
        </p:nvSpPr>
        <p:spPr>
          <a:xfrm>
            <a:off x="380047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5"/>
          <p:cNvSpPr txBox="1"/>
          <p:nvPr>
            <p:ph idx="12" type="sldNum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8" name="Google Shape;258;p35"/>
          <p:cNvSpPr/>
          <p:nvPr/>
        </p:nvSpPr>
        <p:spPr>
          <a:xfrm flipH="1">
            <a:off x="6352978" y="0"/>
            <a:ext cx="5839022" cy="17632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9" name="Google Shape;259;p35"/>
          <p:cNvSpPr/>
          <p:nvPr/>
        </p:nvSpPr>
        <p:spPr>
          <a:xfrm>
            <a:off x="3452077" y="0"/>
            <a:ext cx="2435651" cy="1763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0" name="Google Shape;260;p35"/>
          <p:cNvSpPr/>
          <p:nvPr/>
        </p:nvSpPr>
        <p:spPr>
          <a:xfrm>
            <a:off x="1684284" y="-7034"/>
            <a:ext cx="1767791" cy="17677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1" name="Google Shape;261;p35"/>
          <p:cNvSpPr/>
          <p:nvPr/>
        </p:nvSpPr>
        <p:spPr>
          <a:xfrm>
            <a:off x="0" y="-4543"/>
            <a:ext cx="1675844" cy="1767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4">
  <p:cSld name="Title and Content 4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/>
          <p:nvPr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4" name="Google Shape;264;p36"/>
          <p:cNvSpPr/>
          <p:nvPr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5" name="Google Shape;265;p36"/>
          <p:cNvSpPr txBox="1"/>
          <p:nvPr>
            <p:ph type="title"/>
          </p:nvPr>
        </p:nvSpPr>
        <p:spPr>
          <a:xfrm>
            <a:off x="844000" y="877456"/>
            <a:ext cx="4142232" cy="494066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36"/>
          <p:cNvSpPr txBox="1"/>
          <p:nvPr>
            <p:ph idx="1" type="body"/>
          </p:nvPr>
        </p:nvSpPr>
        <p:spPr>
          <a:xfrm>
            <a:off x="5291847" y="831918"/>
            <a:ext cx="5754527" cy="27381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7" name="Google Shape;267;p36"/>
          <p:cNvSpPr txBox="1"/>
          <p:nvPr>
            <p:ph idx="10" type="dt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8" name="Google Shape;268;p36"/>
          <p:cNvSpPr txBox="1"/>
          <p:nvPr>
            <p:ph idx="11" type="ftr"/>
          </p:nvPr>
        </p:nvSpPr>
        <p:spPr>
          <a:xfrm>
            <a:off x="380047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36"/>
          <p:cNvSpPr txBox="1"/>
          <p:nvPr>
            <p:ph idx="12" type="sldNum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0" name="Google Shape;270;p36"/>
          <p:cNvSpPr/>
          <p:nvPr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1" name="Google Shape;271;p36"/>
          <p:cNvSpPr/>
          <p:nvPr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5">
  <p:cSld name="Title and Content 5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/>
          <p:nvPr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4" name="Google Shape;274;p37"/>
          <p:cNvSpPr/>
          <p:nvPr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75" name="Google Shape;275;p37"/>
          <p:cNvSpPr txBox="1"/>
          <p:nvPr>
            <p:ph type="title"/>
          </p:nvPr>
        </p:nvSpPr>
        <p:spPr>
          <a:xfrm>
            <a:off x="844000" y="877456"/>
            <a:ext cx="4142232" cy="494066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37"/>
          <p:cNvSpPr txBox="1"/>
          <p:nvPr>
            <p:ph idx="1" type="body"/>
          </p:nvPr>
        </p:nvSpPr>
        <p:spPr>
          <a:xfrm>
            <a:off x="5243209" y="877456"/>
            <a:ext cx="5803165" cy="4987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7" name="Google Shape;277;p37"/>
          <p:cNvSpPr txBox="1"/>
          <p:nvPr>
            <p:ph idx="10" type="dt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37"/>
          <p:cNvSpPr txBox="1"/>
          <p:nvPr>
            <p:ph idx="11" type="ftr"/>
          </p:nvPr>
        </p:nvSpPr>
        <p:spPr>
          <a:xfrm>
            <a:off x="380047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7"/>
          <p:cNvSpPr txBox="1"/>
          <p:nvPr>
            <p:ph idx="12" type="sldNum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0" name="Google Shape;280;p37"/>
          <p:cNvSpPr/>
          <p:nvPr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1" name="Google Shape;281;p37"/>
          <p:cNvSpPr/>
          <p:nvPr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6">
  <p:cSld name="Title and Content 6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/>
          <p:nvPr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4" name="Google Shape;284;p38"/>
          <p:cNvSpPr/>
          <p:nvPr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85" name="Google Shape;285;p38"/>
          <p:cNvSpPr txBox="1"/>
          <p:nvPr>
            <p:ph type="title"/>
          </p:nvPr>
        </p:nvSpPr>
        <p:spPr>
          <a:xfrm>
            <a:off x="844000" y="831919"/>
            <a:ext cx="3494314" cy="519416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38"/>
          <p:cNvSpPr txBox="1"/>
          <p:nvPr>
            <p:ph idx="1" type="body"/>
          </p:nvPr>
        </p:nvSpPr>
        <p:spPr>
          <a:xfrm>
            <a:off x="4503907" y="831918"/>
            <a:ext cx="6542468" cy="5194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7" name="Google Shape;287;p38"/>
          <p:cNvSpPr txBox="1"/>
          <p:nvPr>
            <p:ph idx="10" type="dt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38"/>
          <p:cNvSpPr txBox="1"/>
          <p:nvPr>
            <p:ph idx="11" type="ftr"/>
          </p:nvPr>
        </p:nvSpPr>
        <p:spPr>
          <a:xfrm>
            <a:off x="380047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38"/>
          <p:cNvSpPr txBox="1"/>
          <p:nvPr>
            <p:ph idx="12" type="sldNum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0" name="Google Shape;290;p38"/>
          <p:cNvSpPr/>
          <p:nvPr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1" name="Google Shape;291;p38"/>
          <p:cNvSpPr/>
          <p:nvPr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Photo 1">
  <p:cSld name="Content Photo 1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9"/>
          <p:cNvSpPr/>
          <p:nvPr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4" name="Google Shape;294;p39"/>
          <p:cNvSpPr/>
          <p:nvPr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5" name="Google Shape;295;p39"/>
          <p:cNvSpPr/>
          <p:nvPr>
            <p:ph idx="2" type="pic"/>
          </p:nvPr>
        </p:nvSpPr>
        <p:spPr>
          <a:xfrm>
            <a:off x="844000" y="831919"/>
            <a:ext cx="3949885" cy="5194161"/>
          </a:xfrm>
          <a:prstGeom prst="rect">
            <a:avLst/>
          </a:prstGeom>
          <a:noFill/>
          <a:ln>
            <a:noFill/>
          </a:ln>
        </p:spPr>
      </p:sp>
      <p:sp>
        <p:nvSpPr>
          <p:cNvPr id="296" name="Google Shape;296;p39"/>
          <p:cNvSpPr txBox="1"/>
          <p:nvPr>
            <p:ph idx="1" type="body"/>
          </p:nvPr>
        </p:nvSpPr>
        <p:spPr>
          <a:xfrm>
            <a:off x="5087669" y="2149812"/>
            <a:ext cx="6241267" cy="3876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7" name="Google Shape;297;p39"/>
          <p:cNvSpPr txBox="1"/>
          <p:nvPr>
            <p:ph type="title"/>
          </p:nvPr>
        </p:nvSpPr>
        <p:spPr>
          <a:xfrm>
            <a:off x="5087669" y="831919"/>
            <a:ext cx="6241267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39"/>
          <p:cNvSpPr txBox="1"/>
          <p:nvPr>
            <p:ph idx="10" type="dt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9"/>
          <p:cNvSpPr txBox="1"/>
          <p:nvPr>
            <p:ph idx="11" type="ftr"/>
          </p:nvPr>
        </p:nvSpPr>
        <p:spPr>
          <a:xfrm>
            <a:off x="380047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39"/>
          <p:cNvSpPr txBox="1"/>
          <p:nvPr>
            <p:ph idx="12" type="sldNum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1" name="Google Shape;301;p39"/>
          <p:cNvSpPr/>
          <p:nvPr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2" name="Google Shape;302;p39"/>
          <p:cNvSpPr/>
          <p:nvPr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Photo 2">
  <p:cSld name="Content Photo 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0"/>
          <p:cNvSpPr/>
          <p:nvPr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5" name="Google Shape;305;p40"/>
          <p:cNvSpPr/>
          <p:nvPr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06" name="Google Shape;306;p40"/>
          <p:cNvSpPr/>
          <p:nvPr>
            <p:ph idx="2" type="pic"/>
          </p:nvPr>
        </p:nvSpPr>
        <p:spPr>
          <a:xfrm>
            <a:off x="7300452" y="831918"/>
            <a:ext cx="4047548" cy="5194161"/>
          </a:xfrm>
          <a:prstGeom prst="rect">
            <a:avLst/>
          </a:prstGeom>
          <a:noFill/>
          <a:ln>
            <a:noFill/>
          </a:ln>
        </p:spPr>
      </p:sp>
      <p:sp>
        <p:nvSpPr>
          <p:cNvPr id="307" name="Google Shape;307;p40"/>
          <p:cNvSpPr txBox="1"/>
          <p:nvPr>
            <p:ph idx="1" type="body"/>
          </p:nvPr>
        </p:nvSpPr>
        <p:spPr>
          <a:xfrm>
            <a:off x="877880" y="2149812"/>
            <a:ext cx="6135624" cy="3876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8" name="Google Shape;308;p40"/>
          <p:cNvSpPr txBox="1"/>
          <p:nvPr>
            <p:ph type="title"/>
          </p:nvPr>
        </p:nvSpPr>
        <p:spPr>
          <a:xfrm>
            <a:off x="877879" y="831919"/>
            <a:ext cx="6135624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40"/>
          <p:cNvSpPr txBox="1"/>
          <p:nvPr>
            <p:ph idx="10" type="dt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40"/>
          <p:cNvSpPr txBox="1"/>
          <p:nvPr>
            <p:ph idx="11" type="ftr"/>
          </p:nvPr>
        </p:nvSpPr>
        <p:spPr>
          <a:xfrm>
            <a:off x="380047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40"/>
          <p:cNvSpPr txBox="1"/>
          <p:nvPr>
            <p:ph idx="12" type="sldNum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2" name="Google Shape;312;p40"/>
          <p:cNvSpPr/>
          <p:nvPr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3" name="Google Shape;313;p40"/>
          <p:cNvSpPr/>
          <p:nvPr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Photo 3">
  <p:cSld name="Content Photo 3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/>
          <p:nvPr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6" name="Google Shape;316;p41"/>
          <p:cNvSpPr/>
          <p:nvPr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7" name="Google Shape;317;p41"/>
          <p:cNvSpPr txBox="1"/>
          <p:nvPr>
            <p:ph type="title"/>
          </p:nvPr>
        </p:nvSpPr>
        <p:spPr>
          <a:xfrm>
            <a:off x="4490000" y="825622"/>
            <a:ext cx="6858000" cy="9326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41"/>
          <p:cNvSpPr/>
          <p:nvPr>
            <p:ph idx="2" type="pic"/>
          </p:nvPr>
        </p:nvSpPr>
        <p:spPr>
          <a:xfrm>
            <a:off x="844000" y="831919"/>
            <a:ext cx="3374039" cy="5194161"/>
          </a:xfrm>
          <a:prstGeom prst="rect">
            <a:avLst/>
          </a:prstGeom>
          <a:noFill/>
          <a:ln>
            <a:noFill/>
          </a:ln>
        </p:spPr>
      </p:sp>
      <p:sp>
        <p:nvSpPr>
          <p:cNvPr id="319" name="Google Shape;319;p41"/>
          <p:cNvSpPr txBox="1"/>
          <p:nvPr>
            <p:ph idx="1" type="body"/>
          </p:nvPr>
        </p:nvSpPr>
        <p:spPr>
          <a:xfrm>
            <a:off x="4490001" y="1974715"/>
            <a:ext cx="6838936" cy="40513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0" name="Google Shape;320;p41"/>
          <p:cNvSpPr txBox="1"/>
          <p:nvPr>
            <p:ph idx="10" type="dt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41"/>
          <p:cNvSpPr txBox="1"/>
          <p:nvPr>
            <p:ph idx="11" type="ftr"/>
          </p:nvPr>
        </p:nvSpPr>
        <p:spPr>
          <a:xfrm>
            <a:off x="380047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41"/>
          <p:cNvSpPr txBox="1"/>
          <p:nvPr>
            <p:ph idx="12" type="sldNum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3" name="Google Shape;323;p41"/>
          <p:cNvSpPr/>
          <p:nvPr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4" name="Google Shape;324;p41"/>
          <p:cNvSpPr/>
          <p:nvPr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Photo 4">
  <p:cSld name="Content Photo 4"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2"/>
          <p:cNvSpPr/>
          <p:nvPr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7" name="Google Shape;327;p42"/>
          <p:cNvSpPr/>
          <p:nvPr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28" name="Google Shape;328;p42"/>
          <p:cNvSpPr txBox="1"/>
          <p:nvPr>
            <p:ph type="title"/>
          </p:nvPr>
        </p:nvSpPr>
        <p:spPr>
          <a:xfrm>
            <a:off x="844000" y="825622"/>
            <a:ext cx="6858000" cy="9326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42"/>
          <p:cNvSpPr txBox="1"/>
          <p:nvPr>
            <p:ph idx="1" type="body"/>
          </p:nvPr>
        </p:nvSpPr>
        <p:spPr>
          <a:xfrm>
            <a:off x="844000" y="1964987"/>
            <a:ext cx="6858000" cy="40610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0" name="Google Shape;330;p42"/>
          <p:cNvSpPr/>
          <p:nvPr>
            <p:ph idx="2" type="pic"/>
          </p:nvPr>
        </p:nvSpPr>
        <p:spPr>
          <a:xfrm>
            <a:off x="7973961" y="831919"/>
            <a:ext cx="3374039" cy="5194161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42"/>
          <p:cNvSpPr txBox="1"/>
          <p:nvPr>
            <p:ph idx="10" type="dt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42"/>
          <p:cNvSpPr txBox="1"/>
          <p:nvPr>
            <p:ph idx="11" type="ftr"/>
          </p:nvPr>
        </p:nvSpPr>
        <p:spPr>
          <a:xfrm>
            <a:off x="380047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42"/>
          <p:cNvSpPr txBox="1"/>
          <p:nvPr>
            <p:ph idx="12" type="sldNum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4" name="Google Shape;334;p42"/>
          <p:cNvSpPr/>
          <p:nvPr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5" name="Google Shape;335;p42"/>
          <p:cNvSpPr/>
          <p:nvPr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Photo 6">
  <p:cSld name="Content Photo 6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3"/>
          <p:cNvSpPr/>
          <p:nvPr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8" name="Google Shape;338;p43"/>
          <p:cNvSpPr/>
          <p:nvPr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39" name="Google Shape;339;p43"/>
          <p:cNvSpPr txBox="1"/>
          <p:nvPr>
            <p:ph type="title"/>
          </p:nvPr>
        </p:nvSpPr>
        <p:spPr>
          <a:xfrm>
            <a:off x="844063" y="831918"/>
            <a:ext cx="4361688" cy="152704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0" name="Google Shape;340;p43"/>
          <p:cNvSpPr txBox="1"/>
          <p:nvPr>
            <p:ph idx="1" type="body"/>
          </p:nvPr>
        </p:nvSpPr>
        <p:spPr>
          <a:xfrm>
            <a:off x="844000" y="2560901"/>
            <a:ext cx="4361689" cy="34651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1" name="Google Shape;341;p43"/>
          <p:cNvSpPr/>
          <p:nvPr>
            <p:ph idx="2" type="pic"/>
          </p:nvPr>
        </p:nvSpPr>
        <p:spPr>
          <a:xfrm>
            <a:off x="5580428" y="831918"/>
            <a:ext cx="5767509" cy="5194161"/>
          </a:xfrm>
          <a:prstGeom prst="rect">
            <a:avLst/>
          </a:prstGeom>
          <a:noFill/>
          <a:ln>
            <a:noFill/>
          </a:ln>
        </p:spPr>
      </p:sp>
      <p:sp>
        <p:nvSpPr>
          <p:cNvPr id="342" name="Google Shape;342;p43"/>
          <p:cNvSpPr txBox="1"/>
          <p:nvPr>
            <p:ph idx="10" type="dt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3" name="Google Shape;343;p43"/>
          <p:cNvSpPr txBox="1"/>
          <p:nvPr>
            <p:ph idx="11" type="ftr"/>
          </p:nvPr>
        </p:nvSpPr>
        <p:spPr>
          <a:xfrm>
            <a:off x="380047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43"/>
          <p:cNvSpPr txBox="1"/>
          <p:nvPr>
            <p:ph idx="12" type="sldNum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5" name="Google Shape;345;p43"/>
          <p:cNvSpPr/>
          <p:nvPr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46" name="Google Shape;346;p43"/>
          <p:cNvSpPr/>
          <p:nvPr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Photo 7">
  <p:cSld name="Content Photo 7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4"/>
          <p:cNvSpPr/>
          <p:nvPr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49" name="Google Shape;349;p44"/>
          <p:cNvSpPr/>
          <p:nvPr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50" name="Google Shape;350;p44"/>
          <p:cNvSpPr txBox="1"/>
          <p:nvPr>
            <p:ph type="title"/>
          </p:nvPr>
        </p:nvSpPr>
        <p:spPr>
          <a:xfrm>
            <a:off x="6825064" y="825622"/>
            <a:ext cx="4522936" cy="93268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44"/>
          <p:cNvSpPr/>
          <p:nvPr>
            <p:ph idx="2" type="pic"/>
          </p:nvPr>
        </p:nvSpPr>
        <p:spPr>
          <a:xfrm>
            <a:off x="843999" y="831918"/>
            <a:ext cx="5648242" cy="5194161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44"/>
          <p:cNvSpPr txBox="1"/>
          <p:nvPr>
            <p:ph idx="1" type="body"/>
          </p:nvPr>
        </p:nvSpPr>
        <p:spPr>
          <a:xfrm>
            <a:off x="6825064" y="1926077"/>
            <a:ext cx="4503872" cy="41000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3" name="Google Shape;353;p44"/>
          <p:cNvSpPr txBox="1"/>
          <p:nvPr>
            <p:ph idx="10" type="dt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44"/>
          <p:cNvSpPr txBox="1"/>
          <p:nvPr>
            <p:ph idx="11" type="ftr"/>
          </p:nvPr>
        </p:nvSpPr>
        <p:spPr>
          <a:xfrm>
            <a:off x="380047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44"/>
          <p:cNvSpPr txBox="1"/>
          <p:nvPr>
            <p:ph idx="12" type="sldNum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6" name="Google Shape;356;p44"/>
          <p:cNvSpPr/>
          <p:nvPr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57" name="Google Shape;357;p44"/>
          <p:cNvSpPr/>
          <p:nvPr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Title and Content 2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/>
          <p:nvPr/>
        </p:nvSpPr>
        <p:spPr>
          <a:xfrm flipH="1">
            <a:off x="6352978" y="5094751"/>
            <a:ext cx="5839022" cy="17632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8" name="Google Shape;38;p18"/>
          <p:cNvSpPr/>
          <p:nvPr/>
        </p:nvSpPr>
        <p:spPr>
          <a:xfrm>
            <a:off x="3452077" y="5094751"/>
            <a:ext cx="2435651" cy="1763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9" name="Google Shape;39;p18"/>
          <p:cNvSpPr/>
          <p:nvPr/>
        </p:nvSpPr>
        <p:spPr>
          <a:xfrm>
            <a:off x="1684284" y="5087717"/>
            <a:ext cx="1767791" cy="176779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0" name="Google Shape;40;p18"/>
          <p:cNvSpPr/>
          <p:nvPr/>
        </p:nvSpPr>
        <p:spPr>
          <a:xfrm>
            <a:off x="0" y="5090208"/>
            <a:ext cx="1675844" cy="17677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1" name="Google Shape;41;p18"/>
          <p:cNvSpPr txBox="1"/>
          <p:nvPr>
            <p:ph type="title"/>
          </p:nvPr>
        </p:nvSpPr>
        <p:spPr>
          <a:xfrm>
            <a:off x="1145622" y="914399"/>
            <a:ext cx="9900753" cy="13582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1145621" y="2756388"/>
            <a:ext cx="9900753" cy="13582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0" type="dt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1" type="ftr"/>
          </p:nvPr>
        </p:nvSpPr>
        <p:spPr>
          <a:xfrm>
            <a:off x="380047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2" type="sldNum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6" name="Google Shape;46;p18"/>
          <p:cNvCxnSpPr/>
          <p:nvPr/>
        </p:nvCxnSpPr>
        <p:spPr>
          <a:xfrm>
            <a:off x="1107420" y="2494027"/>
            <a:ext cx="6688772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" name="Google Shape;47;p18"/>
          <p:cNvSpPr/>
          <p:nvPr/>
        </p:nvSpPr>
        <p:spPr>
          <a:xfrm>
            <a:off x="660400" y="1853249"/>
            <a:ext cx="307937" cy="307937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8" name="Google Shape;48;p18"/>
          <p:cNvSpPr/>
          <p:nvPr/>
        </p:nvSpPr>
        <p:spPr>
          <a:xfrm>
            <a:off x="1" y="1853249"/>
            <a:ext cx="660400" cy="3079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Photo 8">
  <p:cSld name="Content Photo 8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5"/>
          <p:cNvSpPr/>
          <p:nvPr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0" name="Google Shape;360;p45"/>
          <p:cNvSpPr/>
          <p:nvPr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1" name="Google Shape;361;p45"/>
          <p:cNvSpPr txBox="1"/>
          <p:nvPr>
            <p:ph type="title"/>
          </p:nvPr>
        </p:nvSpPr>
        <p:spPr>
          <a:xfrm>
            <a:off x="873490" y="831918"/>
            <a:ext cx="4572000" cy="145408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45"/>
          <p:cNvSpPr txBox="1"/>
          <p:nvPr>
            <p:ph idx="1" type="body"/>
          </p:nvPr>
        </p:nvSpPr>
        <p:spPr>
          <a:xfrm>
            <a:off x="873491" y="2461098"/>
            <a:ext cx="4571999" cy="356498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3" name="Google Shape;363;p45"/>
          <p:cNvSpPr/>
          <p:nvPr>
            <p:ph idx="2" type="pic"/>
          </p:nvPr>
        </p:nvSpPr>
        <p:spPr>
          <a:xfrm>
            <a:off x="5917721" y="831919"/>
            <a:ext cx="5430280" cy="5194162"/>
          </a:xfrm>
          <a:prstGeom prst="rect">
            <a:avLst/>
          </a:prstGeom>
          <a:noFill/>
          <a:ln>
            <a:noFill/>
          </a:ln>
        </p:spPr>
      </p:sp>
      <p:sp>
        <p:nvSpPr>
          <p:cNvPr id="364" name="Google Shape;364;p45"/>
          <p:cNvSpPr txBox="1"/>
          <p:nvPr>
            <p:ph idx="10" type="dt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45"/>
          <p:cNvSpPr txBox="1"/>
          <p:nvPr>
            <p:ph idx="11" type="ftr"/>
          </p:nvPr>
        </p:nvSpPr>
        <p:spPr>
          <a:xfrm>
            <a:off x="380047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5"/>
          <p:cNvSpPr txBox="1"/>
          <p:nvPr>
            <p:ph idx="12" type="sldNum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7" name="Google Shape;367;p45"/>
          <p:cNvSpPr/>
          <p:nvPr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8" name="Google Shape;368;p45"/>
          <p:cNvSpPr/>
          <p:nvPr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Photo 9">
  <p:cSld name="Content Photo 9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6"/>
          <p:cNvSpPr/>
          <p:nvPr/>
        </p:nvSpPr>
        <p:spPr>
          <a:xfrm flipH="1">
            <a:off x="844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1" name="Google Shape;371;p46"/>
          <p:cNvSpPr/>
          <p:nvPr/>
        </p:nvSpPr>
        <p:spPr>
          <a:xfrm flipH="1">
            <a:off x="189482" y="6026081"/>
            <a:ext cx="654518" cy="654518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2" name="Google Shape;372;p46"/>
          <p:cNvSpPr txBox="1"/>
          <p:nvPr>
            <p:ph type="title"/>
          </p:nvPr>
        </p:nvSpPr>
        <p:spPr>
          <a:xfrm>
            <a:off x="7946432" y="831918"/>
            <a:ext cx="3401568" cy="152704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46"/>
          <p:cNvSpPr/>
          <p:nvPr>
            <p:ph idx="2" type="pic"/>
          </p:nvPr>
        </p:nvSpPr>
        <p:spPr>
          <a:xfrm>
            <a:off x="844000" y="831918"/>
            <a:ext cx="6740144" cy="5194161"/>
          </a:xfrm>
          <a:prstGeom prst="rect">
            <a:avLst/>
          </a:prstGeom>
          <a:noFill/>
          <a:ln>
            <a:noFill/>
          </a:ln>
        </p:spPr>
      </p:sp>
      <p:sp>
        <p:nvSpPr>
          <p:cNvPr id="374" name="Google Shape;374;p46"/>
          <p:cNvSpPr txBox="1"/>
          <p:nvPr>
            <p:ph idx="1" type="body"/>
          </p:nvPr>
        </p:nvSpPr>
        <p:spPr>
          <a:xfrm>
            <a:off x="7946433" y="2590800"/>
            <a:ext cx="3401568" cy="3435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5" name="Google Shape;375;p46"/>
          <p:cNvSpPr txBox="1"/>
          <p:nvPr>
            <p:ph idx="11" type="ftr"/>
          </p:nvPr>
        </p:nvSpPr>
        <p:spPr>
          <a:xfrm>
            <a:off x="380047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6"/>
          <p:cNvSpPr txBox="1"/>
          <p:nvPr>
            <p:ph idx="12" type="sldNum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7" name="Google Shape;377;p46"/>
          <p:cNvSpPr/>
          <p:nvPr/>
        </p:nvSpPr>
        <p:spPr>
          <a:xfrm>
            <a:off x="11348000" y="177401"/>
            <a:ext cx="654518" cy="654518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8" name="Google Shape;378;p46"/>
          <p:cNvSpPr/>
          <p:nvPr/>
        </p:nvSpPr>
        <p:spPr>
          <a:xfrm>
            <a:off x="10693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79" name="Google Shape;379;p46"/>
          <p:cNvSpPr txBox="1"/>
          <p:nvPr>
            <p:ph idx="10" type="dt"/>
          </p:nvPr>
        </p:nvSpPr>
        <p:spPr>
          <a:xfrm>
            <a:off x="657225" y="168401"/>
            <a:ext cx="2743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Photo 10">
  <p:cSld name="Content Photo 10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7"/>
          <p:cNvSpPr/>
          <p:nvPr/>
        </p:nvSpPr>
        <p:spPr>
          <a:xfrm flipH="1">
            <a:off x="844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82" name="Google Shape;382;p47"/>
          <p:cNvSpPr/>
          <p:nvPr/>
        </p:nvSpPr>
        <p:spPr>
          <a:xfrm flipH="1">
            <a:off x="189482" y="6026081"/>
            <a:ext cx="654518" cy="654518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83" name="Google Shape;383;p47"/>
          <p:cNvSpPr txBox="1"/>
          <p:nvPr>
            <p:ph type="title"/>
          </p:nvPr>
        </p:nvSpPr>
        <p:spPr>
          <a:xfrm>
            <a:off x="844000" y="831919"/>
            <a:ext cx="3401568" cy="152704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4" name="Google Shape;384;p47"/>
          <p:cNvSpPr txBox="1"/>
          <p:nvPr>
            <p:ph idx="1" type="body"/>
          </p:nvPr>
        </p:nvSpPr>
        <p:spPr>
          <a:xfrm>
            <a:off x="844000" y="2590800"/>
            <a:ext cx="3401568" cy="3435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5" name="Google Shape;385;p47"/>
          <p:cNvSpPr/>
          <p:nvPr>
            <p:ph idx="2" type="pic"/>
          </p:nvPr>
        </p:nvSpPr>
        <p:spPr>
          <a:xfrm>
            <a:off x="4761781" y="831919"/>
            <a:ext cx="6586220" cy="5194162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47"/>
          <p:cNvSpPr txBox="1"/>
          <p:nvPr>
            <p:ph idx="11" type="ftr"/>
          </p:nvPr>
        </p:nvSpPr>
        <p:spPr>
          <a:xfrm>
            <a:off x="380047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47"/>
          <p:cNvSpPr txBox="1"/>
          <p:nvPr>
            <p:ph idx="12" type="sldNum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8" name="Google Shape;388;p47"/>
          <p:cNvSpPr/>
          <p:nvPr/>
        </p:nvSpPr>
        <p:spPr>
          <a:xfrm>
            <a:off x="11348000" y="177401"/>
            <a:ext cx="654518" cy="654518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89" name="Google Shape;389;p47"/>
          <p:cNvSpPr/>
          <p:nvPr/>
        </p:nvSpPr>
        <p:spPr>
          <a:xfrm>
            <a:off x="10693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90" name="Google Shape;390;p47"/>
          <p:cNvSpPr txBox="1"/>
          <p:nvPr>
            <p:ph idx="10" type="dt"/>
          </p:nvPr>
        </p:nvSpPr>
        <p:spPr>
          <a:xfrm>
            <a:off x="657225" y="168401"/>
            <a:ext cx="2743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Photo 11">
  <p:cSld name="Content Photo 11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8"/>
          <p:cNvSpPr/>
          <p:nvPr/>
        </p:nvSpPr>
        <p:spPr>
          <a:xfrm flipH="1">
            <a:off x="844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93" name="Google Shape;393;p48"/>
          <p:cNvSpPr/>
          <p:nvPr/>
        </p:nvSpPr>
        <p:spPr>
          <a:xfrm flipH="1">
            <a:off x="189482" y="6026081"/>
            <a:ext cx="654518" cy="654518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94" name="Google Shape;394;p48"/>
          <p:cNvSpPr txBox="1"/>
          <p:nvPr>
            <p:ph type="title"/>
          </p:nvPr>
        </p:nvSpPr>
        <p:spPr>
          <a:xfrm>
            <a:off x="8073454" y="831919"/>
            <a:ext cx="3273552" cy="20356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48"/>
          <p:cNvSpPr/>
          <p:nvPr>
            <p:ph idx="2" type="pic"/>
          </p:nvPr>
        </p:nvSpPr>
        <p:spPr>
          <a:xfrm>
            <a:off x="844000" y="831919"/>
            <a:ext cx="6937365" cy="5091685"/>
          </a:xfrm>
          <a:prstGeom prst="rect">
            <a:avLst/>
          </a:prstGeom>
          <a:noFill/>
          <a:ln>
            <a:noFill/>
          </a:ln>
        </p:spPr>
      </p:sp>
      <p:sp>
        <p:nvSpPr>
          <p:cNvPr id="396" name="Google Shape;396;p48"/>
          <p:cNvSpPr txBox="1"/>
          <p:nvPr>
            <p:ph idx="1" type="body"/>
          </p:nvPr>
        </p:nvSpPr>
        <p:spPr>
          <a:xfrm>
            <a:off x="8073453" y="3048000"/>
            <a:ext cx="3274547" cy="2978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7" name="Google Shape;397;p48"/>
          <p:cNvSpPr txBox="1"/>
          <p:nvPr>
            <p:ph idx="11" type="ftr"/>
          </p:nvPr>
        </p:nvSpPr>
        <p:spPr>
          <a:xfrm>
            <a:off x="380047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48"/>
          <p:cNvSpPr txBox="1"/>
          <p:nvPr>
            <p:ph idx="12" type="sldNum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9" name="Google Shape;399;p48"/>
          <p:cNvSpPr/>
          <p:nvPr/>
        </p:nvSpPr>
        <p:spPr>
          <a:xfrm>
            <a:off x="11348000" y="177401"/>
            <a:ext cx="654518" cy="654518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00" name="Google Shape;400;p48"/>
          <p:cNvSpPr/>
          <p:nvPr/>
        </p:nvSpPr>
        <p:spPr>
          <a:xfrm>
            <a:off x="10693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01" name="Google Shape;401;p48"/>
          <p:cNvSpPr txBox="1"/>
          <p:nvPr>
            <p:ph idx="10" type="dt"/>
          </p:nvPr>
        </p:nvSpPr>
        <p:spPr>
          <a:xfrm>
            <a:off x="657225" y="168401"/>
            <a:ext cx="2743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Photo 12">
  <p:cSld name="Content Photo 12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9"/>
          <p:cNvSpPr/>
          <p:nvPr>
            <p:ph idx="2" type="pic"/>
          </p:nvPr>
        </p:nvSpPr>
        <p:spPr>
          <a:xfrm>
            <a:off x="843999" y="831919"/>
            <a:ext cx="10504001" cy="3472067"/>
          </a:xfrm>
          <a:prstGeom prst="rect">
            <a:avLst/>
          </a:prstGeom>
          <a:noFill/>
          <a:ln>
            <a:noFill/>
          </a:ln>
        </p:spPr>
      </p:sp>
      <p:sp>
        <p:nvSpPr>
          <p:cNvPr id="404" name="Google Shape;404;p49"/>
          <p:cNvSpPr txBox="1"/>
          <p:nvPr>
            <p:ph type="title"/>
          </p:nvPr>
        </p:nvSpPr>
        <p:spPr>
          <a:xfrm>
            <a:off x="843998" y="4509559"/>
            <a:ext cx="4579339" cy="15165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49"/>
          <p:cNvSpPr txBox="1"/>
          <p:nvPr>
            <p:ph idx="1" type="body"/>
          </p:nvPr>
        </p:nvSpPr>
        <p:spPr>
          <a:xfrm>
            <a:off x="5628640" y="4509558"/>
            <a:ext cx="5719361" cy="15165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6" name="Google Shape;406;p49"/>
          <p:cNvSpPr txBox="1"/>
          <p:nvPr>
            <p:ph idx="10" type="dt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49"/>
          <p:cNvSpPr txBox="1"/>
          <p:nvPr>
            <p:ph idx="11" type="ftr"/>
          </p:nvPr>
        </p:nvSpPr>
        <p:spPr>
          <a:xfrm>
            <a:off x="380047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49"/>
          <p:cNvSpPr txBox="1"/>
          <p:nvPr>
            <p:ph idx="12" type="sldNum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9" name="Google Shape;409;p49"/>
          <p:cNvSpPr/>
          <p:nvPr/>
        </p:nvSpPr>
        <p:spPr>
          <a:xfrm flipH="1">
            <a:off x="11348000" y="177401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10" name="Google Shape;410;p49"/>
          <p:cNvSpPr/>
          <p:nvPr/>
        </p:nvSpPr>
        <p:spPr>
          <a:xfrm flipH="1">
            <a:off x="10693482" y="177402"/>
            <a:ext cx="654518" cy="654518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11" name="Google Shape;411;p49"/>
          <p:cNvSpPr/>
          <p:nvPr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12" name="Google Shape;412;p49"/>
          <p:cNvSpPr/>
          <p:nvPr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Photo 13">
  <p:cSld name="Content Photo 13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0"/>
          <p:cNvSpPr/>
          <p:nvPr>
            <p:ph idx="2" type="pic"/>
          </p:nvPr>
        </p:nvSpPr>
        <p:spPr>
          <a:xfrm>
            <a:off x="843999" y="865938"/>
            <a:ext cx="10504001" cy="2556004"/>
          </a:xfrm>
          <a:prstGeom prst="rect">
            <a:avLst/>
          </a:prstGeom>
          <a:noFill/>
          <a:ln>
            <a:noFill/>
          </a:ln>
        </p:spPr>
      </p:sp>
      <p:sp>
        <p:nvSpPr>
          <p:cNvPr id="415" name="Google Shape;415;p50"/>
          <p:cNvSpPr txBox="1"/>
          <p:nvPr>
            <p:ph type="title"/>
          </p:nvPr>
        </p:nvSpPr>
        <p:spPr>
          <a:xfrm>
            <a:off x="843999" y="3785800"/>
            <a:ext cx="2953618" cy="2240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50"/>
          <p:cNvSpPr txBox="1"/>
          <p:nvPr>
            <p:ph idx="1" type="body"/>
          </p:nvPr>
        </p:nvSpPr>
        <p:spPr>
          <a:xfrm>
            <a:off x="4023360" y="3785800"/>
            <a:ext cx="7324641" cy="2240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7" name="Google Shape;417;p50"/>
          <p:cNvSpPr txBox="1"/>
          <p:nvPr>
            <p:ph idx="10" type="dt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50"/>
          <p:cNvSpPr txBox="1"/>
          <p:nvPr>
            <p:ph idx="11" type="ftr"/>
          </p:nvPr>
        </p:nvSpPr>
        <p:spPr>
          <a:xfrm>
            <a:off x="380047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50"/>
          <p:cNvSpPr txBox="1"/>
          <p:nvPr>
            <p:ph idx="12" type="sldNum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0" name="Google Shape;420;p50"/>
          <p:cNvSpPr/>
          <p:nvPr/>
        </p:nvSpPr>
        <p:spPr>
          <a:xfrm flipH="1">
            <a:off x="11348000" y="177401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21" name="Google Shape;421;p50"/>
          <p:cNvSpPr/>
          <p:nvPr/>
        </p:nvSpPr>
        <p:spPr>
          <a:xfrm flipH="1">
            <a:off x="10693482" y="177402"/>
            <a:ext cx="654518" cy="654518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22" name="Google Shape;422;p50"/>
          <p:cNvSpPr/>
          <p:nvPr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23" name="Google Shape;423;p50"/>
          <p:cNvSpPr/>
          <p:nvPr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Photo 14">
  <p:cSld name="Content Photo 14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1"/>
          <p:cNvSpPr/>
          <p:nvPr/>
        </p:nvSpPr>
        <p:spPr>
          <a:xfrm flipH="1">
            <a:off x="11348000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26" name="Google Shape;426;p51"/>
          <p:cNvSpPr/>
          <p:nvPr/>
        </p:nvSpPr>
        <p:spPr>
          <a:xfrm flipH="1">
            <a:off x="10693482" y="6026081"/>
            <a:ext cx="654518" cy="654518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27" name="Google Shape;427;p51"/>
          <p:cNvSpPr/>
          <p:nvPr/>
        </p:nvSpPr>
        <p:spPr>
          <a:xfrm>
            <a:off x="844000" y="6026081"/>
            <a:ext cx="654518" cy="654518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28" name="Google Shape;428;p51"/>
          <p:cNvSpPr/>
          <p:nvPr/>
        </p:nvSpPr>
        <p:spPr>
          <a:xfrm>
            <a:off x="189482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29" name="Google Shape;429;p51"/>
          <p:cNvSpPr txBox="1"/>
          <p:nvPr>
            <p:ph type="title"/>
          </p:nvPr>
        </p:nvSpPr>
        <p:spPr>
          <a:xfrm>
            <a:off x="844000" y="831918"/>
            <a:ext cx="2953618" cy="22402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0" name="Google Shape;430;p51"/>
          <p:cNvSpPr txBox="1"/>
          <p:nvPr>
            <p:ph idx="1" type="body"/>
          </p:nvPr>
        </p:nvSpPr>
        <p:spPr>
          <a:xfrm>
            <a:off x="4033520" y="831918"/>
            <a:ext cx="7314480" cy="22402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1" name="Google Shape;431;p51"/>
          <p:cNvSpPr/>
          <p:nvPr>
            <p:ph idx="2" type="pic"/>
          </p:nvPr>
        </p:nvSpPr>
        <p:spPr>
          <a:xfrm>
            <a:off x="843999" y="3310759"/>
            <a:ext cx="10504001" cy="2722852"/>
          </a:xfrm>
          <a:prstGeom prst="rect">
            <a:avLst/>
          </a:prstGeom>
          <a:noFill/>
          <a:ln>
            <a:noFill/>
          </a:ln>
        </p:spPr>
      </p:sp>
      <p:sp>
        <p:nvSpPr>
          <p:cNvPr id="432" name="Google Shape;432;p51"/>
          <p:cNvSpPr txBox="1"/>
          <p:nvPr>
            <p:ph idx="11" type="ftr"/>
          </p:nvPr>
        </p:nvSpPr>
        <p:spPr>
          <a:xfrm>
            <a:off x="380047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51"/>
          <p:cNvSpPr txBox="1"/>
          <p:nvPr>
            <p:ph idx="12" type="sldNum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4" name="Google Shape;434;p51"/>
          <p:cNvSpPr txBox="1"/>
          <p:nvPr>
            <p:ph idx="10" type="dt"/>
          </p:nvPr>
        </p:nvSpPr>
        <p:spPr>
          <a:xfrm>
            <a:off x="657225" y="168401"/>
            <a:ext cx="2743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Photo 15">
  <p:cSld name="Content Photo 15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52"/>
          <p:cNvSpPr txBox="1"/>
          <p:nvPr>
            <p:ph type="title"/>
          </p:nvPr>
        </p:nvSpPr>
        <p:spPr>
          <a:xfrm>
            <a:off x="873963" y="858337"/>
            <a:ext cx="10504000" cy="970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52"/>
          <p:cNvSpPr/>
          <p:nvPr>
            <p:ph idx="2" type="pic"/>
          </p:nvPr>
        </p:nvSpPr>
        <p:spPr>
          <a:xfrm>
            <a:off x="873963" y="2081048"/>
            <a:ext cx="6157458" cy="3945032"/>
          </a:xfrm>
          <a:prstGeom prst="rect">
            <a:avLst/>
          </a:prstGeom>
          <a:noFill/>
          <a:ln>
            <a:noFill/>
          </a:ln>
        </p:spPr>
      </p:sp>
      <p:sp>
        <p:nvSpPr>
          <p:cNvPr id="438" name="Google Shape;438;p52"/>
          <p:cNvSpPr txBox="1"/>
          <p:nvPr>
            <p:ph idx="1" type="body"/>
          </p:nvPr>
        </p:nvSpPr>
        <p:spPr>
          <a:xfrm>
            <a:off x="7244080" y="2081048"/>
            <a:ext cx="4133883" cy="39450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9" name="Google Shape;439;p52"/>
          <p:cNvSpPr txBox="1"/>
          <p:nvPr>
            <p:ph idx="10" type="dt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52"/>
          <p:cNvSpPr txBox="1"/>
          <p:nvPr>
            <p:ph idx="11" type="ftr"/>
          </p:nvPr>
        </p:nvSpPr>
        <p:spPr>
          <a:xfrm>
            <a:off x="380047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1" name="Google Shape;441;p52"/>
          <p:cNvSpPr txBox="1"/>
          <p:nvPr>
            <p:ph idx="12" type="sldNum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2" name="Google Shape;442;p52"/>
          <p:cNvSpPr/>
          <p:nvPr/>
        </p:nvSpPr>
        <p:spPr>
          <a:xfrm flipH="1">
            <a:off x="11348000" y="177401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43" name="Google Shape;443;p52"/>
          <p:cNvSpPr/>
          <p:nvPr/>
        </p:nvSpPr>
        <p:spPr>
          <a:xfrm flipH="1">
            <a:off x="10693482" y="177402"/>
            <a:ext cx="654518" cy="654518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44" name="Google Shape;444;p52"/>
          <p:cNvSpPr/>
          <p:nvPr/>
        </p:nvSpPr>
        <p:spPr>
          <a:xfrm>
            <a:off x="844000" y="177401"/>
            <a:ext cx="654518" cy="654518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45" name="Google Shape;445;p52"/>
          <p:cNvSpPr/>
          <p:nvPr/>
        </p:nvSpPr>
        <p:spPr>
          <a:xfrm>
            <a:off x="189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Photo 16">
  <p:cSld name="Content Photo 16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3"/>
          <p:cNvSpPr/>
          <p:nvPr/>
        </p:nvSpPr>
        <p:spPr>
          <a:xfrm>
            <a:off x="844000" y="6026081"/>
            <a:ext cx="654518" cy="654518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48" name="Google Shape;448;p53"/>
          <p:cNvSpPr/>
          <p:nvPr/>
        </p:nvSpPr>
        <p:spPr>
          <a:xfrm>
            <a:off x="189482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49" name="Google Shape;449;p53"/>
          <p:cNvSpPr txBox="1"/>
          <p:nvPr>
            <p:ph type="title"/>
          </p:nvPr>
        </p:nvSpPr>
        <p:spPr>
          <a:xfrm>
            <a:off x="844000" y="852884"/>
            <a:ext cx="4672584" cy="14538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0" name="Google Shape;450;p53"/>
          <p:cNvSpPr/>
          <p:nvPr>
            <p:ph idx="2" type="pic"/>
          </p:nvPr>
        </p:nvSpPr>
        <p:spPr>
          <a:xfrm>
            <a:off x="844000" y="2459420"/>
            <a:ext cx="4672584" cy="3545695"/>
          </a:xfrm>
          <a:prstGeom prst="rect">
            <a:avLst/>
          </a:prstGeom>
          <a:noFill/>
          <a:ln>
            <a:noFill/>
          </a:ln>
        </p:spPr>
      </p:sp>
      <p:sp>
        <p:nvSpPr>
          <p:cNvPr id="451" name="Google Shape;451;p53"/>
          <p:cNvSpPr txBox="1"/>
          <p:nvPr>
            <p:ph idx="1" type="body"/>
          </p:nvPr>
        </p:nvSpPr>
        <p:spPr>
          <a:xfrm>
            <a:off x="5720080" y="831918"/>
            <a:ext cx="5627921" cy="5194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2" name="Google Shape;452;p53"/>
          <p:cNvSpPr txBox="1"/>
          <p:nvPr>
            <p:ph idx="11" type="ftr"/>
          </p:nvPr>
        </p:nvSpPr>
        <p:spPr>
          <a:xfrm>
            <a:off x="380047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p53"/>
          <p:cNvSpPr txBox="1"/>
          <p:nvPr>
            <p:ph idx="12" type="sldNum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4" name="Google Shape;454;p53"/>
          <p:cNvSpPr/>
          <p:nvPr/>
        </p:nvSpPr>
        <p:spPr>
          <a:xfrm flipH="1">
            <a:off x="11348000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55" name="Google Shape;455;p53"/>
          <p:cNvSpPr/>
          <p:nvPr/>
        </p:nvSpPr>
        <p:spPr>
          <a:xfrm flipH="1">
            <a:off x="10693482" y="177401"/>
            <a:ext cx="654518" cy="654518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56" name="Google Shape;456;p53"/>
          <p:cNvSpPr txBox="1"/>
          <p:nvPr>
            <p:ph idx="10" type="dt"/>
          </p:nvPr>
        </p:nvSpPr>
        <p:spPr>
          <a:xfrm>
            <a:off x="657225" y="168401"/>
            <a:ext cx="2743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Photo 17">
  <p:cSld name="Content Photo 17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54"/>
          <p:cNvSpPr/>
          <p:nvPr/>
        </p:nvSpPr>
        <p:spPr>
          <a:xfrm>
            <a:off x="844000" y="6026081"/>
            <a:ext cx="654518" cy="654518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59" name="Google Shape;459;p54"/>
          <p:cNvSpPr/>
          <p:nvPr/>
        </p:nvSpPr>
        <p:spPr>
          <a:xfrm>
            <a:off x="189482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60" name="Google Shape;460;p54"/>
          <p:cNvSpPr txBox="1"/>
          <p:nvPr>
            <p:ph type="title"/>
          </p:nvPr>
        </p:nvSpPr>
        <p:spPr>
          <a:xfrm>
            <a:off x="844000" y="873725"/>
            <a:ext cx="3657603" cy="14538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1" name="Google Shape;461;p54"/>
          <p:cNvSpPr/>
          <p:nvPr>
            <p:ph idx="2" type="pic"/>
          </p:nvPr>
        </p:nvSpPr>
        <p:spPr>
          <a:xfrm>
            <a:off x="843999" y="2490951"/>
            <a:ext cx="3657603" cy="3493323"/>
          </a:xfrm>
          <a:prstGeom prst="rect">
            <a:avLst/>
          </a:prstGeom>
          <a:noFill/>
          <a:ln>
            <a:noFill/>
          </a:ln>
        </p:spPr>
      </p:sp>
      <p:sp>
        <p:nvSpPr>
          <p:cNvPr id="462" name="Google Shape;462;p54"/>
          <p:cNvSpPr txBox="1"/>
          <p:nvPr>
            <p:ph idx="1" type="body"/>
          </p:nvPr>
        </p:nvSpPr>
        <p:spPr>
          <a:xfrm>
            <a:off x="4724400" y="873725"/>
            <a:ext cx="6623601" cy="51523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3" name="Google Shape;463;p54"/>
          <p:cNvSpPr txBox="1"/>
          <p:nvPr>
            <p:ph idx="11" type="ftr"/>
          </p:nvPr>
        </p:nvSpPr>
        <p:spPr>
          <a:xfrm>
            <a:off x="380047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54"/>
          <p:cNvSpPr txBox="1"/>
          <p:nvPr>
            <p:ph idx="12" type="sldNum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5" name="Google Shape;465;p54"/>
          <p:cNvSpPr/>
          <p:nvPr/>
        </p:nvSpPr>
        <p:spPr>
          <a:xfrm flipH="1">
            <a:off x="11348000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66" name="Google Shape;466;p54"/>
          <p:cNvSpPr/>
          <p:nvPr/>
        </p:nvSpPr>
        <p:spPr>
          <a:xfrm flipH="1">
            <a:off x="10693482" y="177401"/>
            <a:ext cx="654518" cy="654518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67" name="Google Shape;467;p54"/>
          <p:cNvSpPr txBox="1"/>
          <p:nvPr>
            <p:ph idx="10" type="dt"/>
          </p:nvPr>
        </p:nvSpPr>
        <p:spPr>
          <a:xfrm>
            <a:off x="657225" y="168401"/>
            <a:ext cx="2743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-item Lists">
  <p:cSld name="Title and 4-item Lis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/>
          <p:nvPr/>
        </p:nvSpPr>
        <p:spPr>
          <a:xfrm flipH="1">
            <a:off x="9910514" y="4576512"/>
            <a:ext cx="2281488" cy="22814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1" name="Google Shape;51;p19"/>
          <p:cNvSpPr txBox="1"/>
          <p:nvPr>
            <p:ph type="title"/>
          </p:nvPr>
        </p:nvSpPr>
        <p:spPr>
          <a:xfrm>
            <a:off x="1107420" y="1130299"/>
            <a:ext cx="8510403" cy="114236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/>
          <p:nvPr/>
        </p:nvSpPr>
        <p:spPr>
          <a:xfrm flipH="1">
            <a:off x="9910514" y="2294706"/>
            <a:ext cx="2281486" cy="2281487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3" name="Google Shape;53;p19"/>
          <p:cNvSpPr/>
          <p:nvPr/>
        </p:nvSpPr>
        <p:spPr>
          <a:xfrm>
            <a:off x="660400" y="1853249"/>
            <a:ext cx="307937" cy="307937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4" name="Google Shape;54;p19"/>
          <p:cNvSpPr/>
          <p:nvPr/>
        </p:nvSpPr>
        <p:spPr>
          <a:xfrm>
            <a:off x="1" y="1853249"/>
            <a:ext cx="660400" cy="3079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55" name="Google Shape;55;p19"/>
          <p:cNvCxnSpPr/>
          <p:nvPr/>
        </p:nvCxnSpPr>
        <p:spPr>
          <a:xfrm>
            <a:off x="1107420" y="3192992"/>
            <a:ext cx="2970895" cy="1799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" name="Google Shape;56;p19"/>
          <p:cNvCxnSpPr/>
          <p:nvPr/>
        </p:nvCxnSpPr>
        <p:spPr>
          <a:xfrm>
            <a:off x="1107420" y="3192992"/>
            <a:ext cx="239117" cy="0"/>
          </a:xfrm>
          <a:prstGeom prst="straightConnector1">
            <a:avLst/>
          </a:prstGeom>
          <a:noFill/>
          <a:ln cap="flat" cmpd="sng" w="317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" name="Google Shape;57;p19"/>
          <p:cNvSpPr txBox="1"/>
          <p:nvPr>
            <p:ph idx="1" type="body"/>
          </p:nvPr>
        </p:nvSpPr>
        <p:spPr>
          <a:xfrm>
            <a:off x="1107421" y="2782957"/>
            <a:ext cx="2970894" cy="320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 cap="non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8" name="Google Shape;58;p19"/>
          <p:cNvSpPr txBox="1"/>
          <p:nvPr>
            <p:ph idx="2" type="body"/>
          </p:nvPr>
        </p:nvSpPr>
        <p:spPr>
          <a:xfrm>
            <a:off x="1107420" y="3300177"/>
            <a:ext cx="2970895" cy="918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9" name="Google Shape;59;p19"/>
          <p:cNvCxnSpPr/>
          <p:nvPr/>
        </p:nvCxnSpPr>
        <p:spPr>
          <a:xfrm>
            <a:off x="4802105" y="3192992"/>
            <a:ext cx="2970895" cy="1799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0" name="Google Shape;60;p19"/>
          <p:cNvCxnSpPr/>
          <p:nvPr/>
        </p:nvCxnSpPr>
        <p:spPr>
          <a:xfrm>
            <a:off x="4802105" y="3192992"/>
            <a:ext cx="239117" cy="0"/>
          </a:xfrm>
          <a:prstGeom prst="straightConnector1">
            <a:avLst/>
          </a:prstGeom>
          <a:noFill/>
          <a:ln cap="flat" cmpd="sng" w="317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" name="Google Shape;61;p19"/>
          <p:cNvSpPr txBox="1"/>
          <p:nvPr>
            <p:ph idx="3" type="body"/>
          </p:nvPr>
        </p:nvSpPr>
        <p:spPr>
          <a:xfrm>
            <a:off x="4802106" y="2782957"/>
            <a:ext cx="2970894" cy="320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 cap="non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19"/>
          <p:cNvSpPr txBox="1"/>
          <p:nvPr>
            <p:ph idx="4" type="body"/>
          </p:nvPr>
        </p:nvSpPr>
        <p:spPr>
          <a:xfrm>
            <a:off x="4802105" y="3300177"/>
            <a:ext cx="2970895" cy="918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3" name="Google Shape;63;p19"/>
          <p:cNvCxnSpPr/>
          <p:nvPr/>
        </p:nvCxnSpPr>
        <p:spPr>
          <a:xfrm>
            <a:off x="1107420" y="5056594"/>
            <a:ext cx="2970895" cy="1799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4" name="Google Shape;64;p19"/>
          <p:cNvCxnSpPr/>
          <p:nvPr/>
        </p:nvCxnSpPr>
        <p:spPr>
          <a:xfrm>
            <a:off x="1107420" y="5056594"/>
            <a:ext cx="239117" cy="0"/>
          </a:xfrm>
          <a:prstGeom prst="straightConnector1">
            <a:avLst/>
          </a:prstGeom>
          <a:noFill/>
          <a:ln cap="flat" cmpd="sng" w="317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" name="Google Shape;65;p19"/>
          <p:cNvSpPr txBox="1"/>
          <p:nvPr>
            <p:ph idx="5" type="body"/>
          </p:nvPr>
        </p:nvSpPr>
        <p:spPr>
          <a:xfrm>
            <a:off x="1107421" y="4646559"/>
            <a:ext cx="2970894" cy="320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 cap="non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19"/>
          <p:cNvSpPr txBox="1"/>
          <p:nvPr>
            <p:ph idx="6" type="body"/>
          </p:nvPr>
        </p:nvSpPr>
        <p:spPr>
          <a:xfrm>
            <a:off x="1107420" y="5163779"/>
            <a:ext cx="2970895" cy="918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7" name="Google Shape;67;p19"/>
          <p:cNvCxnSpPr/>
          <p:nvPr/>
        </p:nvCxnSpPr>
        <p:spPr>
          <a:xfrm>
            <a:off x="4802105" y="5056594"/>
            <a:ext cx="2970895" cy="1799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8" name="Google Shape;68;p19"/>
          <p:cNvCxnSpPr/>
          <p:nvPr/>
        </p:nvCxnSpPr>
        <p:spPr>
          <a:xfrm>
            <a:off x="4802105" y="5056594"/>
            <a:ext cx="239117" cy="0"/>
          </a:xfrm>
          <a:prstGeom prst="straightConnector1">
            <a:avLst/>
          </a:prstGeom>
          <a:noFill/>
          <a:ln cap="flat" cmpd="sng" w="317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9" name="Google Shape;69;p19"/>
          <p:cNvSpPr txBox="1"/>
          <p:nvPr>
            <p:ph idx="7" type="body"/>
          </p:nvPr>
        </p:nvSpPr>
        <p:spPr>
          <a:xfrm>
            <a:off x="4802106" y="4646559"/>
            <a:ext cx="2970894" cy="320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 cap="non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19"/>
          <p:cNvSpPr txBox="1"/>
          <p:nvPr>
            <p:ph idx="8" type="body"/>
          </p:nvPr>
        </p:nvSpPr>
        <p:spPr>
          <a:xfrm>
            <a:off x="4802105" y="5163779"/>
            <a:ext cx="2970895" cy="918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380047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 type="title">
  <p:cSld name="TITLE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5"/>
          <p:cNvSpPr txBox="1"/>
          <p:nvPr>
            <p:ph type="ctrTitle"/>
          </p:nvPr>
        </p:nvSpPr>
        <p:spPr>
          <a:xfrm>
            <a:off x="844000" y="831918"/>
            <a:ext cx="10521992" cy="40692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3CF"/>
              </a:buClr>
              <a:buSzPts val="23200"/>
              <a:buFont typeface="Century Gothic"/>
              <a:buNone/>
              <a:defRPr sz="23200">
                <a:solidFill>
                  <a:srgbClr val="0093C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55"/>
          <p:cNvSpPr txBox="1"/>
          <p:nvPr>
            <p:ph idx="1" type="subTitle"/>
          </p:nvPr>
        </p:nvSpPr>
        <p:spPr>
          <a:xfrm>
            <a:off x="843999" y="5076496"/>
            <a:ext cx="7559021" cy="9495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93CF"/>
              </a:buClr>
              <a:buSzPts val="3000"/>
              <a:buNone/>
              <a:defRPr sz="3000" cap="none">
                <a:solidFill>
                  <a:srgbClr val="0093C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71" name="Google Shape;471;p55"/>
          <p:cNvSpPr txBox="1"/>
          <p:nvPr>
            <p:ph idx="10" type="dt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55"/>
          <p:cNvSpPr txBox="1"/>
          <p:nvPr>
            <p:ph idx="11" type="ftr"/>
          </p:nvPr>
        </p:nvSpPr>
        <p:spPr>
          <a:xfrm>
            <a:off x="380047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3" name="Google Shape;473;p55"/>
          <p:cNvSpPr txBox="1"/>
          <p:nvPr>
            <p:ph idx="12" type="sldNum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4" name="Google Shape;474;p55"/>
          <p:cNvSpPr/>
          <p:nvPr/>
        </p:nvSpPr>
        <p:spPr>
          <a:xfrm>
            <a:off x="10416411" y="5076497"/>
            <a:ext cx="949582" cy="949582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75" name="Google Shape;475;p55"/>
          <p:cNvSpPr/>
          <p:nvPr/>
        </p:nvSpPr>
        <p:spPr>
          <a:xfrm>
            <a:off x="9466829" y="5076496"/>
            <a:ext cx="949582" cy="9495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Big Number 2"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6"/>
          <p:cNvSpPr txBox="1"/>
          <p:nvPr>
            <p:ph type="ctrTitle"/>
          </p:nvPr>
        </p:nvSpPr>
        <p:spPr>
          <a:xfrm>
            <a:off x="861992" y="831918"/>
            <a:ext cx="10486008" cy="3977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3CF"/>
              </a:buClr>
              <a:buSzPts val="23200"/>
              <a:buFont typeface="Century Gothic"/>
              <a:buNone/>
              <a:defRPr sz="23200">
                <a:solidFill>
                  <a:srgbClr val="0093C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8" name="Google Shape;478;p56"/>
          <p:cNvSpPr txBox="1"/>
          <p:nvPr>
            <p:ph idx="1" type="subTitle"/>
          </p:nvPr>
        </p:nvSpPr>
        <p:spPr>
          <a:xfrm>
            <a:off x="2377440" y="4997668"/>
            <a:ext cx="7525512" cy="10284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93CF"/>
              </a:buClr>
              <a:buSzPts val="3000"/>
              <a:buNone/>
              <a:defRPr sz="3000" cap="none">
                <a:solidFill>
                  <a:srgbClr val="0093C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79" name="Google Shape;479;p56"/>
          <p:cNvSpPr txBox="1"/>
          <p:nvPr>
            <p:ph idx="10" type="dt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0" name="Google Shape;480;p56"/>
          <p:cNvSpPr txBox="1"/>
          <p:nvPr>
            <p:ph idx="11" type="ftr"/>
          </p:nvPr>
        </p:nvSpPr>
        <p:spPr>
          <a:xfrm>
            <a:off x="380047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1" name="Google Shape;481;p56"/>
          <p:cNvSpPr txBox="1"/>
          <p:nvPr>
            <p:ph idx="12" type="sldNum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2" name="Google Shape;482;p56"/>
          <p:cNvSpPr/>
          <p:nvPr/>
        </p:nvSpPr>
        <p:spPr>
          <a:xfrm>
            <a:off x="10398418" y="5076497"/>
            <a:ext cx="949582" cy="949582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83" name="Google Shape;483;p56"/>
          <p:cNvSpPr/>
          <p:nvPr/>
        </p:nvSpPr>
        <p:spPr>
          <a:xfrm>
            <a:off x="861992" y="5076496"/>
            <a:ext cx="949582" cy="94958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3">
  <p:cSld name="Big Number 3">
    <p:bg>
      <p:bgPr>
        <a:solidFill>
          <a:schemeClr val="dk2"/>
        </a:soli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93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86" name="Google Shape;486;p57"/>
          <p:cNvSpPr txBox="1"/>
          <p:nvPr>
            <p:ph type="ctrTitle"/>
          </p:nvPr>
        </p:nvSpPr>
        <p:spPr>
          <a:xfrm>
            <a:off x="861992" y="831918"/>
            <a:ext cx="10486008" cy="39778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200"/>
              <a:buFont typeface="Century Gothic"/>
              <a:buNone/>
              <a:defRPr sz="23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7" name="Google Shape;487;p57"/>
          <p:cNvSpPr txBox="1"/>
          <p:nvPr>
            <p:ph idx="1" type="subTitle"/>
          </p:nvPr>
        </p:nvSpPr>
        <p:spPr>
          <a:xfrm>
            <a:off x="2377440" y="4997668"/>
            <a:ext cx="7525512" cy="10284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cap="none">
                <a:solidFill>
                  <a:schemeClr val="lt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88" name="Google Shape;488;p57"/>
          <p:cNvSpPr txBox="1"/>
          <p:nvPr>
            <p:ph idx="10" type="dt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9" name="Google Shape;489;p57"/>
          <p:cNvSpPr txBox="1"/>
          <p:nvPr>
            <p:ph idx="11" type="ftr"/>
          </p:nvPr>
        </p:nvSpPr>
        <p:spPr>
          <a:xfrm>
            <a:off x="380047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0" name="Google Shape;490;p57"/>
          <p:cNvSpPr txBox="1"/>
          <p:nvPr>
            <p:ph idx="12" type="sldNum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1" name="Google Shape;491;p57"/>
          <p:cNvSpPr/>
          <p:nvPr/>
        </p:nvSpPr>
        <p:spPr>
          <a:xfrm>
            <a:off x="10398418" y="5076497"/>
            <a:ext cx="949582" cy="949582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92" name="Google Shape;492;p57"/>
          <p:cNvSpPr/>
          <p:nvPr/>
        </p:nvSpPr>
        <p:spPr>
          <a:xfrm>
            <a:off x="861992" y="5076496"/>
            <a:ext cx="949582" cy="949582"/>
          </a:xfrm>
          <a:prstGeom prst="rect">
            <a:avLst/>
          </a:prstGeom>
          <a:solidFill>
            <a:srgbClr val="C4E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>
  <p:cSld name="Statement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58"/>
          <p:cNvSpPr/>
          <p:nvPr/>
        </p:nvSpPr>
        <p:spPr>
          <a:xfrm flipH="1">
            <a:off x="9910514" y="4576512"/>
            <a:ext cx="2281488" cy="22814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95" name="Google Shape;495;p58"/>
          <p:cNvSpPr txBox="1"/>
          <p:nvPr>
            <p:ph type="title"/>
          </p:nvPr>
        </p:nvSpPr>
        <p:spPr>
          <a:xfrm>
            <a:off x="612648" y="-1133856"/>
            <a:ext cx="10652760" cy="11338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6" name="Google Shape;496;p58"/>
          <p:cNvSpPr txBox="1"/>
          <p:nvPr>
            <p:ph idx="1" type="body"/>
          </p:nvPr>
        </p:nvSpPr>
        <p:spPr>
          <a:xfrm>
            <a:off x="612648" y="1968500"/>
            <a:ext cx="8266176" cy="426770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b="1" sz="5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b="1" sz="4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7" name="Google Shape;497;p58"/>
          <p:cNvSpPr txBox="1"/>
          <p:nvPr>
            <p:ph idx="10" type="dt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8" name="Google Shape;498;p58"/>
          <p:cNvSpPr txBox="1"/>
          <p:nvPr>
            <p:ph idx="11" type="ftr"/>
          </p:nvPr>
        </p:nvSpPr>
        <p:spPr>
          <a:xfrm>
            <a:off x="380047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9" name="Google Shape;499;p58"/>
          <p:cNvSpPr txBox="1"/>
          <p:nvPr>
            <p:ph idx="12" type="sldNum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0" name="Google Shape;500;p58"/>
          <p:cNvSpPr/>
          <p:nvPr/>
        </p:nvSpPr>
        <p:spPr>
          <a:xfrm flipH="1">
            <a:off x="9910514" y="2294706"/>
            <a:ext cx="2281486" cy="2281487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2">
  <p:cSld name="Statement 2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9"/>
          <p:cNvSpPr/>
          <p:nvPr/>
        </p:nvSpPr>
        <p:spPr>
          <a:xfrm flipH="1">
            <a:off x="9910514" y="4576512"/>
            <a:ext cx="2281488" cy="22814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03" name="Google Shape;503;p59"/>
          <p:cNvSpPr txBox="1"/>
          <p:nvPr>
            <p:ph type="title"/>
          </p:nvPr>
        </p:nvSpPr>
        <p:spPr>
          <a:xfrm>
            <a:off x="612648" y="-1133856"/>
            <a:ext cx="10652760" cy="11338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4" name="Google Shape;504;p59"/>
          <p:cNvSpPr txBox="1"/>
          <p:nvPr>
            <p:ph idx="1" type="body"/>
          </p:nvPr>
        </p:nvSpPr>
        <p:spPr>
          <a:xfrm>
            <a:off x="612648" y="1968500"/>
            <a:ext cx="8266176" cy="426770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b="1" sz="5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b="1" sz="4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5" name="Google Shape;505;p59"/>
          <p:cNvSpPr txBox="1"/>
          <p:nvPr>
            <p:ph idx="10" type="dt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6" name="Google Shape;506;p59"/>
          <p:cNvSpPr txBox="1"/>
          <p:nvPr>
            <p:ph idx="11" type="ftr"/>
          </p:nvPr>
        </p:nvSpPr>
        <p:spPr>
          <a:xfrm>
            <a:off x="380047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7" name="Google Shape;507;p59"/>
          <p:cNvSpPr txBox="1"/>
          <p:nvPr>
            <p:ph idx="12" type="sldNum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8" name="Google Shape;508;p59"/>
          <p:cNvSpPr/>
          <p:nvPr/>
        </p:nvSpPr>
        <p:spPr>
          <a:xfrm flipH="1">
            <a:off x="9910514" y="2294706"/>
            <a:ext cx="2281486" cy="2281487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3">
  <p:cSld name="Statement 3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0"/>
          <p:cNvSpPr/>
          <p:nvPr/>
        </p:nvSpPr>
        <p:spPr>
          <a:xfrm flipH="1">
            <a:off x="9910514" y="4576512"/>
            <a:ext cx="2281488" cy="22814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11" name="Google Shape;511;p60"/>
          <p:cNvSpPr txBox="1"/>
          <p:nvPr>
            <p:ph type="title"/>
          </p:nvPr>
        </p:nvSpPr>
        <p:spPr>
          <a:xfrm>
            <a:off x="612648" y="-1133856"/>
            <a:ext cx="10652760" cy="11338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2" name="Google Shape;512;p60"/>
          <p:cNvSpPr txBox="1"/>
          <p:nvPr>
            <p:ph idx="1" type="body"/>
          </p:nvPr>
        </p:nvSpPr>
        <p:spPr>
          <a:xfrm>
            <a:off x="612648" y="1968500"/>
            <a:ext cx="8266176" cy="4267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b="1" sz="5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b="1" sz="44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3" name="Google Shape;513;p60"/>
          <p:cNvSpPr txBox="1"/>
          <p:nvPr>
            <p:ph idx="10" type="dt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4" name="Google Shape;514;p60"/>
          <p:cNvSpPr txBox="1"/>
          <p:nvPr>
            <p:ph idx="11" type="ftr"/>
          </p:nvPr>
        </p:nvSpPr>
        <p:spPr>
          <a:xfrm>
            <a:off x="380047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5" name="Google Shape;515;p60"/>
          <p:cNvSpPr txBox="1"/>
          <p:nvPr>
            <p:ph idx="12" type="sldNum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6" name="Google Shape;516;p60"/>
          <p:cNvSpPr/>
          <p:nvPr/>
        </p:nvSpPr>
        <p:spPr>
          <a:xfrm flipH="1">
            <a:off x="9910514" y="2294706"/>
            <a:ext cx="2281486" cy="2281487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Quote 1"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1"/>
          <p:cNvSpPr/>
          <p:nvPr/>
        </p:nvSpPr>
        <p:spPr>
          <a:xfrm>
            <a:off x="844000" y="6026081"/>
            <a:ext cx="654518" cy="654518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19" name="Google Shape;519;p61"/>
          <p:cNvSpPr/>
          <p:nvPr/>
        </p:nvSpPr>
        <p:spPr>
          <a:xfrm>
            <a:off x="189482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20" name="Google Shape;520;p61"/>
          <p:cNvSpPr txBox="1"/>
          <p:nvPr>
            <p:ph type="ctrTitle"/>
          </p:nvPr>
        </p:nvSpPr>
        <p:spPr>
          <a:xfrm>
            <a:off x="1499616" y="1188720"/>
            <a:ext cx="9198864" cy="3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b="0"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1" name="Google Shape;521;p61"/>
          <p:cNvSpPr txBox="1"/>
          <p:nvPr>
            <p:ph idx="1" type="subTitle"/>
          </p:nvPr>
        </p:nvSpPr>
        <p:spPr>
          <a:xfrm>
            <a:off x="1499616" y="5428752"/>
            <a:ext cx="9198864" cy="466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93CF"/>
              </a:buClr>
              <a:buSzPts val="1600"/>
              <a:buNone/>
              <a:defRPr b="1" sz="1600">
                <a:solidFill>
                  <a:srgbClr val="0093C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22" name="Google Shape;522;p61"/>
          <p:cNvSpPr/>
          <p:nvPr/>
        </p:nvSpPr>
        <p:spPr>
          <a:xfrm flipH="1">
            <a:off x="11348000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23" name="Google Shape;523;p61"/>
          <p:cNvSpPr/>
          <p:nvPr/>
        </p:nvSpPr>
        <p:spPr>
          <a:xfrm flipH="1">
            <a:off x="10693482" y="177401"/>
            <a:ext cx="654518" cy="654518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24" name="Google Shape;524;p61"/>
          <p:cNvSpPr txBox="1"/>
          <p:nvPr>
            <p:ph idx="10" type="dt"/>
          </p:nvPr>
        </p:nvSpPr>
        <p:spPr>
          <a:xfrm>
            <a:off x="657225" y="168401"/>
            <a:ext cx="2743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5" name="Google Shape;525;p61"/>
          <p:cNvSpPr txBox="1"/>
          <p:nvPr>
            <p:ph idx="11" type="ftr"/>
          </p:nvPr>
        </p:nvSpPr>
        <p:spPr>
          <a:xfrm>
            <a:off x="380047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6" name="Google Shape;526;p61"/>
          <p:cNvSpPr txBox="1"/>
          <p:nvPr>
            <p:ph idx="12" type="sldNum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Quote 2">
    <p:bg>
      <p:bgPr>
        <a:solidFill>
          <a:schemeClr val="dk2"/>
        </a:solidFill>
      </p:bgPr>
    </p:bg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2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rgbClr val="0093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29" name="Google Shape;529;p62"/>
          <p:cNvSpPr/>
          <p:nvPr/>
        </p:nvSpPr>
        <p:spPr>
          <a:xfrm>
            <a:off x="844000" y="6026081"/>
            <a:ext cx="654518" cy="654518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30" name="Google Shape;530;p62"/>
          <p:cNvSpPr/>
          <p:nvPr/>
        </p:nvSpPr>
        <p:spPr>
          <a:xfrm>
            <a:off x="189482" y="6026080"/>
            <a:ext cx="654518" cy="654518"/>
          </a:xfrm>
          <a:prstGeom prst="rect">
            <a:avLst/>
          </a:prstGeom>
          <a:solidFill>
            <a:srgbClr val="C4E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31" name="Google Shape;531;p62"/>
          <p:cNvSpPr txBox="1"/>
          <p:nvPr>
            <p:ph type="ctrTitle"/>
          </p:nvPr>
        </p:nvSpPr>
        <p:spPr>
          <a:xfrm>
            <a:off x="1499616" y="1344168"/>
            <a:ext cx="9198864" cy="3291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Gothic"/>
              <a:buNone/>
              <a:defRPr b="0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2" name="Google Shape;532;p62"/>
          <p:cNvSpPr txBox="1"/>
          <p:nvPr>
            <p:ph idx="1" type="subTitle"/>
          </p:nvPr>
        </p:nvSpPr>
        <p:spPr>
          <a:xfrm>
            <a:off x="1499616" y="5349240"/>
            <a:ext cx="9198864" cy="466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 sz="2200">
                <a:solidFill>
                  <a:schemeClr val="lt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33" name="Google Shape;533;p62"/>
          <p:cNvSpPr txBox="1"/>
          <p:nvPr>
            <p:ph idx="10" type="dt"/>
          </p:nvPr>
        </p:nvSpPr>
        <p:spPr>
          <a:xfrm>
            <a:off x="657225" y="168401"/>
            <a:ext cx="2743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62"/>
          <p:cNvSpPr txBox="1"/>
          <p:nvPr>
            <p:ph idx="11" type="ftr"/>
          </p:nvPr>
        </p:nvSpPr>
        <p:spPr>
          <a:xfrm>
            <a:off x="380047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5" name="Google Shape;535;p62"/>
          <p:cNvSpPr txBox="1"/>
          <p:nvPr>
            <p:ph idx="12" type="sldNum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6" name="Google Shape;536;p62"/>
          <p:cNvSpPr/>
          <p:nvPr/>
        </p:nvSpPr>
        <p:spPr>
          <a:xfrm flipH="1">
            <a:off x="11348000" y="177400"/>
            <a:ext cx="654518" cy="654518"/>
          </a:xfrm>
          <a:prstGeom prst="rect">
            <a:avLst/>
          </a:prstGeom>
          <a:solidFill>
            <a:srgbClr val="C4E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37" name="Google Shape;537;p62"/>
          <p:cNvSpPr/>
          <p:nvPr/>
        </p:nvSpPr>
        <p:spPr>
          <a:xfrm flipH="1">
            <a:off x="10693482" y="177401"/>
            <a:ext cx="654518" cy="654518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3">
  <p:cSld name="Quote 3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3"/>
          <p:cNvSpPr/>
          <p:nvPr/>
        </p:nvSpPr>
        <p:spPr>
          <a:xfrm flipH="1">
            <a:off x="9910514" y="4576512"/>
            <a:ext cx="2281488" cy="22814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40" name="Google Shape;540;p63"/>
          <p:cNvSpPr txBox="1"/>
          <p:nvPr>
            <p:ph type="ctrTitle"/>
          </p:nvPr>
        </p:nvSpPr>
        <p:spPr>
          <a:xfrm>
            <a:off x="844000" y="1234440"/>
            <a:ext cx="8961120" cy="3169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entury Gothic"/>
              <a:buNone/>
              <a:defRPr b="0"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1" name="Google Shape;541;p63"/>
          <p:cNvSpPr txBox="1"/>
          <p:nvPr>
            <p:ph idx="1" type="subTitle"/>
          </p:nvPr>
        </p:nvSpPr>
        <p:spPr>
          <a:xfrm>
            <a:off x="841793" y="5540026"/>
            <a:ext cx="8961120" cy="466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93CF"/>
              </a:buClr>
              <a:buSzPts val="2200"/>
              <a:buNone/>
              <a:defRPr b="1" sz="2200">
                <a:solidFill>
                  <a:srgbClr val="0093CF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42" name="Google Shape;542;p63"/>
          <p:cNvSpPr txBox="1"/>
          <p:nvPr>
            <p:ph idx="10" type="dt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3" name="Google Shape;543;p63"/>
          <p:cNvSpPr txBox="1"/>
          <p:nvPr>
            <p:ph idx="11" type="ftr"/>
          </p:nvPr>
        </p:nvSpPr>
        <p:spPr>
          <a:xfrm>
            <a:off x="380047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4" name="Google Shape;544;p63"/>
          <p:cNvSpPr txBox="1"/>
          <p:nvPr>
            <p:ph idx="12" type="sldNum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5" name="Google Shape;545;p63"/>
          <p:cNvSpPr/>
          <p:nvPr/>
        </p:nvSpPr>
        <p:spPr>
          <a:xfrm flipH="1">
            <a:off x="9910514" y="2294706"/>
            <a:ext cx="2281486" cy="2281487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4"/>
          <p:cNvSpPr/>
          <p:nvPr/>
        </p:nvSpPr>
        <p:spPr>
          <a:xfrm>
            <a:off x="844000" y="6026081"/>
            <a:ext cx="654518" cy="654518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48" name="Google Shape;548;p64"/>
          <p:cNvSpPr/>
          <p:nvPr/>
        </p:nvSpPr>
        <p:spPr>
          <a:xfrm>
            <a:off x="189482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49" name="Google Shape;549;p64"/>
          <p:cNvSpPr txBox="1"/>
          <p:nvPr>
            <p:ph type="title"/>
          </p:nvPr>
        </p:nvSpPr>
        <p:spPr>
          <a:xfrm>
            <a:off x="838200" y="831919"/>
            <a:ext cx="10515600" cy="113225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0" name="Google Shape;550;p64"/>
          <p:cNvSpPr txBox="1"/>
          <p:nvPr>
            <p:ph idx="1" type="body"/>
          </p:nvPr>
        </p:nvSpPr>
        <p:spPr>
          <a:xfrm>
            <a:off x="838200" y="2147455"/>
            <a:ext cx="5181600" cy="3878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1" name="Google Shape;551;p64"/>
          <p:cNvSpPr txBox="1"/>
          <p:nvPr>
            <p:ph idx="2" type="body"/>
          </p:nvPr>
        </p:nvSpPr>
        <p:spPr>
          <a:xfrm>
            <a:off x="6172200" y="2147455"/>
            <a:ext cx="5181600" cy="3878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2" name="Google Shape;552;p64"/>
          <p:cNvSpPr txBox="1"/>
          <p:nvPr>
            <p:ph idx="10" type="dt"/>
          </p:nvPr>
        </p:nvSpPr>
        <p:spPr>
          <a:xfrm>
            <a:off x="657225" y="168401"/>
            <a:ext cx="2743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3" name="Google Shape;553;p64"/>
          <p:cNvSpPr txBox="1"/>
          <p:nvPr>
            <p:ph idx="11" type="ftr"/>
          </p:nvPr>
        </p:nvSpPr>
        <p:spPr>
          <a:xfrm>
            <a:off x="380047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4" name="Google Shape;554;p64"/>
          <p:cNvSpPr txBox="1"/>
          <p:nvPr>
            <p:ph idx="12" type="sldNum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5" name="Google Shape;555;p64"/>
          <p:cNvSpPr/>
          <p:nvPr/>
        </p:nvSpPr>
        <p:spPr>
          <a:xfrm flipH="1">
            <a:off x="11348000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56" name="Google Shape;556;p64"/>
          <p:cNvSpPr/>
          <p:nvPr/>
        </p:nvSpPr>
        <p:spPr>
          <a:xfrm flipH="1">
            <a:off x="10693482" y="177401"/>
            <a:ext cx="654518" cy="654518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 Header 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/>
          <p:nvPr/>
        </p:nvSpPr>
        <p:spPr>
          <a:xfrm flipH="1">
            <a:off x="9910511" y="4576513"/>
            <a:ext cx="2281488" cy="22814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6" name="Google Shape;76;p20"/>
          <p:cNvSpPr txBox="1"/>
          <p:nvPr>
            <p:ph type="title"/>
          </p:nvPr>
        </p:nvSpPr>
        <p:spPr>
          <a:xfrm>
            <a:off x="678085" y="355600"/>
            <a:ext cx="8201660" cy="283760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entury Gothic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678085" y="3465211"/>
            <a:ext cx="6982460" cy="11007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0" type="dt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1" type="ftr"/>
          </p:nvPr>
        </p:nvSpPr>
        <p:spPr>
          <a:xfrm>
            <a:off x="380047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20"/>
          <p:cNvSpPr/>
          <p:nvPr/>
        </p:nvSpPr>
        <p:spPr>
          <a:xfrm>
            <a:off x="9910513" y="2284786"/>
            <a:ext cx="2281487" cy="2291727"/>
          </a:xfrm>
          <a:custGeom>
            <a:rect b="b" l="l" r="r" t="t"/>
            <a:pathLst>
              <a:path extrusionOk="0" h="6858000" w="6827356">
                <a:moveTo>
                  <a:pt x="6827356" y="6858000"/>
                </a:moveTo>
                <a:lnTo>
                  <a:pt x="6818959" y="6858000"/>
                </a:lnTo>
                <a:lnTo>
                  <a:pt x="0" y="0"/>
                </a:lnTo>
                <a:lnTo>
                  <a:pt x="682735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2" name="Google Shape;82;p20"/>
          <p:cNvSpPr/>
          <p:nvPr/>
        </p:nvSpPr>
        <p:spPr>
          <a:xfrm>
            <a:off x="9910514" y="0"/>
            <a:ext cx="2281486" cy="228148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5"/>
          <p:cNvSpPr/>
          <p:nvPr/>
        </p:nvSpPr>
        <p:spPr>
          <a:xfrm>
            <a:off x="844000" y="6026081"/>
            <a:ext cx="654518" cy="654518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59" name="Google Shape;559;p65"/>
          <p:cNvSpPr/>
          <p:nvPr/>
        </p:nvSpPr>
        <p:spPr>
          <a:xfrm>
            <a:off x="189482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60" name="Google Shape;560;p65"/>
          <p:cNvSpPr txBox="1"/>
          <p:nvPr>
            <p:ph type="title"/>
          </p:nvPr>
        </p:nvSpPr>
        <p:spPr>
          <a:xfrm>
            <a:off x="886374" y="838988"/>
            <a:ext cx="10461626" cy="11432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1" name="Google Shape;561;p65"/>
          <p:cNvSpPr txBox="1"/>
          <p:nvPr>
            <p:ph idx="1" type="body"/>
          </p:nvPr>
        </p:nvSpPr>
        <p:spPr>
          <a:xfrm>
            <a:off x="844000" y="2142935"/>
            <a:ext cx="5157787" cy="55983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2" name="Google Shape;562;p65"/>
          <p:cNvSpPr txBox="1"/>
          <p:nvPr>
            <p:ph idx="2" type="body"/>
          </p:nvPr>
        </p:nvSpPr>
        <p:spPr>
          <a:xfrm>
            <a:off x="844000" y="2844801"/>
            <a:ext cx="5157788" cy="3174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3" name="Google Shape;563;p65"/>
          <p:cNvSpPr txBox="1"/>
          <p:nvPr>
            <p:ph idx="3" type="body"/>
          </p:nvPr>
        </p:nvSpPr>
        <p:spPr>
          <a:xfrm>
            <a:off x="6164812" y="2142935"/>
            <a:ext cx="5183188" cy="55983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64" name="Google Shape;564;p65"/>
          <p:cNvSpPr txBox="1"/>
          <p:nvPr>
            <p:ph idx="4" type="body"/>
          </p:nvPr>
        </p:nvSpPr>
        <p:spPr>
          <a:xfrm>
            <a:off x="6164812" y="2844801"/>
            <a:ext cx="5183188" cy="3174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5" name="Google Shape;565;p65"/>
          <p:cNvSpPr txBox="1"/>
          <p:nvPr>
            <p:ph idx="11" type="ftr"/>
          </p:nvPr>
        </p:nvSpPr>
        <p:spPr>
          <a:xfrm>
            <a:off x="380047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6" name="Google Shape;566;p65"/>
          <p:cNvSpPr txBox="1"/>
          <p:nvPr>
            <p:ph idx="12" type="sldNum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7" name="Google Shape;567;p65"/>
          <p:cNvSpPr/>
          <p:nvPr/>
        </p:nvSpPr>
        <p:spPr>
          <a:xfrm flipH="1">
            <a:off x="11348000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68" name="Google Shape;568;p65"/>
          <p:cNvSpPr/>
          <p:nvPr/>
        </p:nvSpPr>
        <p:spPr>
          <a:xfrm flipH="1">
            <a:off x="10693482" y="177401"/>
            <a:ext cx="654518" cy="654518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69" name="Google Shape;569;p65"/>
          <p:cNvSpPr txBox="1"/>
          <p:nvPr>
            <p:ph idx="10" type="dt"/>
          </p:nvPr>
        </p:nvSpPr>
        <p:spPr>
          <a:xfrm>
            <a:off x="657225" y="168401"/>
            <a:ext cx="2743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6"/>
          <p:cNvSpPr/>
          <p:nvPr/>
        </p:nvSpPr>
        <p:spPr>
          <a:xfrm flipH="1">
            <a:off x="9910514" y="4576512"/>
            <a:ext cx="2281488" cy="22814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72" name="Google Shape;572;p66"/>
          <p:cNvSpPr txBox="1"/>
          <p:nvPr>
            <p:ph type="title"/>
          </p:nvPr>
        </p:nvSpPr>
        <p:spPr>
          <a:xfrm>
            <a:off x="1107420" y="1130299"/>
            <a:ext cx="8510403" cy="114236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3" name="Google Shape;573;p66"/>
          <p:cNvSpPr txBox="1"/>
          <p:nvPr>
            <p:ph idx="10" type="dt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4" name="Google Shape;574;p66"/>
          <p:cNvSpPr txBox="1"/>
          <p:nvPr>
            <p:ph idx="11" type="ftr"/>
          </p:nvPr>
        </p:nvSpPr>
        <p:spPr>
          <a:xfrm>
            <a:off x="380047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5" name="Google Shape;575;p66"/>
          <p:cNvSpPr txBox="1"/>
          <p:nvPr>
            <p:ph idx="12" type="sldNum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6" name="Google Shape;576;p66"/>
          <p:cNvSpPr/>
          <p:nvPr/>
        </p:nvSpPr>
        <p:spPr>
          <a:xfrm flipH="1">
            <a:off x="9910514" y="2294706"/>
            <a:ext cx="2281486" cy="2281487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77" name="Google Shape;577;p66"/>
          <p:cNvSpPr/>
          <p:nvPr/>
        </p:nvSpPr>
        <p:spPr>
          <a:xfrm>
            <a:off x="660400" y="1853249"/>
            <a:ext cx="307937" cy="307937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78" name="Google Shape;578;p66"/>
          <p:cNvSpPr/>
          <p:nvPr/>
        </p:nvSpPr>
        <p:spPr>
          <a:xfrm>
            <a:off x="1" y="1853249"/>
            <a:ext cx="660400" cy="3079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2-item Lists">
  <p:cSld name="Title and 2-item Lists"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67"/>
          <p:cNvSpPr/>
          <p:nvPr/>
        </p:nvSpPr>
        <p:spPr>
          <a:xfrm rot="10800000">
            <a:off x="10693482" y="177403"/>
            <a:ext cx="654518" cy="654518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81" name="Google Shape;581;p67"/>
          <p:cNvSpPr/>
          <p:nvPr/>
        </p:nvSpPr>
        <p:spPr>
          <a:xfrm rot="10800000">
            <a:off x="11348000" y="177404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82" name="Google Shape;582;p67"/>
          <p:cNvSpPr/>
          <p:nvPr/>
        </p:nvSpPr>
        <p:spPr>
          <a:xfrm rot="-5400000">
            <a:off x="6007099" y="673099"/>
            <a:ext cx="177801" cy="1219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83" name="Google Shape;583;p67"/>
          <p:cNvSpPr/>
          <p:nvPr/>
        </p:nvSpPr>
        <p:spPr>
          <a:xfrm>
            <a:off x="660400" y="1853249"/>
            <a:ext cx="307937" cy="307937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84" name="Google Shape;584;p67"/>
          <p:cNvSpPr/>
          <p:nvPr/>
        </p:nvSpPr>
        <p:spPr>
          <a:xfrm>
            <a:off x="1" y="1853249"/>
            <a:ext cx="660400" cy="3079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585" name="Google Shape;585;p67"/>
          <p:cNvCxnSpPr/>
          <p:nvPr/>
        </p:nvCxnSpPr>
        <p:spPr>
          <a:xfrm>
            <a:off x="1107420" y="3192992"/>
            <a:ext cx="2970895" cy="1799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6" name="Google Shape;586;p67"/>
          <p:cNvCxnSpPr/>
          <p:nvPr/>
        </p:nvCxnSpPr>
        <p:spPr>
          <a:xfrm>
            <a:off x="1107420" y="3192992"/>
            <a:ext cx="239117" cy="0"/>
          </a:xfrm>
          <a:prstGeom prst="straightConnector1">
            <a:avLst/>
          </a:prstGeom>
          <a:noFill/>
          <a:ln cap="flat" cmpd="sng" w="317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7" name="Google Shape;587;p67"/>
          <p:cNvCxnSpPr/>
          <p:nvPr/>
        </p:nvCxnSpPr>
        <p:spPr>
          <a:xfrm>
            <a:off x="1107420" y="5056594"/>
            <a:ext cx="2970895" cy="1799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8" name="Google Shape;588;p67"/>
          <p:cNvCxnSpPr/>
          <p:nvPr/>
        </p:nvCxnSpPr>
        <p:spPr>
          <a:xfrm>
            <a:off x="1107420" y="5056594"/>
            <a:ext cx="239117" cy="0"/>
          </a:xfrm>
          <a:prstGeom prst="straightConnector1">
            <a:avLst/>
          </a:prstGeom>
          <a:noFill/>
          <a:ln cap="flat" cmpd="sng" w="317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9" name="Google Shape;589;p67"/>
          <p:cNvSpPr txBox="1"/>
          <p:nvPr>
            <p:ph type="title"/>
          </p:nvPr>
        </p:nvSpPr>
        <p:spPr>
          <a:xfrm>
            <a:off x="1107420" y="1130299"/>
            <a:ext cx="8510403" cy="114236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0" name="Google Shape;590;p67"/>
          <p:cNvSpPr txBox="1"/>
          <p:nvPr>
            <p:ph idx="1" type="body"/>
          </p:nvPr>
        </p:nvSpPr>
        <p:spPr>
          <a:xfrm>
            <a:off x="1107421" y="2782957"/>
            <a:ext cx="2970894" cy="320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 cap="non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1" name="Google Shape;591;p67"/>
          <p:cNvSpPr txBox="1"/>
          <p:nvPr>
            <p:ph idx="2" type="body"/>
          </p:nvPr>
        </p:nvSpPr>
        <p:spPr>
          <a:xfrm>
            <a:off x="1107420" y="3300177"/>
            <a:ext cx="2970895" cy="918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2" name="Google Shape;592;p67"/>
          <p:cNvSpPr txBox="1"/>
          <p:nvPr>
            <p:ph idx="3" type="body"/>
          </p:nvPr>
        </p:nvSpPr>
        <p:spPr>
          <a:xfrm>
            <a:off x="1107421" y="4646559"/>
            <a:ext cx="2970894" cy="320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 cap="non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3" name="Google Shape;593;p67"/>
          <p:cNvSpPr txBox="1"/>
          <p:nvPr>
            <p:ph idx="4" type="body"/>
          </p:nvPr>
        </p:nvSpPr>
        <p:spPr>
          <a:xfrm>
            <a:off x="1107420" y="5163779"/>
            <a:ext cx="2970895" cy="918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4" name="Google Shape;594;p67"/>
          <p:cNvSpPr/>
          <p:nvPr>
            <p:ph idx="5" type="pic"/>
          </p:nvPr>
        </p:nvSpPr>
        <p:spPr>
          <a:xfrm>
            <a:off x="5063067" y="2691208"/>
            <a:ext cx="6196604" cy="3331705"/>
          </a:xfrm>
          <a:prstGeom prst="rect">
            <a:avLst/>
          </a:prstGeom>
          <a:noFill/>
          <a:ln>
            <a:noFill/>
          </a:ln>
        </p:spPr>
      </p:sp>
      <p:sp>
        <p:nvSpPr>
          <p:cNvPr id="595" name="Google Shape;595;p67"/>
          <p:cNvSpPr txBox="1"/>
          <p:nvPr>
            <p:ph idx="10" type="dt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6" name="Google Shape;596;p67"/>
          <p:cNvSpPr txBox="1"/>
          <p:nvPr>
            <p:ph idx="11" type="ftr"/>
          </p:nvPr>
        </p:nvSpPr>
        <p:spPr>
          <a:xfrm>
            <a:off x="380047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7" name="Google Shape;597;p67"/>
          <p:cNvSpPr txBox="1"/>
          <p:nvPr>
            <p:ph idx="12" type="sldNum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-item Lists 2">
  <p:cSld name="Title and 4-item Lists 2"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68"/>
          <p:cNvSpPr/>
          <p:nvPr/>
        </p:nvSpPr>
        <p:spPr>
          <a:xfrm rot="10800000">
            <a:off x="10693482" y="177403"/>
            <a:ext cx="654518" cy="654518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00" name="Google Shape;600;p68"/>
          <p:cNvSpPr/>
          <p:nvPr/>
        </p:nvSpPr>
        <p:spPr>
          <a:xfrm rot="10800000">
            <a:off x="11348000" y="177404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01" name="Google Shape;601;p68"/>
          <p:cNvSpPr/>
          <p:nvPr/>
        </p:nvSpPr>
        <p:spPr>
          <a:xfrm rot="-5400000">
            <a:off x="6007099" y="673099"/>
            <a:ext cx="177801" cy="1219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02" name="Google Shape;602;p68"/>
          <p:cNvSpPr/>
          <p:nvPr/>
        </p:nvSpPr>
        <p:spPr>
          <a:xfrm>
            <a:off x="660400" y="1853249"/>
            <a:ext cx="307937" cy="307937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03" name="Google Shape;603;p68"/>
          <p:cNvSpPr/>
          <p:nvPr/>
        </p:nvSpPr>
        <p:spPr>
          <a:xfrm>
            <a:off x="1" y="1853249"/>
            <a:ext cx="660400" cy="3079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04" name="Google Shape;604;p68"/>
          <p:cNvSpPr txBox="1"/>
          <p:nvPr>
            <p:ph type="title"/>
          </p:nvPr>
        </p:nvSpPr>
        <p:spPr>
          <a:xfrm>
            <a:off x="1107420" y="1130299"/>
            <a:ext cx="8510403" cy="114236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5" name="Google Shape;605;p68"/>
          <p:cNvSpPr/>
          <p:nvPr>
            <p:ph idx="2" type="pic"/>
          </p:nvPr>
        </p:nvSpPr>
        <p:spPr>
          <a:xfrm>
            <a:off x="1107422" y="2714114"/>
            <a:ext cx="3286779" cy="3144803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606" name="Google Shape;606;p68"/>
          <p:cNvCxnSpPr/>
          <p:nvPr/>
        </p:nvCxnSpPr>
        <p:spPr>
          <a:xfrm>
            <a:off x="4802105" y="3192992"/>
            <a:ext cx="2970895" cy="1799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07" name="Google Shape;607;p68"/>
          <p:cNvCxnSpPr/>
          <p:nvPr/>
        </p:nvCxnSpPr>
        <p:spPr>
          <a:xfrm>
            <a:off x="4802105" y="3192992"/>
            <a:ext cx="239117" cy="0"/>
          </a:xfrm>
          <a:prstGeom prst="straightConnector1">
            <a:avLst/>
          </a:prstGeom>
          <a:noFill/>
          <a:ln cap="flat" cmpd="sng" w="317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08" name="Google Shape;608;p68"/>
          <p:cNvSpPr txBox="1"/>
          <p:nvPr>
            <p:ph idx="1" type="body"/>
          </p:nvPr>
        </p:nvSpPr>
        <p:spPr>
          <a:xfrm>
            <a:off x="4802106" y="2782957"/>
            <a:ext cx="2970894" cy="320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 cap="non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09" name="Google Shape;609;p68"/>
          <p:cNvSpPr txBox="1"/>
          <p:nvPr>
            <p:ph idx="3" type="body"/>
          </p:nvPr>
        </p:nvSpPr>
        <p:spPr>
          <a:xfrm>
            <a:off x="4802105" y="3300177"/>
            <a:ext cx="2970895" cy="918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10" name="Google Shape;610;p68"/>
          <p:cNvCxnSpPr/>
          <p:nvPr/>
        </p:nvCxnSpPr>
        <p:spPr>
          <a:xfrm>
            <a:off x="4802105" y="5056594"/>
            <a:ext cx="2970895" cy="1799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1" name="Google Shape;611;p68"/>
          <p:cNvCxnSpPr/>
          <p:nvPr/>
        </p:nvCxnSpPr>
        <p:spPr>
          <a:xfrm>
            <a:off x="4802105" y="5056594"/>
            <a:ext cx="239117" cy="0"/>
          </a:xfrm>
          <a:prstGeom prst="straightConnector1">
            <a:avLst/>
          </a:prstGeom>
          <a:noFill/>
          <a:ln cap="flat" cmpd="sng" w="317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2" name="Google Shape;612;p68"/>
          <p:cNvSpPr txBox="1"/>
          <p:nvPr>
            <p:ph idx="4" type="body"/>
          </p:nvPr>
        </p:nvSpPr>
        <p:spPr>
          <a:xfrm>
            <a:off x="4802106" y="4646559"/>
            <a:ext cx="2970894" cy="320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 cap="non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3" name="Google Shape;613;p68"/>
          <p:cNvSpPr txBox="1"/>
          <p:nvPr>
            <p:ph idx="5" type="body"/>
          </p:nvPr>
        </p:nvSpPr>
        <p:spPr>
          <a:xfrm>
            <a:off x="4802105" y="5163779"/>
            <a:ext cx="2970895" cy="918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14" name="Google Shape;614;p68"/>
          <p:cNvCxnSpPr/>
          <p:nvPr/>
        </p:nvCxnSpPr>
        <p:spPr>
          <a:xfrm>
            <a:off x="8548005" y="3192992"/>
            <a:ext cx="2970895" cy="1799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5" name="Google Shape;615;p68"/>
          <p:cNvCxnSpPr/>
          <p:nvPr/>
        </p:nvCxnSpPr>
        <p:spPr>
          <a:xfrm>
            <a:off x="8548005" y="3192992"/>
            <a:ext cx="239117" cy="0"/>
          </a:xfrm>
          <a:prstGeom prst="straightConnector1">
            <a:avLst/>
          </a:prstGeom>
          <a:noFill/>
          <a:ln cap="flat" cmpd="sng" w="317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6" name="Google Shape;616;p68"/>
          <p:cNvSpPr txBox="1"/>
          <p:nvPr>
            <p:ph idx="6" type="body"/>
          </p:nvPr>
        </p:nvSpPr>
        <p:spPr>
          <a:xfrm>
            <a:off x="8548006" y="2782957"/>
            <a:ext cx="2970894" cy="320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 cap="non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7" name="Google Shape;617;p68"/>
          <p:cNvSpPr txBox="1"/>
          <p:nvPr>
            <p:ph idx="7" type="body"/>
          </p:nvPr>
        </p:nvSpPr>
        <p:spPr>
          <a:xfrm>
            <a:off x="8548005" y="3300177"/>
            <a:ext cx="2970895" cy="918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18" name="Google Shape;618;p68"/>
          <p:cNvCxnSpPr/>
          <p:nvPr/>
        </p:nvCxnSpPr>
        <p:spPr>
          <a:xfrm>
            <a:off x="8548005" y="5056594"/>
            <a:ext cx="2970895" cy="1799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19" name="Google Shape;619;p68"/>
          <p:cNvCxnSpPr/>
          <p:nvPr/>
        </p:nvCxnSpPr>
        <p:spPr>
          <a:xfrm>
            <a:off x="8548005" y="5056594"/>
            <a:ext cx="239117" cy="0"/>
          </a:xfrm>
          <a:prstGeom prst="straightConnector1">
            <a:avLst/>
          </a:prstGeom>
          <a:noFill/>
          <a:ln cap="flat" cmpd="sng" w="317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20" name="Google Shape;620;p68"/>
          <p:cNvSpPr txBox="1"/>
          <p:nvPr>
            <p:ph idx="8" type="body"/>
          </p:nvPr>
        </p:nvSpPr>
        <p:spPr>
          <a:xfrm>
            <a:off x="8548006" y="4646559"/>
            <a:ext cx="2970894" cy="320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 cap="non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1" name="Google Shape;621;p68"/>
          <p:cNvSpPr txBox="1"/>
          <p:nvPr>
            <p:ph idx="9" type="body"/>
          </p:nvPr>
        </p:nvSpPr>
        <p:spPr>
          <a:xfrm>
            <a:off x="8548005" y="5163779"/>
            <a:ext cx="2970895" cy="918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2" name="Google Shape;622;p68"/>
          <p:cNvSpPr txBox="1"/>
          <p:nvPr>
            <p:ph idx="10" type="dt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3" name="Google Shape;623;p68"/>
          <p:cNvSpPr txBox="1"/>
          <p:nvPr>
            <p:ph idx="11" type="ftr"/>
          </p:nvPr>
        </p:nvSpPr>
        <p:spPr>
          <a:xfrm>
            <a:off x="380047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4" name="Google Shape;624;p68"/>
          <p:cNvSpPr txBox="1"/>
          <p:nvPr>
            <p:ph idx="12" type="sldNum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9"/>
          <p:cNvSpPr txBox="1"/>
          <p:nvPr>
            <p:ph idx="10" type="dt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7" name="Google Shape;627;p69"/>
          <p:cNvSpPr txBox="1"/>
          <p:nvPr>
            <p:ph idx="11" type="ftr"/>
          </p:nvPr>
        </p:nvSpPr>
        <p:spPr>
          <a:xfrm>
            <a:off x="380047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8" name="Google Shape;628;p69"/>
          <p:cNvSpPr txBox="1"/>
          <p:nvPr>
            <p:ph idx="12" type="sldNum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70"/>
          <p:cNvSpPr/>
          <p:nvPr/>
        </p:nvSpPr>
        <p:spPr>
          <a:xfrm>
            <a:off x="844000" y="6026081"/>
            <a:ext cx="654518" cy="654518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31" name="Google Shape;631;p70"/>
          <p:cNvSpPr/>
          <p:nvPr/>
        </p:nvSpPr>
        <p:spPr>
          <a:xfrm>
            <a:off x="189482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32" name="Google Shape;632;p70"/>
          <p:cNvSpPr txBox="1"/>
          <p:nvPr>
            <p:ph type="title"/>
          </p:nvPr>
        </p:nvSpPr>
        <p:spPr>
          <a:xfrm>
            <a:off x="844000" y="831919"/>
            <a:ext cx="3595634" cy="17575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3" name="Google Shape;633;p70"/>
          <p:cNvSpPr txBox="1"/>
          <p:nvPr>
            <p:ph idx="1" type="body"/>
          </p:nvPr>
        </p:nvSpPr>
        <p:spPr>
          <a:xfrm>
            <a:off x="844000" y="2724912"/>
            <a:ext cx="3595634" cy="33011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34" name="Google Shape;634;p70"/>
          <p:cNvSpPr txBox="1"/>
          <p:nvPr>
            <p:ph idx="2" type="body"/>
          </p:nvPr>
        </p:nvSpPr>
        <p:spPr>
          <a:xfrm>
            <a:off x="4907742" y="831919"/>
            <a:ext cx="6440258" cy="51941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5" name="Google Shape;635;p70"/>
          <p:cNvSpPr txBox="1"/>
          <p:nvPr>
            <p:ph idx="10" type="dt"/>
          </p:nvPr>
        </p:nvSpPr>
        <p:spPr>
          <a:xfrm>
            <a:off x="657225" y="168401"/>
            <a:ext cx="2743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6" name="Google Shape;636;p70"/>
          <p:cNvSpPr txBox="1"/>
          <p:nvPr>
            <p:ph idx="11" type="ftr"/>
          </p:nvPr>
        </p:nvSpPr>
        <p:spPr>
          <a:xfrm>
            <a:off x="380047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7" name="Google Shape;637;p70"/>
          <p:cNvSpPr txBox="1"/>
          <p:nvPr>
            <p:ph idx="12" type="sldNum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8" name="Google Shape;638;p70"/>
          <p:cNvSpPr/>
          <p:nvPr/>
        </p:nvSpPr>
        <p:spPr>
          <a:xfrm flipH="1">
            <a:off x="11348000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39" name="Google Shape;639;p70"/>
          <p:cNvSpPr/>
          <p:nvPr/>
        </p:nvSpPr>
        <p:spPr>
          <a:xfrm flipH="1">
            <a:off x="10693482" y="177401"/>
            <a:ext cx="654518" cy="654518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71"/>
          <p:cNvSpPr/>
          <p:nvPr/>
        </p:nvSpPr>
        <p:spPr>
          <a:xfrm>
            <a:off x="844000" y="6026081"/>
            <a:ext cx="654518" cy="654518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42" name="Google Shape;642;p71"/>
          <p:cNvSpPr/>
          <p:nvPr/>
        </p:nvSpPr>
        <p:spPr>
          <a:xfrm>
            <a:off x="189482" y="602608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43" name="Google Shape;643;p71"/>
          <p:cNvSpPr txBox="1"/>
          <p:nvPr>
            <p:ph type="title"/>
          </p:nvPr>
        </p:nvSpPr>
        <p:spPr>
          <a:xfrm>
            <a:off x="844000" y="831919"/>
            <a:ext cx="3595634" cy="22123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4" name="Google Shape;644;p71"/>
          <p:cNvSpPr txBox="1"/>
          <p:nvPr>
            <p:ph idx="1" type="body"/>
          </p:nvPr>
        </p:nvSpPr>
        <p:spPr>
          <a:xfrm>
            <a:off x="849024" y="3260034"/>
            <a:ext cx="3585586" cy="276604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5" name="Google Shape;645;p71"/>
          <p:cNvSpPr/>
          <p:nvPr>
            <p:ph idx="2" type="pic"/>
          </p:nvPr>
        </p:nvSpPr>
        <p:spPr>
          <a:xfrm>
            <a:off x="5063319" y="831919"/>
            <a:ext cx="6284681" cy="5194161"/>
          </a:xfrm>
          <a:prstGeom prst="rect">
            <a:avLst/>
          </a:prstGeom>
          <a:noFill/>
          <a:ln>
            <a:noFill/>
          </a:ln>
        </p:spPr>
      </p:sp>
      <p:sp>
        <p:nvSpPr>
          <p:cNvPr id="646" name="Google Shape;646;p71"/>
          <p:cNvSpPr txBox="1"/>
          <p:nvPr>
            <p:ph idx="10" type="dt"/>
          </p:nvPr>
        </p:nvSpPr>
        <p:spPr>
          <a:xfrm>
            <a:off x="657225" y="168401"/>
            <a:ext cx="2743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7" name="Google Shape;647;p71"/>
          <p:cNvSpPr txBox="1"/>
          <p:nvPr>
            <p:ph idx="11" type="ftr"/>
          </p:nvPr>
        </p:nvSpPr>
        <p:spPr>
          <a:xfrm>
            <a:off x="380047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8" name="Google Shape;648;p71"/>
          <p:cNvSpPr txBox="1"/>
          <p:nvPr>
            <p:ph idx="12" type="sldNum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9" name="Google Shape;649;p71"/>
          <p:cNvSpPr/>
          <p:nvPr/>
        </p:nvSpPr>
        <p:spPr>
          <a:xfrm flipH="1">
            <a:off x="11348000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50" name="Google Shape;650;p71"/>
          <p:cNvSpPr/>
          <p:nvPr/>
        </p:nvSpPr>
        <p:spPr>
          <a:xfrm flipH="1">
            <a:off x="10693482" y="177401"/>
            <a:ext cx="654518" cy="654518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lusion 2">
  <p:cSld name="Conclusion 2">
    <p:bg>
      <p:bgPr>
        <a:solidFill>
          <a:srgbClr val="0093CF"/>
        </a:solidFill>
      </p:bgPr>
    </p:bg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72"/>
          <p:cNvSpPr txBox="1"/>
          <p:nvPr>
            <p:ph type="title"/>
          </p:nvPr>
        </p:nvSpPr>
        <p:spPr>
          <a:xfrm>
            <a:off x="847175" y="831919"/>
            <a:ext cx="7342307" cy="179121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3" name="Google Shape;653;p72"/>
          <p:cNvSpPr txBox="1"/>
          <p:nvPr>
            <p:ph idx="1" type="body"/>
          </p:nvPr>
        </p:nvSpPr>
        <p:spPr>
          <a:xfrm>
            <a:off x="860427" y="3280496"/>
            <a:ext cx="105040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4" name="Google Shape;654;p72"/>
          <p:cNvSpPr txBox="1"/>
          <p:nvPr>
            <p:ph idx="10" type="dt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5" name="Google Shape;655;p72"/>
          <p:cNvSpPr txBox="1"/>
          <p:nvPr>
            <p:ph idx="11" type="ftr"/>
          </p:nvPr>
        </p:nvSpPr>
        <p:spPr>
          <a:xfrm>
            <a:off x="380047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6" name="Google Shape;656;p72"/>
          <p:cNvSpPr txBox="1"/>
          <p:nvPr>
            <p:ph idx="12" type="sldNum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7" name="Google Shape;657;p72"/>
          <p:cNvSpPr/>
          <p:nvPr/>
        </p:nvSpPr>
        <p:spPr>
          <a:xfrm>
            <a:off x="10533346" y="831920"/>
            <a:ext cx="831082" cy="831082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58" name="Google Shape;658;p72"/>
          <p:cNvSpPr/>
          <p:nvPr/>
        </p:nvSpPr>
        <p:spPr>
          <a:xfrm>
            <a:off x="9702264" y="831920"/>
            <a:ext cx="831082" cy="831082"/>
          </a:xfrm>
          <a:prstGeom prst="rect">
            <a:avLst/>
          </a:prstGeom>
          <a:solidFill>
            <a:srgbClr val="C4E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lusion 3">
  <p:cSld name="Conclusion 3">
    <p:bg>
      <p:bgPr>
        <a:solidFill>
          <a:srgbClr val="0093CF"/>
        </a:solidFill>
      </p:bgPr>
    </p:bg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73"/>
          <p:cNvSpPr/>
          <p:nvPr/>
        </p:nvSpPr>
        <p:spPr>
          <a:xfrm flipH="1">
            <a:off x="9592226" y="4576512"/>
            <a:ext cx="2281488" cy="2281488"/>
          </a:xfrm>
          <a:prstGeom prst="rect">
            <a:avLst/>
          </a:prstGeom>
          <a:solidFill>
            <a:srgbClr val="D0F1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61" name="Google Shape;661;p73"/>
          <p:cNvSpPr txBox="1"/>
          <p:nvPr>
            <p:ph type="title"/>
          </p:nvPr>
        </p:nvSpPr>
        <p:spPr>
          <a:xfrm>
            <a:off x="844000" y="1627318"/>
            <a:ext cx="8430767" cy="184202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2" name="Google Shape;662;p73"/>
          <p:cNvSpPr txBox="1"/>
          <p:nvPr>
            <p:ph idx="1" type="body"/>
          </p:nvPr>
        </p:nvSpPr>
        <p:spPr>
          <a:xfrm>
            <a:off x="844128" y="3622674"/>
            <a:ext cx="8430639" cy="1279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3" name="Google Shape;663;p73"/>
          <p:cNvSpPr txBox="1"/>
          <p:nvPr>
            <p:ph idx="10" type="dt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4" name="Google Shape;664;p73"/>
          <p:cNvSpPr txBox="1"/>
          <p:nvPr>
            <p:ph idx="11" type="ftr"/>
          </p:nvPr>
        </p:nvSpPr>
        <p:spPr>
          <a:xfrm>
            <a:off x="380047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5" name="Google Shape;665;p73"/>
          <p:cNvSpPr txBox="1"/>
          <p:nvPr>
            <p:ph idx="12" type="sldNum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6" name="Google Shape;666;p73"/>
          <p:cNvSpPr/>
          <p:nvPr/>
        </p:nvSpPr>
        <p:spPr>
          <a:xfrm flipH="1">
            <a:off x="9592226" y="2294706"/>
            <a:ext cx="2281486" cy="2281487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Photo 5">
  <p:cSld name="Content Photo 5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/>
          <p:nvPr>
            <p:ph type="title"/>
          </p:nvPr>
        </p:nvSpPr>
        <p:spPr>
          <a:xfrm>
            <a:off x="6985613" y="1130300"/>
            <a:ext cx="4361688" cy="209543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/>
          <p:nvPr>
            <p:ph idx="2" type="pic"/>
          </p:nvPr>
        </p:nvSpPr>
        <p:spPr>
          <a:xfrm>
            <a:off x="844000" y="1130300"/>
            <a:ext cx="5767509" cy="4895779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21"/>
          <p:cNvSpPr txBox="1"/>
          <p:nvPr>
            <p:ph idx="1" type="body"/>
          </p:nvPr>
        </p:nvSpPr>
        <p:spPr>
          <a:xfrm>
            <a:off x="6985613" y="3429000"/>
            <a:ext cx="4343323" cy="259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0" type="dt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1" type="ftr"/>
          </p:nvPr>
        </p:nvSpPr>
        <p:spPr>
          <a:xfrm>
            <a:off x="380047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21"/>
          <p:cNvSpPr/>
          <p:nvPr/>
        </p:nvSpPr>
        <p:spPr>
          <a:xfrm>
            <a:off x="11348000" y="177401"/>
            <a:ext cx="654518" cy="654518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1" name="Google Shape;91;p21"/>
          <p:cNvSpPr/>
          <p:nvPr/>
        </p:nvSpPr>
        <p:spPr>
          <a:xfrm>
            <a:off x="10693482" y="177400"/>
            <a:ext cx="654518" cy="6545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5-item Lists">
  <p:cSld name="Title and 5-item List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/>
          <p:nvPr/>
        </p:nvSpPr>
        <p:spPr>
          <a:xfrm>
            <a:off x="9910514" y="4576513"/>
            <a:ext cx="2281486" cy="22814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4" name="Google Shape;94;p22"/>
          <p:cNvSpPr/>
          <p:nvPr/>
        </p:nvSpPr>
        <p:spPr>
          <a:xfrm rot="5400000">
            <a:off x="7617238" y="4569982"/>
            <a:ext cx="2281484" cy="2294546"/>
          </a:xfrm>
          <a:custGeom>
            <a:rect b="b" l="l" r="r" t="t"/>
            <a:pathLst>
              <a:path extrusionOk="0" h="1973001" w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5" name="Google Shape;95;p22"/>
          <p:cNvSpPr/>
          <p:nvPr/>
        </p:nvSpPr>
        <p:spPr>
          <a:xfrm rot="-5400000">
            <a:off x="6007099" y="-6007099"/>
            <a:ext cx="177801" cy="1219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6" name="Google Shape;96;p22"/>
          <p:cNvSpPr/>
          <p:nvPr/>
        </p:nvSpPr>
        <p:spPr>
          <a:xfrm>
            <a:off x="660400" y="1853249"/>
            <a:ext cx="307937" cy="307937"/>
          </a:xfrm>
          <a:prstGeom prst="ellipse">
            <a:avLst/>
          </a:prstGeom>
          <a:solidFill>
            <a:srgbClr val="72D6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7" name="Google Shape;97;p22"/>
          <p:cNvSpPr/>
          <p:nvPr/>
        </p:nvSpPr>
        <p:spPr>
          <a:xfrm>
            <a:off x="1" y="1853249"/>
            <a:ext cx="660400" cy="3079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8" name="Google Shape;98;p22"/>
          <p:cNvSpPr txBox="1"/>
          <p:nvPr>
            <p:ph type="title"/>
          </p:nvPr>
        </p:nvSpPr>
        <p:spPr>
          <a:xfrm>
            <a:off x="1107420" y="1130299"/>
            <a:ext cx="8510403" cy="114236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9" name="Google Shape;99;p22"/>
          <p:cNvCxnSpPr/>
          <p:nvPr/>
        </p:nvCxnSpPr>
        <p:spPr>
          <a:xfrm>
            <a:off x="1107420" y="3192992"/>
            <a:ext cx="2970895" cy="1799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0" name="Google Shape;100;p22"/>
          <p:cNvCxnSpPr/>
          <p:nvPr/>
        </p:nvCxnSpPr>
        <p:spPr>
          <a:xfrm>
            <a:off x="1107420" y="3192992"/>
            <a:ext cx="239117" cy="0"/>
          </a:xfrm>
          <a:prstGeom prst="straightConnector1">
            <a:avLst/>
          </a:prstGeom>
          <a:noFill/>
          <a:ln cap="flat" cmpd="sng" w="317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p22"/>
          <p:cNvSpPr txBox="1"/>
          <p:nvPr>
            <p:ph idx="1" type="body"/>
          </p:nvPr>
        </p:nvSpPr>
        <p:spPr>
          <a:xfrm>
            <a:off x="1107421" y="2782957"/>
            <a:ext cx="2970894" cy="320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 cap="non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2" name="Google Shape;102;p22"/>
          <p:cNvSpPr txBox="1"/>
          <p:nvPr>
            <p:ph idx="2" type="body"/>
          </p:nvPr>
        </p:nvSpPr>
        <p:spPr>
          <a:xfrm>
            <a:off x="1107420" y="3300177"/>
            <a:ext cx="2970895" cy="918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03" name="Google Shape;103;p22"/>
          <p:cNvCxnSpPr/>
          <p:nvPr/>
        </p:nvCxnSpPr>
        <p:spPr>
          <a:xfrm>
            <a:off x="4802105" y="3192992"/>
            <a:ext cx="2970895" cy="1799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4" name="Google Shape;104;p22"/>
          <p:cNvCxnSpPr/>
          <p:nvPr/>
        </p:nvCxnSpPr>
        <p:spPr>
          <a:xfrm>
            <a:off x="4802105" y="3192992"/>
            <a:ext cx="239117" cy="0"/>
          </a:xfrm>
          <a:prstGeom prst="straightConnector1">
            <a:avLst/>
          </a:prstGeom>
          <a:noFill/>
          <a:ln cap="flat" cmpd="sng" w="317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5" name="Google Shape;105;p22"/>
          <p:cNvSpPr txBox="1"/>
          <p:nvPr>
            <p:ph idx="3" type="body"/>
          </p:nvPr>
        </p:nvSpPr>
        <p:spPr>
          <a:xfrm>
            <a:off x="4802106" y="2782957"/>
            <a:ext cx="2970894" cy="320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 cap="non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6" name="Google Shape;106;p22"/>
          <p:cNvSpPr txBox="1"/>
          <p:nvPr>
            <p:ph idx="4" type="body"/>
          </p:nvPr>
        </p:nvSpPr>
        <p:spPr>
          <a:xfrm>
            <a:off x="4802105" y="3300177"/>
            <a:ext cx="2970895" cy="918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07" name="Google Shape;107;p22"/>
          <p:cNvCxnSpPr/>
          <p:nvPr/>
        </p:nvCxnSpPr>
        <p:spPr>
          <a:xfrm>
            <a:off x="8548005" y="3192992"/>
            <a:ext cx="2970895" cy="1799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" name="Google Shape;108;p22"/>
          <p:cNvCxnSpPr/>
          <p:nvPr/>
        </p:nvCxnSpPr>
        <p:spPr>
          <a:xfrm>
            <a:off x="8548005" y="3192992"/>
            <a:ext cx="239117" cy="0"/>
          </a:xfrm>
          <a:prstGeom prst="straightConnector1">
            <a:avLst/>
          </a:prstGeom>
          <a:noFill/>
          <a:ln cap="flat" cmpd="sng" w="317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9" name="Google Shape;109;p22"/>
          <p:cNvSpPr txBox="1"/>
          <p:nvPr>
            <p:ph idx="5" type="body"/>
          </p:nvPr>
        </p:nvSpPr>
        <p:spPr>
          <a:xfrm>
            <a:off x="8548006" y="2782957"/>
            <a:ext cx="2970894" cy="320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 cap="non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22"/>
          <p:cNvSpPr txBox="1"/>
          <p:nvPr>
            <p:ph idx="6" type="body"/>
          </p:nvPr>
        </p:nvSpPr>
        <p:spPr>
          <a:xfrm>
            <a:off x="8548005" y="3300177"/>
            <a:ext cx="2970895" cy="918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11" name="Google Shape;111;p22"/>
          <p:cNvCxnSpPr/>
          <p:nvPr/>
        </p:nvCxnSpPr>
        <p:spPr>
          <a:xfrm>
            <a:off x="1107420" y="5056594"/>
            <a:ext cx="2970895" cy="1799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2" name="Google Shape;112;p22"/>
          <p:cNvCxnSpPr/>
          <p:nvPr/>
        </p:nvCxnSpPr>
        <p:spPr>
          <a:xfrm>
            <a:off x="1107420" y="5056594"/>
            <a:ext cx="239117" cy="0"/>
          </a:xfrm>
          <a:prstGeom prst="straightConnector1">
            <a:avLst/>
          </a:prstGeom>
          <a:noFill/>
          <a:ln cap="flat" cmpd="sng" w="317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3" name="Google Shape;113;p22"/>
          <p:cNvSpPr txBox="1"/>
          <p:nvPr>
            <p:ph idx="7" type="body"/>
          </p:nvPr>
        </p:nvSpPr>
        <p:spPr>
          <a:xfrm>
            <a:off x="1107421" y="4646559"/>
            <a:ext cx="2970894" cy="320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 cap="non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22"/>
          <p:cNvSpPr txBox="1"/>
          <p:nvPr>
            <p:ph idx="8" type="body"/>
          </p:nvPr>
        </p:nvSpPr>
        <p:spPr>
          <a:xfrm>
            <a:off x="1107420" y="5163779"/>
            <a:ext cx="2970895" cy="918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15" name="Google Shape;115;p22"/>
          <p:cNvCxnSpPr/>
          <p:nvPr/>
        </p:nvCxnSpPr>
        <p:spPr>
          <a:xfrm>
            <a:off x="4802105" y="5056594"/>
            <a:ext cx="2970895" cy="1799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6" name="Google Shape;116;p22"/>
          <p:cNvCxnSpPr/>
          <p:nvPr/>
        </p:nvCxnSpPr>
        <p:spPr>
          <a:xfrm>
            <a:off x="4802105" y="5056594"/>
            <a:ext cx="239117" cy="0"/>
          </a:xfrm>
          <a:prstGeom prst="straightConnector1">
            <a:avLst/>
          </a:prstGeom>
          <a:noFill/>
          <a:ln cap="flat" cmpd="sng" w="317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" name="Google Shape;117;p22"/>
          <p:cNvSpPr txBox="1"/>
          <p:nvPr>
            <p:ph idx="9" type="body"/>
          </p:nvPr>
        </p:nvSpPr>
        <p:spPr>
          <a:xfrm>
            <a:off x="4802106" y="4646559"/>
            <a:ext cx="2970894" cy="320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 cap="none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22"/>
          <p:cNvSpPr txBox="1"/>
          <p:nvPr>
            <p:ph idx="13" type="body"/>
          </p:nvPr>
        </p:nvSpPr>
        <p:spPr>
          <a:xfrm>
            <a:off x="4802105" y="5163779"/>
            <a:ext cx="2970895" cy="918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10" type="dt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11" type="ftr"/>
          </p:nvPr>
        </p:nvSpPr>
        <p:spPr>
          <a:xfrm>
            <a:off x="380047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orbel"/>
                <a:ea typeface="Corbel"/>
                <a:cs typeface="Corbel"/>
                <a:sym typeface="Corbe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12" type="sldNum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lusion" showMasterSp="0">
  <p:cSld name="Conclusion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/>
          <p:nvPr/>
        </p:nvSpPr>
        <p:spPr>
          <a:xfrm>
            <a:off x="9910514" y="4576513"/>
            <a:ext cx="2281486" cy="228148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4" name="Google Shape;124;p23"/>
          <p:cNvSpPr txBox="1"/>
          <p:nvPr>
            <p:ph type="title"/>
          </p:nvPr>
        </p:nvSpPr>
        <p:spPr>
          <a:xfrm>
            <a:off x="7195126" y="430370"/>
            <a:ext cx="4323773" cy="3990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 man in a suit is looking at a smartphone." id="125" name="Google Shape;125;p23"/>
          <p:cNvSpPr/>
          <p:nvPr>
            <p:ph idx="2" type="pic"/>
          </p:nvPr>
        </p:nvSpPr>
        <p:spPr>
          <a:xfrm>
            <a:off x="0" y="0"/>
            <a:ext cx="9858625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3"/>
          <p:cNvSpPr txBox="1"/>
          <p:nvPr>
            <p:ph idx="10" type="dt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3"/>
          <p:cNvSpPr txBox="1"/>
          <p:nvPr>
            <p:ph idx="11" type="ftr"/>
          </p:nvPr>
        </p:nvSpPr>
        <p:spPr>
          <a:xfrm>
            <a:off x="380047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23"/>
          <p:cNvSpPr/>
          <p:nvPr/>
        </p:nvSpPr>
        <p:spPr>
          <a:xfrm rot="5400000">
            <a:off x="7617238" y="4569982"/>
            <a:ext cx="2281484" cy="2294546"/>
          </a:xfrm>
          <a:custGeom>
            <a:rect b="b" l="l" r="r" t="t"/>
            <a:pathLst>
              <a:path extrusionOk="0" h="1973001" w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1">
  <p:cSld name="Title 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/>
          <p:nvPr/>
        </p:nvSpPr>
        <p:spPr>
          <a:xfrm flipH="1">
            <a:off x="10122840" y="3949841"/>
            <a:ext cx="2069156" cy="2908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2" name="Google Shape;132;p24"/>
          <p:cNvSpPr txBox="1"/>
          <p:nvPr>
            <p:ph type="ctrTitle"/>
          </p:nvPr>
        </p:nvSpPr>
        <p:spPr>
          <a:xfrm>
            <a:off x="657225" y="548642"/>
            <a:ext cx="7342974" cy="3635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entury Gothic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4"/>
          <p:cNvSpPr txBox="1"/>
          <p:nvPr>
            <p:ph idx="1" type="subTitle"/>
          </p:nvPr>
        </p:nvSpPr>
        <p:spPr>
          <a:xfrm>
            <a:off x="642248" y="4473553"/>
            <a:ext cx="6534481" cy="1545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4" name="Google Shape;134;p24"/>
          <p:cNvSpPr txBox="1"/>
          <p:nvPr>
            <p:ph idx="10" type="dt"/>
          </p:nvPr>
        </p:nvSpPr>
        <p:spPr>
          <a:xfrm>
            <a:off x="642248" y="6400800"/>
            <a:ext cx="2743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4"/>
          <p:cNvSpPr txBox="1"/>
          <p:nvPr>
            <p:ph idx="11" type="ftr"/>
          </p:nvPr>
        </p:nvSpPr>
        <p:spPr>
          <a:xfrm>
            <a:off x="380047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2" type="sldNum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24"/>
          <p:cNvSpPr/>
          <p:nvPr/>
        </p:nvSpPr>
        <p:spPr>
          <a:xfrm>
            <a:off x="10222717" y="0"/>
            <a:ext cx="1969281" cy="1880686"/>
          </a:xfrm>
          <a:custGeom>
            <a:rect b="b" l="l" r="r" t="t"/>
            <a:pathLst>
              <a:path extrusionOk="0" h="1973001" w="1973001">
                <a:moveTo>
                  <a:pt x="0" y="0"/>
                </a:moveTo>
                <a:lnTo>
                  <a:pt x="1973001" y="0"/>
                </a:lnTo>
                <a:lnTo>
                  <a:pt x="1973001" y="19730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8" name="Google Shape;138;p24"/>
          <p:cNvSpPr/>
          <p:nvPr/>
        </p:nvSpPr>
        <p:spPr>
          <a:xfrm flipH="1">
            <a:off x="10122846" y="1880686"/>
            <a:ext cx="2069153" cy="206915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9" name="Google Shape;139;p24"/>
          <p:cNvSpPr/>
          <p:nvPr/>
        </p:nvSpPr>
        <p:spPr>
          <a:xfrm flipH="1">
            <a:off x="8153560" y="4795948"/>
            <a:ext cx="1969280" cy="206915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0" name="Google Shape;140;p24"/>
          <p:cNvSpPr txBox="1"/>
          <p:nvPr>
            <p:ph idx="2" type="body"/>
          </p:nvPr>
        </p:nvSpPr>
        <p:spPr>
          <a:xfrm>
            <a:off x="642248" y="6054512"/>
            <a:ext cx="2465836" cy="3147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entury Gothic"/>
              <a:buNone/>
              <a:defRPr b="1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idx="1" type="body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2" type="sldNum"/>
          </p:nvPr>
        </p:nvSpPr>
        <p:spPr>
          <a:xfrm>
            <a:off x="785812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5"/>
          <p:cNvSpPr txBox="1"/>
          <p:nvPr>
            <p:ph idx="11" type="ftr"/>
          </p:nvPr>
        </p:nvSpPr>
        <p:spPr>
          <a:xfrm>
            <a:off x="3800475" y="6400800"/>
            <a:ext cx="3657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657225" y="6400800"/>
            <a:ext cx="2743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"/>
          <p:cNvSpPr txBox="1"/>
          <p:nvPr>
            <p:ph type="title"/>
          </p:nvPr>
        </p:nvSpPr>
        <p:spPr>
          <a:xfrm>
            <a:off x="2601743" y="1379047"/>
            <a:ext cx="8913982" cy="25087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entury Gothic"/>
              <a:buNone/>
            </a:pPr>
            <a:r>
              <a:rPr lang="en-US"/>
              <a:t>Gen AI-Based Email Gatekeeper Service</a:t>
            </a:r>
            <a:endParaRPr/>
          </a:p>
        </p:txBody>
      </p:sp>
      <p:pic>
        <p:nvPicPr>
          <p:cNvPr descr="Two women sitting together, reviewing documents and using a tablet" id="673" name="Google Shape;673;p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81486"/>
            <a:ext cx="2281484" cy="22948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miling man sitting at a desk with a laptop." id="674" name="Google Shape;674;p1"/>
          <p:cNvPicPr preferRelativeResize="0"/>
          <p:nvPr>
            <p:ph idx="4" type="pic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28326" y="4575873"/>
            <a:ext cx="2663674" cy="2282127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1"/>
          <p:cNvSpPr txBox="1"/>
          <p:nvPr>
            <p:ph idx="2" type="body"/>
          </p:nvPr>
        </p:nvSpPr>
        <p:spPr>
          <a:xfrm>
            <a:off x="2601750" y="5635735"/>
            <a:ext cx="2005500" cy="11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49"/>
              <a:buFont typeface="Arial"/>
              <a:buNone/>
            </a:pPr>
            <a:r>
              <a:rPr b="1" lang="en-US" sz="1554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Archana Paliath</a:t>
            </a:r>
            <a:endParaRPr b="1" sz="1554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49"/>
              <a:buFont typeface="Arial"/>
              <a:buNone/>
            </a:pPr>
            <a:r>
              <a:rPr b="1" lang="en-US" sz="1554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Veena Kumari Reddypally</a:t>
            </a:r>
            <a:endParaRPr b="1" sz="1554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49"/>
              <a:buFont typeface="Arial"/>
              <a:buNone/>
            </a:pPr>
            <a:r>
              <a:rPr b="1" lang="en-US" sz="1554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Prerna Kumari</a:t>
            </a:r>
            <a:endParaRPr b="1" sz="1554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49"/>
              <a:buFont typeface="Arial"/>
              <a:buNone/>
            </a:pPr>
            <a:r>
              <a:rPr b="1" lang="en-US" sz="1554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Prameet K Pradhan</a:t>
            </a:r>
            <a:endParaRPr b="1" sz="1554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749"/>
              <a:buFont typeface="Arial"/>
              <a:buNone/>
            </a:pPr>
            <a:r>
              <a:rPr b="1" lang="en-US" sz="1554"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Ravikanth Pratti</a:t>
            </a:r>
            <a:endParaRPr b="1" sz="1554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10"/>
          <p:cNvSpPr txBox="1"/>
          <p:nvPr>
            <p:ph type="title"/>
          </p:nvPr>
        </p:nvSpPr>
        <p:spPr>
          <a:xfrm>
            <a:off x="3314065" y="355600"/>
            <a:ext cx="8201660" cy="283760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entury Gothic"/>
              <a:buNone/>
            </a:pPr>
            <a:r>
              <a:rPr lang="en-US"/>
              <a:t>Architecture Diagram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11"/>
          <p:cNvSpPr/>
          <p:nvPr/>
        </p:nvSpPr>
        <p:spPr>
          <a:xfrm>
            <a:off x="2322396" y="3537035"/>
            <a:ext cx="2456597" cy="141936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0F89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NLP Model (OpenAI) (Request Type &amp; Subtype Identification)</a:t>
            </a:r>
            <a:endParaRPr/>
          </a:p>
        </p:txBody>
      </p:sp>
      <p:sp>
        <p:nvSpPr>
          <p:cNvPr id="760" name="Google Shape;760;p11"/>
          <p:cNvSpPr/>
          <p:nvPr/>
        </p:nvSpPr>
        <p:spPr>
          <a:xfrm>
            <a:off x="5518248" y="3537035"/>
            <a:ext cx="2456597" cy="141936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0F89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Duplicate Detection 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(Similarity/Hashing)</a:t>
            </a:r>
            <a:endParaRPr/>
          </a:p>
        </p:txBody>
      </p:sp>
      <p:sp>
        <p:nvSpPr>
          <p:cNvPr id="761" name="Google Shape;761;p11"/>
          <p:cNvSpPr/>
          <p:nvPr/>
        </p:nvSpPr>
        <p:spPr>
          <a:xfrm>
            <a:off x="1583142" y="5313518"/>
            <a:ext cx="2456597" cy="141936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0F89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Priority Classification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(Urgency Assessment)</a:t>
            </a:r>
            <a:endParaRPr/>
          </a:p>
        </p:txBody>
      </p:sp>
      <p:sp>
        <p:nvSpPr>
          <p:cNvPr id="762" name="Google Shape;762;p11"/>
          <p:cNvSpPr/>
          <p:nvPr/>
        </p:nvSpPr>
        <p:spPr>
          <a:xfrm>
            <a:off x="2322395" y="1864050"/>
            <a:ext cx="2456597" cy="141936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0F89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Document Parsing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(pdfminer, python-docx)</a:t>
            </a:r>
            <a:endParaRPr/>
          </a:p>
        </p:txBody>
      </p:sp>
      <p:sp>
        <p:nvSpPr>
          <p:cNvPr id="763" name="Google Shape;763;p11"/>
          <p:cNvSpPr/>
          <p:nvPr/>
        </p:nvSpPr>
        <p:spPr>
          <a:xfrm>
            <a:off x="5518249" y="1864049"/>
            <a:ext cx="2456597" cy="141936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0F89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Extracted Text &amp; Metadata</a:t>
            </a:r>
            <a:endParaRPr/>
          </a:p>
        </p:txBody>
      </p:sp>
      <p:sp>
        <p:nvSpPr>
          <p:cNvPr id="764" name="Google Shape;764;p11"/>
          <p:cNvSpPr/>
          <p:nvPr/>
        </p:nvSpPr>
        <p:spPr>
          <a:xfrm>
            <a:off x="1542199" y="105196"/>
            <a:ext cx="2456597" cy="1419367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0F89B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Customer Request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(Email, PDF, DOCX)</a:t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765" name="Google Shape;765;p11"/>
          <p:cNvCxnSpPr>
            <a:stCxn id="764" idx="2"/>
          </p:cNvCxnSpPr>
          <p:nvPr/>
        </p:nvCxnSpPr>
        <p:spPr>
          <a:xfrm>
            <a:off x="2770498" y="1524563"/>
            <a:ext cx="0" cy="339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66" name="Google Shape;766;p11"/>
          <p:cNvCxnSpPr>
            <a:stCxn id="762" idx="2"/>
            <a:endCxn id="759" idx="0"/>
          </p:cNvCxnSpPr>
          <p:nvPr/>
        </p:nvCxnSpPr>
        <p:spPr>
          <a:xfrm>
            <a:off x="3550693" y="3283417"/>
            <a:ext cx="0" cy="253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67" name="Google Shape;767;p11"/>
          <p:cNvCxnSpPr/>
          <p:nvPr/>
        </p:nvCxnSpPr>
        <p:spPr>
          <a:xfrm>
            <a:off x="6719258" y="3312985"/>
            <a:ext cx="1" cy="25361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68" name="Google Shape;768;p11"/>
          <p:cNvCxnSpPr/>
          <p:nvPr/>
        </p:nvCxnSpPr>
        <p:spPr>
          <a:xfrm flipH="1">
            <a:off x="2772769" y="4966083"/>
            <a:ext cx="1" cy="339486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69" name="Google Shape;769;p11"/>
          <p:cNvCxnSpPr>
            <a:endCxn id="763" idx="1"/>
          </p:cNvCxnSpPr>
          <p:nvPr/>
        </p:nvCxnSpPr>
        <p:spPr>
          <a:xfrm>
            <a:off x="4779049" y="2573733"/>
            <a:ext cx="739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770" name="Google Shape;770;p11"/>
          <p:cNvCxnSpPr/>
          <p:nvPr/>
        </p:nvCxnSpPr>
        <p:spPr>
          <a:xfrm>
            <a:off x="4778992" y="4246718"/>
            <a:ext cx="739257" cy="1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5" name="Google Shape;775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7956" y="0"/>
            <a:ext cx="941596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oman standing in work conference room" id="781" name="Google Shape;781;p1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-14496" t="0"/>
          <a:stretch/>
        </p:blipFill>
        <p:spPr>
          <a:xfrm>
            <a:off x="0" y="0"/>
            <a:ext cx="98586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2" name="Google Shape;782;p13"/>
          <p:cNvSpPr txBox="1"/>
          <p:nvPr>
            <p:ph type="title"/>
          </p:nvPr>
        </p:nvSpPr>
        <p:spPr>
          <a:xfrm>
            <a:off x="7195126" y="430370"/>
            <a:ext cx="4323773" cy="3990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14"/>
          <p:cNvSpPr txBox="1"/>
          <p:nvPr>
            <p:ph type="title"/>
          </p:nvPr>
        </p:nvSpPr>
        <p:spPr>
          <a:xfrm>
            <a:off x="1107420" y="1130299"/>
            <a:ext cx="8510403" cy="114236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US"/>
              <a:t>Design</a:t>
            </a:r>
            <a:endParaRPr/>
          </a:p>
        </p:txBody>
      </p:sp>
      <p:sp>
        <p:nvSpPr>
          <p:cNvPr id="788" name="Google Shape;788;p14"/>
          <p:cNvSpPr txBox="1"/>
          <p:nvPr>
            <p:ph idx="1" type="body"/>
          </p:nvPr>
        </p:nvSpPr>
        <p:spPr>
          <a:xfrm>
            <a:off x="1107421" y="2782957"/>
            <a:ext cx="2970894" cy="320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>Document Parsing</a:t>
            </a:r>
            <a:endParaRPr/>
          </a:p>
        </p:txBody>
      </p:sp>
      <p:sp>
        <p:nvSpPr>
          <p:cNvPr id="789" name="Google Shape;789;p14"/>
          <p:cNvSpPr txBox="1"/>
          <p:nvPr>
            <p:ph idx="2" type="body"/>
          </p:nvPr>
        </p:nvSpPr>
        <p:spPr>
          <a:xfrm>
            <a:off x="1107420" y="3300177"/>
            <a:ext cx="2970895" cy="918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The system first extracts the raw text from these different formats using tools like pdfminer for PDFs, python-docx for DOCX files, and the email library for parsing emails.</a:t>
            </a:r>
            <a:endParaRPr/>
          </a:p>
        </p:txBody>
      </p:sp>
      <p:sp>
        <p:nvSpPr>
          <p:cNvPr id="790" name="Google Shape;790;p14"/>
          <p:cNvSpPr txBox="1"/>
          <p:nvPr>
            <p:ph idx="3" type="body"/>
          </p:nvPr>
        </p:nvSpPr>
        <p:spPr>
          <a:xfrm>
            <a:off x="4802106" y="2782957"/>
            <a:ext cx="2970894" cy="320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>NLP Model (OpenAI)</a:t>
            </a:r>
            <a:endParaRPr/>
          </a:p>
        </p:txBody>
      </p:sp>
      <p:sp>
        <p:nvSpPr>
          <p:cNvPr id="791" name="Google Shape;791;p14"/>
          <p:cNvSpPr txBox="1"/>
          <p:nvPr>
            <p:ph idx="4" type="body"/>
          </p:nvPr>
        </p:nvSpPr>
        <p:spPr>
          <a:xfrm>
            <a:off x="4802105" y="3300177"/>
            <a:ext cx="2970895" cy="918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The extracted text is passed to OpenAI's GPT model to classify the request's type and subtype (e.g., loan request, account inquiry).</a:t>
            </a:r>
            <a:endParaRPr/>
          </a:p>
        </p:txBody>
      </p:sp>
      <p:sp>
        <p:nvSpPr>
          <p:cNvPr id="792" name="Google Shape;792;p14"/>
          <p:cNvSpPr txBox="1"/>
          <p:nvPr>
            <p:ph idx="5" type="body"/>
          </p:nvPr>
        </p:nvSpPr>
        <p:spPr>
          <a:xfrm>
            <a:off x="8548006" y="2782957"/>
            <a:ext cx="2970894" cy="320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>Duplicate Detection</a:t>
            </a:r>
            <a:endParaRPr/>
          </a:p>
        </p:txBody>
      </p:sp>
      <p:sp>
        <p:nvSpPr>
          <p:cNvPr id="793" name="Google Shape;793;p14"/>
          <p:cNvSpPr txBox="1"/>
          <p:nvPr>
            <p:ph idx="6" type="body"/>
          </p:nvPr>
        </p:nvSpPr>
        <p:spPr>
          <a:xfrm>
            <a:off x="8548005" y="3300177"/>
            <a:ext cx="2970895" cy="918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A module to check whether the incoming request is a duplicate of a previous one using similarity measures or content hashing.</a:t>
            </a:r>
            <a:endParaRPr/>
          </a:p>
        </p:txBody>
      </p:sp>
      <p:sp>
        <p:nvSpPr>
          <p:cNvPr id="794" name="Google Shape;794;p14"/>
          <p:cNvSpPr txBox="1"/>
          <p:nvPr>
            <p:ph idx="7" type="body"/>
          </p:nvPr>
        </p:nvSpPr>
        <p:spPr>
          <a:xfrm>
            <a:off x="1107421" y="4646559"/>
            <a:ext cx="2970894" cy="320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>Priority Classification</a:t>
            </a:r>
            <a:endParaRPr/>
          </a:p>
        </p:txBody>
      </p:sp>
      <p:sp>
        <p:nvSpPr>
          <p:cNvPr id="795" name="Google Shape;795;p14"/>
          <p:cNvSpPr txBox="1"/>
          <p:nvPr>
            <p:ph idx="8" type="body"/>
          </p:nvPr>
        </p:nvSpPr>
        <p:spPr>
          <a:xfrm>
            <a:off x="1107420" y="5163779"/>
            <a:ext cx="2970895" cy="918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Classify the urgency of the requests based on money movement keywords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6" name="Google Shape;796;p14"/>
          <p:cNvSpPr txBox="1"/>
          <p:nvPr>
            <p:ph idx="9" type="body"/>
          </p:nvPr>
        </p:nvSpPr>
        <p:spPr>
          <a:xfrm>
            <a:off x="4802106" y="4646559"/>
            <a:ext cx="2970894" cy="320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>Customer Request (Email, PDF, DOCX):</a:t>
            </a:r>
            <a:endParaRPr/>
          </a:p>
        </p:txBody>
      </p:sp>
      <p:sp>
        <p:nvSpPr>
          <p:cNvPr id="797" name="Google Shape;797;p14"/>
          <p:cNvSpPr txBox="1"/>
          <p:nvPr>
            <p:ph idx="13" type="body"/>
          </p:nvPr>
        </p:nvSpPr>
        <p:spPr>
          <a:xfrm>
            <a:off x="4802105" y="5163779"/>
            <a:ext cx="2970895" cy="918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Customers send their requests via email, PDF, or Word document.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"/>
          <p:cNvSpPr txBox="1"/>
          <p:nvPr>
            <p:ph type="title"/>
          </p:nvPr>
        </p:nvSpPr>
        <p:spPr>
          <a:xfrm>
            <a:off x="3314065" y="355601"/>
            <a:ext cx="2772836" cy="79081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entury Gothic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681" name="Google Shape;681;p2"/>
          <p:cNvSpPr txBox="1"/>
          <p:nvPr>
            <p:ph idx="1" type="body"/>
          </p:nvPr>
        </p:nvSpPr>
        <p:spPr>
          <a:xfrm>
            <a:off x="4533265" y="1473958"/>
            <a:ext cx="6982460" cy="4544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4" marL="21717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Problem Statement</a:t>
            </a:r>
            <a:endParaRPr/>
          </a:p>
          <a:p>
            <a:pPr indent="-342900" lvl="4" marL="21717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Proposed  Solution</a:t>
            </a:r>
            <a:endParaRPr sz="2800"/>
          </a:p>
          <a:p>
            <a:pPr indent="-342900" lvl="4" marL="21717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Challenges Faced</a:t>
            </a:r>
            <a:endParaRPr/>
          </a:p>
          <a:p>
            <a:pPr indent="-342900" lvl="4" marL="21717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Architecture Diagram</a:t>
            </a:r>
            <a:endParaRPr/>
          </a:p>
          <a:p>
            <a:pPr indent="-342900" lvl="4" marL="21717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Summary</a:t>
            </a:r>
            <a:endParaRPr/>
          </a:p>
          <a:p>
            <a:pPr indent="-342900" lvl="4" marL="21717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/>
              <a:t>Team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3"/>
          <p:cNvSpPr txBox="1"/>
          <p:nvPr>
            <p:ph type="title"/>
          </p:nvPr>
        </p:nvSpPr>
        <p:spPr>
          <a:xfrm>
            <a:off x="1145622" y="914399"/>
            <a:ext cx="9900753" cy="13582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687" name="Google Shape;687;p3"/>
          <p:cNvSpPr txBox="1"/>
          <p:nvPr>
            <p:ph idx="1" type="body"/>
          </p:nvPr>
        </p:nvSpPr>
        <p:spPr>
          <a:xfrm>
            <a:off x="1145621" y="2756388"/>
            <a:ext cx="9900753" cy="13582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Consumer Landing departments of banks typically handle a high volume of requests from customers. These requests often come in the form of emails, PDFs, and Word documents and contain a variety of requests related to customer services (e.g., account issues, loan inquiries, etc.).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Manual processing of these requests can be time-consuming, error-prone, and inefficient. Employees often have to read through long emails or documents, extract relevant information, and classify requests manually.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There is also the challenge of identifying duplicate requests (e.g., if the same customer submits the same request multiple times).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Additionally, the requests need to be processed based on priority (e.g., urgent loan requests, customer complaints).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"/>
          <p:cNvSpPr txBox="1"/>
          <p:nvPr>
            <p:ph type="title"/>
          </p:nvPr>
        </p:nvSpPr>
        <p:spPr>
          <a:xfrm>
            <a:off x="1107420" y="1130299"/>
            <a:ext cx="8510403" cy="114236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US"/>
              <a:t>Key Problems</a:t>
            </a:r>
            <a:endParaRPr/>
          </a:p>
        </p:txBody>
      </p:sp>
      <p:sp>
        <p:nvSpPr>
          <p:cNvPr id="693" name="Google Shape;693;p4"/>
          <p:cNvSpPr txBox="1"/>
          <p:nvPr>
            <p:ph idx="1" type="body"/>
          </p:nvPr>
        </p:nvSpPr>
        <p:spPr>
          <a:xfrm>
            <a:off x="1107421" y="2782957"/>
            <a:ext cx="2970894" cy="320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694" name="Google Shape;694;p4"/>
          <p:cNvSpPr txBox="1"/>
          <p:nvPr>
            <p:ph idx="2" type="body"/>
          </p:nvPr>
        </p:nvSpPr>
        <p:spPr>
          <a:xfrm>
            <a:off x="1107420" y="3300177"/>
            <a:ext cx="2970895" cy="918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Time-Consuming Manual Processing: Employees waste time reading and categorizing requests</a:t>
            </a:r>
            <a:endParaRPr/>
          </a:p>
        </p:txBody>
      </p:sp>
      <p:sp>
        <p:nvSpPr>
          <p:cNvPr id="695" name="Google Shape;695;p4"/>
          <p:cNvSpPr txBox="1"/>
          <p:nvPr>
            <p:ph idx="3" type="body"/>
          </p:nvPr>
        </p:nvSpPr>
        <p:spPr>
          <a:xfrm>
            <a:off x="4802106" y="2782957"/>
            <a:ext cx="2970894" cy="320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696" name="Google Shape;696;p4"/>
          <p:cNvSpPr txBox="1"/>
          <p:nvPr>
            <p:ph idx="4" type="body"/>
          </p:nvPr>
        </p:nvSpPr>
        <p:spPr>
          <a:xfrm>
            <a:off x="4802105" y="3300177"/>
            <a:ext cx="2970895" cy="918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Difficulty in Identifying Request Type and Subtype: Requests can vary in format, requiring complex rules to categorize them</a:t>
            </a:r>
            <a:endParaRPr/>
          </a:p>
        </p:txBody>
      </p:sp>
      <p:sp>
        <p:nvSpPr>
          <p:cNvPr id="697" name="Google Shape;697;p4"/>
          <p:cNvSpPr txBox="1"/>
          <p:nvPr>
            <p:ph idx="5" type="body"/>
          </p:nvPr>
        </p:nvSpPr>
        <p:spPr>
          <a:xfrm>
            <a:off x="1107421" y="4646559"/>
            <a:ext cx="2970894" cy="320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698" name="Google Shape;698;p4"/>
          <p:cNvSpPr txBox="1"/>
          <p:nvPr>
            <p:ph idx="6" type="body"/>
          </p:nvPr>
        </p:nvSpPr>
        <p:spPr>
          <a:xfrm>
            <a:off x="1107420" y="5163779"/>
            <a:ext cx="2970895" cy="918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Duplicate Requests: Some customers might submit the same request more than once, leading to redundancy</a:t>
            </a:r>
            <a:endParaRPr/>
          </a:p>
        </p:txBody>
      </p:sp>
      <p:sp>
        <p:nvSpPr>
          <p:cNvPr id="699" name="Google Shape;699;p4"/>
          <p:cNvSpPr txBox="1"/>
          <p:nvPr>
            <p:ph idx="7" type="body"/>
          </p:nvPr>
        </p:nvSpPr>
        <p:spPr>
          <a:xfrm>
            <a:off x="4802106" y="4646559"/>
            <a:ext cx="2970894" cy="320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700" name="Google Shape;700;p4"/>
          <p:cNvSpPr txBox="1"/>
          <p:nvPr>
            <p:ph idx="8" type="body"/>
          </p:nvPr>
        </p:nvSpPr>
        <p:spPr>
          <a:xfrm>
            <a:off x="4802105" y="5163779"/>
            <a:ext cx="2970895" cy="918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Priority Handling: Requests need to be prioritized for efficient handling.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5"/>
          <p:cNvSpPr txBox="1"/>
          <p:nvPr>
            <p:ph type="title"/>
          </p:nvPr>
        </p:nvSpPr>
        <p:spPr>
          <a:xfrm>
            <a:off x="678085" y="355600"/>
            <a:ext cx="8201660" cy="283760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entury Gothic"/>
              <a:buNone/>
            </a:pPr>
            <a:r>
              <a:rPr lang="en-US"/>
              <a:t>Proposed  Solution</a:t>
            </a:r>
            <a:br>
              <a:rPr lang="en-US"/>
            </a:br>
            <a:endParaRPr/>
          </a:p>
        </p:txBody>
      </p:sp>
      <p:sp>
        <p:nvSpPr>
          <p:cNvPr id="706" name="Google Shape;706;p5"/>
          <p:cNvSpPr txBox="1"/>
          <p:nvPr>
            <p:ph idx="1" type="body"/>
          </p:nvPr>
        </p:nvSpPr>
        <p:spPr>
          <a:xfrm>
            <a:off x="678085" y="3465211"/>
            <a:ext cx="6982460" cy="11007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Gen AI-Based Email Gatekeeper Service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6"/>
          <p:cNvSpPr txBox="1"/>
          <p:nvPr>
            <p:ph type="title"/>
          </p:nvPr>
        </p:nvSpPr>
        <p:spPr>
          <a:xfrm>
            <a:off x="5636525" y="816398"/>
            <a:ext cx="5710776" cy="87592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US"/>
              <a:t>Primary Objectives</a:t>
            </a:r>
            <a:endParaRPr/>
          </a:p>
        </p:txBody>
      </p:sp>
      <p:pic>
        <p:nvPicPr>
          <p:cNvPr descr="A close-up of a dart board" id="712" name="Google Shape;712;p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579" y="1567030"/>
            <a:ext cx="4472545" cy="3796542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6"/>
          <p:cNvSpPr txBox="1"/>
          <p:nvPr>
            <p:ph idx="1" type="body"/>
          </p:nvPr>
        </p:nvSpPr>
        <p:spPr>
          <a:xfrm>
            <a:off x="5636525" y="2050574"/>
            <a:ext cx="5692411" cy="25970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The service will use AI and NLP models (using OpenAI’s  API) to automatically process and extract data from emails, PDFs, and Word documents.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Based on the extracted keywords, the system will identify the request type and subtype (e.g., loan request, account-related request, etc.).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The system will check for duplicate requests by generating hashes and persisting  to compare incoming requests against historical ones.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A priority classification mechanism will be implemented to determine the urgency of the requests (e.g., money movement requests)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7"/>
          <p:cNvSpPr txBox="1"/>
          <p:nvPr>
            <p:ph type="title"/>
          </p:nvPr>
        </p:nvSpPr>
        <p:spPr>
          <a:xfrm>
            <a:off x="1107420" y="1130299"/>
            <a:ext cx="8510403" cy="114236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US"/>
              <a:t>Components</a:t>
            </a:r>
            <a:endParaRPr/>
          </a:p>
        </p:txBody>
      </p:sp>
      <p:sp>
        <p:nvSpPr>
          <p:cNvPr id="719" name="Google Shape;719;p7"/>
          <p:cNvSpPr txBox="1"/>
          <p:nvPr>
            <p:ph idx="1" type="body"/>
          </p:nvPr>
        </p:nvSpPr>
        <p:spPr>
          <a:xfrm>
            <a:off x="532263" y="2782957"/>
            <a:ext cx="3821373" cy="320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>   Document Parsing &amp; Data Extraction</a:t>
            </a:r>
            <a:endParaRPr/>
          </a:p>
        </p:txBody>
      </p:sp>
      <p:sp>
        <p:nvSpPr>
          <p:cNvPr id="720" name="Google Shape;720;p7"/>
          <p:cNvSpPr txBox="1"/>
          <p:nvPr>
            <p:ph idx="2" type="body"/>
          </p:nvPr>
        </p:nvSpPr>
        <p:spPr>
          <a:xfrm>
            <a:off x="682388" y="3300177"/>
            <a:ext cx="3766782" cy="918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Use Python libraries like pdfminer, python-docx ,  email to extract text from PDFs, DOCX, and emails.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Implement NLP techniques to process and extract meaningful data (e.g., customer name).</a:t>
            </a:r>
            <a:endParaRPr/>
          </a:p>
        </p:txBody>
      </p:sp>
      <p:sp>
        <p:nvSpPr>
          <p:cNvPr id="721" name="Google Shape;721;p7"/>
          <p:cNvSpPr txBox="1"/>
          <p:nvPr>
            <p:ph idx="3" type="body"/>
          </p:nvPr>
        </p:nvSpPr>
        <p:spPr>
          <a:xfrm>
            <a:off x="4599295" y="2782957"/>
            <a:ext cx="3330053" cy="320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>Request Classification (AI Model)  </a:t>
            </a:r>
            <a:endParaRPr/>
          </a:p>
        </p:txBody>
      </p:sp>
      <p:sp>
        <p:nvSpPr>
          <p:cNvPr id="722" name="Google Shape;722;p7"/>
          <p:cNvSpPr txBox="1"/>
          <p:nvPr>
            <p:ph idx="4" type="body"/>
          </p:nvPr>
        </p:nvSpPr>
        <p:spPr>
          <a:xfrm>
            <a:off x="4599295" y="3300177"/>
            <a:ext cx="3330053" cy="918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Use Open AI's GPT model to process the text and classify the request type and subtype.</a:t>
            </a:r>
            <a:endParaRPr/>
          </a:p>
        </p:txBody>
      </p:sp>
      <p:sp>
        <p:nvSpPr>
          <p:cNvPr id="723" name="Google Shape;723;p7"/>
          <p:cNvSpPr txBox="1"/>
          <p:nvPr>
            <p:ph idx="5" type="body"/>
          </p:nvPr>
        </p:nvSpPr>
        <p:spPr>
          <a:xfrm>
            <a:off x="8548006" y="2782957"/>
            <a:ext cx="2970894" cy="320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>Duplicate Detection</a:t>
            </a:r>
            <a:endParaRPr/>
          </a:p>
        </p:txBody>
      </p:sp>
      <p:sp>
        <p:nvSpPr>
          <p:cNvPr id="724" name="Google Shape;724;p7"/>
          <p:cNvSpPr txBox="1"/>
          <p:nvPr>
            <p:ph idx="6" type="body"/>
          </p:nvPr>
        </p:nvSpPr>
        <p:spPr>
          <a:xfrm>
            <a:off x="8243248" y="3300177"/>
            <a:ext cx="3630303" cy="918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Compare new requests with past requests using a content hash (or similarity algorithms) to identify duplicates.</a:t>
            </a:r>
            <a:endParaRPr/>
          </a:p>
        </p:txBody>
      </p:sp>
      <p:sp>
        <p:nvSpPr>
          <p:cNvPr id="725" name="Google Shape;725;p7"/>
          <p:cNvSpPr txBox="1"/>
          <p:nvPr>
            <p:ph idx="7" type="body"/>
          </p:nvPr>
        </p:nvSpPr>
        <p:spPr>
          <a:xfrm>
            <a:off x="1107421" y="4646559"/>
            <a:ext cx="2970894" cy="320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>Priority Assessment</a:t>
            </a:r>
            <a:endParaRPr/>
          </a:p>
        </p:txBody>
      </p:sp>
      <p:sp>
        <p:nvSpPr>
          <p:cNvPr id="726" name="Google Shape;726;p7"/>
          <p:cNvSpPr txBox="1"/>
          <p:nvPr>
            <p:ph idx="8" type="body"/>
          </p:nvPr>
        </p:nvSpPr>
        <p:spPr>
          <a:xfrm>
            <a:off x="682388" y="5163779"/>
            <a:ext cx="3671248" cy="918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Classify the urgency of the requests based on money movement keywords</a:t>
            </a:r>
            <a:endParaRPr/>
          </a:p>
        </p:txBody>
      </p:sp>
      <p:sp>
        <p:nvSpPr>
          <p:cNvPr id="727" name="Google Shape;727;p7"/>
          <p:cNvSpPr txBox="1"/>
          <p:nvPr>
            <p:ph idx="9" type="body"/>
          </p:nvPr>
        </p:nvSpPr>
        <p:spPr>
          <a:xfrm>
            <a:off x="4802106" y="4646559"/>
            <a:ext cx="2970894" cy="320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>Output</a:t>
            </a:r>
            <a:endParaRPr/>
          </a:p>
        </p:txBody>
      </p:sp>
      <p:sp>
        <p:nvSpPr>
          <p:cNvPr id="728" name="Google Shape;728;p7"/>
          <p:cNvSpPr txBox="1"/>
          <p:nvPr>
            <p:ph idx="13" type="body"/>
          </p:nvPr>
        </p:nvSpPr>
        <p:spPr>
          <a:xfrm>
            <a:off x="4599295" y="5163779"/>
            <a:ext cx="3330053" cy="918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Processed requests will be classified  with a priority level for quicker handling.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8"/>
          <p:cNvSpPr txBox="1"/>
          <p:nvPr>
            <p:ph type="title"/>
          </p:nvPr>
        </p:nvSpPr>
        <p:spPr>
          <a:xfrm>
            <a:off x="1145622" y="914399"/>
            <a:ext cx="9900753" cy="135826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br>
              <a:rPr lang="en-US"/>
            </a:br>
            <a:r>
              <a:rPr lang="en-US"/>
              <a:t>Tech Stack</a:t>
            </a:r>
            <a:endParaRPr/>
          </a:p>
        </p:txBody>
      </p:sp>
      <p:sp>
        <p:nvSpPr>
          <p:cNvPr id="734" name="Google Shape;734;p8"/>
          <p:cNvSpPr txBox="1"/>
          <p:nvPr>
            <p:ph idx="1" type="body"/>
          </p:nvPr>
        </p:nvSpPr>
        <p:spPr>
          <a:xfrm>
            <a:off x="1145621" y="2674502"/>
            <a:ext cx="9900753" cy="13582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/>
              <a:t>OpenAI GPT 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/>
              <a:t>Python Libraries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n-US"/>
              <a:t>MongoDB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9"/>
          <p:cNvSpPr txBox="1"/>
          <p:nvPr>
            <p:ph type="title"/>
          </p:nvPr>
        </p:nvSpPr>
        <p:spPr>
          <a:xfrm>
            <a:off x="1107420" y="1130299"/>
            <a:ext cx="8510403" cy="114236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US"/>
              <a:t>Challenges Faced</a:t>
            </a:r>
            <a:endParaRPr/>
          </a:p>
        </p:txBody>
      </p:sp>
      <p:sp>
        <p:nvSpPr>
          <p:cNvPr id="740" name="Google Shape;740;p9"/>
          <p:cNvSpPr txBox="1"/>
          <p:nvPr>
            <p:ph idx="1" type="body"/>
          </p:nvPr>
        </p:nvSpPr>
        <p:spPr>
          <a:xfrm>
            <a:off x="1107421" y="2782957"/>
            <a:ext cx="2970894" cy="320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>Data Quality and Extraction</a:t>
            </a:r>
            <a:endParaRPr/>
          </a:p>
        </p:txBody>
      </p:sp>
      <p:sp>
        <p:nvSpPr>
          <p:cNvPr id="741" name="Google Shape;741;p9"/>
          <p:cNvSpPr txBox="1"/>
          <p:nvPr>
            <p:ph idx="2" type="body"/>
          </p:nvPr>
        </p:nvSpPr>
        <p:spPr>
          <a:xfrm>
            <a:off x="1107420" y="3300177"/>
            <a:ext cx="2970895" cy="918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Extracting structured data from unstructured emails, PDFs, and DOCX files can be tricky. Text extraction may not always be clean, leading to noisy data for processing.</a:t>
            </a:r>
            <a:endParaRPr/>
          </a:p>
        </p:txBody>
      </p:sp>
      <p:sp>
        <p:nvSpPr>
          <p:cNvPr id="742" name="Google Shape;742;p9"/>
          <p:cNvSpPr txBox="1"/>
          <p:nvPr>
            <p:ph idx="3" type="body"/>
          </p:nvPr>
        </p:nvSpPr>
        <p:spPr>
          <a:xfrm>
            <a:off x="4802106" y="2782957"/>
            <a:ext cx="2970894" cy="320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>Duplicate Detection</a:t>
            </a:r>
            <a:endParaRPr/>
          </a:p>
        </p:txBody>
      </p:sp>
      <p:sp>
        <p:nvSpPr>
          <p:cNvPr id="743" name="Google Shape;743;p9"/>
          <p:cNvSpPr txBox="1"/>
          <p:nvPr>
            <p:ph idx="4" type="body"/>
          </p:nvPr>
        </p:nvSpPr>
        <p:spPr>
          <a:xfrm>
            <a:off x="4681183" y="3300177"/>
            <a:ext cx="3091818" cy="918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Identifying exact duplicates across different formats (e.g., an email and a PDF with the same content) can be challenging. We need to handle cases where a request is similar but not identical.</a:t>
            </a:r>
            <a:endParaRPr/>
          </a:p>
        </p:txBody>
      </p:sp>
      <p:sp>
        <p:nvSpPr>
          <p:cNvPr id="744" name="Google Shape;744;p9"/>
          <p:cNvSpPr txBox="1"/>
          <p:nvPr>
            <p:ph idx="5" type="body"/>
          </p:nvPr>
        </p:nvSpPr>
        <p:spPr>
          <a:xfrm>
            <a:off x="8548006" y="2782957"/>
            <a:ext cx="2970894" cy="320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>Priority Handling</a:t>
            </a:r>
            <a:endParaRPr/>
          </a:p>
        </p:txBody>
      </p:sp>
      <p:sp>
        <p:nvSpPr>
          <p:cNvPr id="745" name="Google Shape;745;p9"/>
          <p:cNvSpPr txBox="1"/>
          <p:nvPr>
            <p:ph idx="6" type="body"/>
          </p:nvPr>
        </p:nvSpPr>
        <p:spPr>
          <a:xfrm>
            <a:off x="8548005" y="3300177"/>
            <a:ext cx="3270956" cy="918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Automatically determining the priority of a request is not always straightforward. Requests may require additional contextual understanding that the AI needs to infer from keywords and context.</a:t>
            </a:r>
            <a:endParaRPr/>
          </a:p>
        </p:txBody>
      </p:sp>
      <p:sp>
        <p:nvSpPr>
          <p:cNvPr id="746" name="Google Shape;746;p9"/>
          <p:cNvSpPr txBox="1"/>
          <p:nvPr>
            <p:ph idx="7" type="body"/>
          </p:nvPr>
        </p:nvSpPr>
        <p:spPr>
          <a:xfrm>
            <a:off x="1107421" y="4646559"/>
            <a:ext cx="2970894" cy="320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>Training the AI Model</a:t>
            </a:r>
            <a:endParaRPr/>
          </a:p>
        </p:txBody>
      </p:sp>
      <p:sp>
        <p:nvSpPr>
          <p:cNvPr id="747" name="Google Shape;747;p9"/>
          <p:cNvSpPr txBox="1"/>
          <p:nvPr>
            <p:ph idx="8" type="body"/>
          </p:nvPr>
        </p:nvSpPr>
        <p:spPr>
          <a:xfrm>
            <a:off x="1107420" y="5163779"/>
            <a:ext cx="2970895" cy="918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The OpenAI free tier may have limitations on the number of requests and usage, so the challenge is to fine-tune the AI model with limited data and ensure it can generalize well to unseen requests.</a:t>
            </a:r>
            <a:endParaRPr/>
          </a:p>
        </p:txBody>
      </p:sp>
      <p:sp>
        <p:nvSpPr>
          <p:cNvPr id="748" name="Google Shape;748;p9"/>
          <p:cNvSpPr txBox="1"/>
          <p:nvPr>
            <p:ph idx="9" type="body"/>
          </p:nvPr>
        </p:nvSpPr>
        <p:spPr>
          <a:xfrm>
            <a:off x="4802106" y="4646559"/>
            <a:ext cx="2970894" cy="3208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n-US"/>
              <a:t>Scalability</a:t>
            </a:r>
            <a:endParaRPr/>
          </a:p>
        </p:txBody>
      </p:sp>
      <p:sp>
        <p:nvSpPr>
          <p:cNvPr id="749" name="Google Shape;749;p9"/>
          <p:cNvSpPr txBox="1"/>
          <p:nvPr>
            <p:ph idx="13" type="body"/>
          </p:nvPr>
        </p:nvSpPr>
        <p:spPr>
          <a:xfrm>
            <a:off x="4802105" y="5163779"/>
            <a:ext cx="2970895" cy="918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/>
              <a:t>The system needs to be efficient enough to process large volumes of incoming requests in real-time or near-real-time.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0227商业">
      <a:dk1>
        <a:srgbClr val="000000"/>
      </a:dk1>
      <a:lt1>
        <a:srgbClr val="FFFFFF"/>
      </a:lt1>
      <a:dk2>
        <a:srgbClr val="17406D"/>
      </a:dk2>
      <a:lt2>
        <a:srgbClr val="5F88FD"/>
      </a:lt2>
      <a:accent1>
        <a:srgbClr val="15BCFF"/>
      </a:accent1>
      <a:accent2>
        <a:srgbClr val="007DDA"/>
      </a:accent2>
      <a:accent3>
        <a:srgbClr val="024DE2"/>
      </a:accent3>
      <a:accent4>
        <a:srgbClr val="7CCA62"/>
      </a:accent4>
      <a:accent5>
        <a:srgbClr val="FB5731"/>
      </a:accent5>
      <a:accent6>
        <a:srgbClr val="F49100"/>
      </a:accent6>
      <a:hlink>
        <a:srgbClr val="FBE43B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0x0101001867FBBEFD40724CA20725D6B3094130</vt:lpwstr>
  </property>
</Properties>
</file>