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31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03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91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54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60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42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0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9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1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6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4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Email Classification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Understanding </a:t>
            </a:r>
            <a:r>
              <a:rPr dirty="0" err="1"/>
              <a:t>classify_emails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scripts classify emails using AI (GPT-2) and detect duplicates for efficient processing.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classify_emails.py: Basic email classification and duplicate detection.</a:t>
            </a:r>
          </a:p>
          <a:p>
            <a:r>
              <a:t>- classify_emails_advanced.py: Adds multi-email-type processing and refined field extraction.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Email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Extracts email body, metadata (From, To, Subject, Date), and attachments.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with GPT-2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Uses GPT-2 to determine request type and sub-request type based on email content.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Duplicate Email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Compares email text, metadata, and attachments using cosine similarity to detect duplicates.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Features in classify_emails_advanced.py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Processes multiple email types</a:t>
            </a:r>
          </a:p>
          <a:p>
            <a:r>
              <a:t>- Extracts additional structured fields (e.g., deal ID, amount)</a:t>
            </a:r>
          </a:p>
          <a:p>
            <a:r>
              <a:t>- Improved handling of duplicate emails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Logging &amp;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Logs processing steps and saves results in structured folders (classified emails, duplicates).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These scripts automate email classification, improving efficiency with AI-based processing and duplicate detection.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181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Email Classification Overview</vt:lpstr>
      <vt:lpstr>Introduction</vt:lpstr>
      <vt:lpstr>Script Overview</vt:lpstr>
      <vt:lpstr>Email Parsing</vt:lpstr>
      <vt:lpstr>Classification with GPT-2</vt:lpstr>
      <vt:lpstr>Duplicate Email Detection</vt:lpstr>
      <vt:lpstr>Advanced Features in classify_emails_advanced.py</vt:lpstr>
      <vt:lpstr>Logging &amp; Storage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Vinay J</cp:lastModifiedBy>
  <cp:revision>2</cp:revision>
  <dcterms:created xsi:type="dcterms:W3CDTF">2013-01-27T09:14:16Z</dcterms:created>
  <dcterms:modified xsi:type="dcterms:W3CDTF">2025-03-24T16:40:10Z</dcterms:modified>
  <cp:category/>
</cp:coreProperties>
</file>