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>
                <a:ln/>
                <a:solidFill>
                  <a:schemeClr val="accent4"/>
                </a:solidFill>
                <a:effectLst/>
              </a:rPr>
              <a:t>Gen AI Based Email Triageand OCR</a:t>
            </a:r>
            <a:endParaRPr lang="en-GB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9485" y="3886200"/>
            <a:ext cx="7289165" cy="688340"/>
          </a:xfrm>
        </p:spPr>
        <p:txBody>
          <a:bodyPr>
            <a:normAutofit/>
          </a:bodyPr>
          <a:lstStyle/>
          <a:p>
            <a:r>
              <a:rPr lang="en-GB" sz="2000"/>
              <a:t>by Binary Brains Team</a:t>
            </a:r>
            <a:endParaRPr lang="en-GB" sz="2000"/>
          </a:p>
          <a:p>
            <a:endParaRPr lang="en-GB" sz="2000"/>
          </a:p>
        </p:txBody>
      </p:sp>
      <p:sp>
        <p:nvSpPr>
          <p:cNvPr id="4" name="Text Box 3"/>
          <p:cNvSpPr txBox="1"/>
          <p:nvPr/>
        </p:nvSpPr>
        <p:spPr>
          <a:xfrm>
            <a:off x="6026150" y="43160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(A.Divyakala &amp; P.Yamini)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>
                <a:ln/>
                <a:solidFill>
                  <a:schemeClr val="accent4"/>
                </a:solidFill>
                <a:effectLst/>
              </a:rPr>
              <a:t>I</a:t>
            </a:r>
            <a:r>
              <a:rPr>
                <a:ln/>
                <a:solidFill>
                  <a:schemeClr val="accent4"/>
                </a:solidFill>
                <a:effectLst/>
              </a:rPr>
              <a:t>ntroduction</a:t>
            </a:r>
            <a:endParaRPr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i="1" u="sng"/>
              <a:t>Problem statement:</a:t>
            </a:r>
            <a:endParaRPr lang="en-GB" sz="2000" i="1" u="sng"/>
          </a:p>
          <a:p>
            <a:pPr marL="0" indent="0">
              <a:buNone/>
            </a:pPr>
            <a:endParaRPr sz="2000"/>
          </a:p>
          <a:p>
            <a:r>
              <a:rPr sz="2000"/>
              <a:t>This system automates service ticket creation by extracting text from emails and attachments, analyzing content using AI, and generating tickets based on confidence scores.</a:t>
            </a:r>
            <a:endParaRPr sz="2000"/>
          </a:p>
          <a:p>
            <a:endParaRPr sz="2000"/>
          </a:p>
          <a:p>
            <a:pPr marL="0" indent="0">
              <a:buNone/>
            </a:pPr>
            <a:r>
              <a:rPr lang="en-GB" sz="2000" i="1" u="sng"/>
              <a:t>Importance of having Gen AI based Email Triage:</a:t>
            </a:r>
            <a:endParaRPr lang="en-GB" sz="2000" i="1" u="sng"/>
          </a:p>
          <a:p>
            <a:r>
              <a:rPr lang="en-GB" altLang="en-US" sz="2000"/>
              <a:t>It </a:t>
            </a:r>
            <a:r>
              <a:rPr lang="en-US" altLang="en-GB" sz="2000"/>
              <a:t>tackle the challenges of email overload and enhances their productivity</a:t>
            </a:r>
            <a:endParaRPr lang="en-US" altLang="en-GB" sz="2000"/>
          </a:p>
          <a:p>
            <a:r>
              <a:rPr lang="en-GB" altLang="en-US" sz="2000"/>
              <a:t>It </a:t>
            </a:r>
            <a:r>
              <a:rPr lang="en-US" altLang="en-GB" sz="2000"/>
              <a:t>enable organizations to deliver faster, more efficient, and personalized customer service by automating the classification</a:t>
            </a:r>
            <a:endParaRPr lang="en-US" alt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GB" altLang="en-US">
                <a:ln/>
                <a:solidFill>
                  <a:schemeClr val="accent4"/>
                </a:solidFill>
                <a:effectLst/>
              </a:rPr>
              <a:t>Tech stack</a:t>
            </a:r>
            <a:endParaRPr lang="en-GB" altLang="en-US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uvicorn</a:t>
            </a:r>
            <a:r>
              <a:rPr lang="en-GB" altLang="en-US"/>
              <a:t>: Server to host</a:t>
            </a:r>
            <a:endParaRPr lang="en-GB" altLang="en-US"/>
          </a:p>
          <a:p>
            <a:r>
              <a:rPr lang="en-US" altLang="en-GB">
                <a:sym typeface="+mn-ea"/>
              </a:rPr>
              <a:t>Llama-3.3-70B-Instruct-Turbo</a:t>
            </a:r>
            <a:r>
              <a:rPr lang="en-GB" altLang="en-US">
                <a:sym typeface="+mn-ea"/>
              </a:rPr>
              <a:t>: Model</a:t>
            </a:r>
            <a:endParaRPr lang="en-GB" altLang="en-US"/>
          </a:p>
          <a:p>
            <a:r>
              <a:rPr lang="en-US" altLang="en-GB">
                <a:sym typeface="+mn-ea"/>
              </a:rPr>
              <a:t>FastAPI</a:t>
            </a:r>
            <a:r>
              <a:rPr lang="en-GB" altLang="en-US">
                <a:sym typeface="+mn-ea"/>
              </a:rPr>
              <a:t>: Framework to connect to Model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NLTK: Lammetiser</a:t>
            </a:r>
            <a:endParaRPr lang="en-GB" altLang="en-US">
              <a:sym typeface="+mn-ea"/>
            </a:endParaRPr>
          </a:p>
          <a:p>
            <a:r>
              <a:rPr lang="en-GB" altLang="en-US">
                <a:sym typeface="+mn-ea"/>
              </a:rPr>
              <a:t> </a:t>
            </a:r>
            <a:endParaRPr lang="en-GB" altLang="en-US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chemeClr val="accent4"/>
                </a:solidFill>
                <a:effectLst/>
              </a:rPr>
              <a:t>Architectural Flow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1274445" y="2188210"/>
            <a:ext cx="1304925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GB" altLang="en-US"/>
              <a:t>Email processing Layer</a:t>
            </a:r>
            <a:endParaRPr lang="en-GB" altLang="en-US"/>
          </a:p>
        </p:txBody>
      </p:sp>
      <p:sp>
        <p:nvSpPr>
          <p:cNvPr id="5" name="Right Arrow 4"/>
          <p:cNvSpPr/>
          <p:nvPr/>
        </p:nvSpPr>
        <p:spPr>
          <a:xfrm>
            <a:off x="3032760" y="2628265"/>
            <a:ext cx="717550" cy="271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/>
          </a:p>
        </p:txBody>
      </p:sp>
      <p:sp>
        <p:nvSpPr>
          <p:cNvPr id="7" name="Rectangles 6"/>
          <p:cNvSpPr/>
          <p:nvPr/>
        </p:nvSpPr>
        <p:spPr>
          <a:xfrm>
            <a:off x="3963035" y="2220595"/>
            <a:ext cx="1339850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US" altLang="en-GB">
              <a:sym typeface="+mn-ea"/>
            </a:endParaRPr>
          </a:p>
          <a:p>
            <a:r>
              <a:rPr lang="en-US" altLang="en-GB">
                <a:sym typeface="+mn-ea"/>
              </a:rPr>
              <a:t>Llama</a:t>
            </a:r>
            <a:r>
              <a:rPr lang="en-GB" altLang="en-US">
                <a:sym typeface="+mn-ea"/>
              </a:rPr>
              <a:t>            Model</a:t>
            </a:r>
            <a:endParaRPr lang="en-GB" altLang="en-US">
              <a:sym typeface="+mn-ea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15610" y="2628265"/>
            <a:ext cx="717550" cy="271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6445885" y="2220595"/>
            <a:ext cx="1304925" cy="10864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GB" altLang="en-US"/>
              <a:t> </a:t>
            </a:r>
            <a:endParaRPr lang="en-GB" altLang="en-US"/>
          </a:p>
          <a:p>
            <a:r>
              <a:rPr lang="en-GB" altLang="en-US"/>
              <a:t>JSON output </a:t>
            </a:r>
            <a:endParaRPr lang="en-GB" altLang="en-US"/>
          </a:p>
        </p:txBody>
      </p:sp>
      <p:pic>
        <p:nvPicPr>
          <p:cNvPr id="11" name="Picture 10" descr="An_architectural_flow_diagram_illustrating_an_auto_convert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0" y="3712210"/>
            <a:ext cx="2251075" cy="2200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GB" altLang="en-US">
                <a:solidFill>
                  <a:schemeClr val="accent4"/>
                </a:solidFill>
                <a:effectLst/>
              </a:rPr>
              <a:t>Email Processing Layer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email body text</a:t>
            </a:r>
          </a:p>
          <a:p>
            <a:r>
              <a:t>- Extract attachments (PDF, DOC, etc.) using PyMuPDF, pdfminer.six, or python-docx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en-GB" altLang="en-US">
                <a:solidFill>
                  <a:schemeClr val="accent4"/>
                </a:solidFill>
                <a:effectLst/>
              </a:rPr>
              <a:t>Text Aggregation &amp; Preprocessing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 extracted text</a:t>
            </a:r>
          </a:p>
          <a:p>
            <a:r>
              <a:t>Clean and normalize data</a:t>
            </a:r>
            <a:r>
              <a:rPr lang="en-GB"/>
              <a:t> using </a:t>
            </a:r>
            <a:endParaRPr lang="en-GB"/>
          </a:p>
          <a:p>
            <a:pPr marL="0" indent="0">
              <a:buNone/>
            </a:pPr>
            <a:r>
              <a:rPr lang="en-US" altLang="en-GB"/>
              <a:t>lemmatizer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chemeClr val="accent4"/>
                </a:solidFill>
                <a:effectLst/>
              </a:rPr>
              <a:t>AI Model Processing Layer</a:t>
            </a:r>
            <a:endParaRPr lang="en-GB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 combined text to a pre-trained </a:t>
            </a:r>
            <a:r>
              <a:rPr lang="en-GB"/>
              <a:t>Llama </a:t>
            </a:r>
            <a:r>
              <a:t>model </a:t>
            </a:r>
          </a:p>
          <a:p>
            <a:r>
              <a:t> Perform intent classification &amp; extract relevant entities</a:t>
            </a:r>
          </a:p>
          <a:p>
            <a:r>
              <a:t>Compute confidence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WPS Presentation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Gen AI Based Email classification and OCR</vt:lpstr>
      <vt:lpstr>Introduction</vt:lpstr>
      <vt:lpstr>PowerPoint 演示文稿</vt:lpstr>
      <vt:lpstr>PowerPoint 演示文稿</vt:lpstr>
      <vt:lpstr>Email Processing Layer</vt:lpstr>
      <vt:lpstr>Text Aggregation &amp; Preprocessing</vt:lpstr>
      <vt:lpstr>AI Model Processing Layer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saipraveen</cp:lastModifiedBy>
  <cp:revision>8</cp:revision>
  <dcterms:created xsi:type="dcterms:W3CDTF">2013-01-27T09:14:00Z</dcterms:created>
  <dcterms:modified xsi:type="dcterms:W3CDTF">2025-03-25T17:18:10Z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6A9CC705F16D49D9A3AE5D2E6A1682B7_13</vt:lpwstr>
  </property>
  <property fmtid="{D5CDD505-2E9C-101B-9397-08002B2CF9AE}" pid="3" name="KSOProductBuildVer">
    <vt:lpwstr>2057-12.2.0.20326</vt:lpwstr>
  </property>
</Properties>
</file>