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7" r:id="rId3"/>
    <p:sldId id="262" r:id="rId4"/>
    <p:sldId id="263" r:id="rId5"/>
    <p:sldId id="264" r:id="rId6"/>
    <p:sldId id="265" r:id="rId7"/>
    <p:sldId id="266" r:id="rId8"/>
    <p:sldId id="268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94660"/>
  </p:normalViewPr>
  <p:slideViewPr>
    <p:cSldViewPr snapToGrid="0">
      <p:cViewPr varScale="1">
        <p:scale>
          <a:sx n="92" d="100"/>
          <a:sy n="92" d="100"/>
        </p:scale>
        <p:origin x="245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9BA6E-4104-4ED4-AFED-B135F51FA7C1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58023-7B10-488F-AEEE-16499DE4BD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55548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9BA6E-4104-4ED4-AFED-B135F51FA7C1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58023-7B10-488F-AEEE-16499DE4BD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430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9BA6E-4104-4ED4-AFED-B135F51FA7C1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58023-7B10-488F-AEEE-16499DE4BD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0618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9BA6E-4104-4ED4-AFED-B135F51FA7C1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58023-7B10-488F-AEEE-16499DE4BD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9788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9BA6E-4104-4ED4-AFED-B135F51FA7C1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58023-7B10-488F-AEEE-16499DE4BD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40610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9BA6E-4104-4ED4-AFED-B135F51FA7C1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58023-7B10-488F-AEEE-16499DE4BD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7198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9BA6E-4104-4ED4-AFED-B135F51FA7C1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58023-7B10-488F-AEEE-16499DE4BDB5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232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9BA6E-4104-4ED4-AFED-B135F51FA7C1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58023-7B10-488F-AEEE-16499DE4BD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8147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9BA6E-4104-4ED4-AFED-B135F51FA7C1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58023-7B10-488F-AEEE-16499DE4BD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7699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9BA6E-4104-4ED4-AFED-B135F51FA7C1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58023-7B10-488F-AEEE-16499DE4BD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6105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2689BA6E-4104-4ED4-AFED-B135F51FA7C1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58023-7B10-488F-AEEE-16499DE4BD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1746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2689BA6E-4104-4ED4-AFED-B135F51FA7C1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AF558023-7B10-488F-AEEE-16499DE4BD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3276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F9430-08D6-90BF-D4BC-825ADC953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2" y="3051187"/>
            <a:ext cx="10424160" cy="506661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chemeClr val="tx1"/>
                </a:solidFill>
              </a:rPr>
              <a:t>CRV Trailblazers</a:t>
            </a:r>
          </a:p>
        </p:txBody>
      </p:sp>
    </p:spTree>
    <p:extLst>
      <p:ext uri="{BB962C8B-B14F-4D97-AF65-F5344CB8AC3E}">
        <p14:creationId xmlns:p14="http://schemas.microsoft.com/office/powerpoint/2010/main" val="1286158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628366-A409-2923-28A2-2DD74C5E64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BC9A2-91D4-0CD6-DCFE-8197EE9B6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765" y="332925"/>
            <a:ext cx="10424160" cy="506661"/>
          </a:xfrm>
        </p:spPr>
        <p:txBody>
          <a:bodyPr>
            <a:normAutofit fontScale="90000"/>
          </a:bodyPr>
          <a:lstStyle/>
          <a:p>
            <a:br>
              <a:rPr lang="en-IN" dirty="0">
                <a:solidFill>
                  <a:schemeClr val="tx1"/>
                </a:solidFill>
              </a:rPr>
            </a:br>
            <a:r>
              <a:rPr lang="en-IN" dirty="0">
                <a:solidFill>
                  <a:schemeClr val="tx1"/>
                </a:solidFill>
              </a:rPr>
              <a:t>Problem Statement</a:t>
            </a:r>
            <a:br>
              <a:rPr lang="en-IN" dirty="0">
                <a:solidFill>
                  <a:schemeClr val="tx1"/>
                </a:solidFill>
              </a:rPr>
            </a:b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795310-9758-5957-7912-6D14CAC708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765" y="924265"/>
            <a:ext cx="10424160" cy="5879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128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372077-3920-8C21-AAB8-51FD00F935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A6244-1ADE-581C-4DB9-5779AEA35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594" y="332925"/>
            <a:ext cx="10583523" cy="506661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chemeClr val="tx1"/>
                </a:solidFill>
              </a:rPr>
              <a:t>Solution Overview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4565FF2-D2B1-6301-18E7-698AD1446D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594" y="873214"/>
            <a:ext cx="10583523" cy="5984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23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7894A8-09B0-406B-0E84-87F19D7B4F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FF371-E13B-EFF2-63B1-1E25BB8E9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257" y="332925"/>
            <a:ext cx="11573163" cy="506661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chemeClr val="tx1"/>
                </a:solidFill>
              </a:rPr>
              <a:t>Sequence Diagram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AE6C07-27C7-1D69-07FF-172B0E7A51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258" y="839586"/>
            <a:ext cx="11573164" cy="579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035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3B2B10-97A7-57F0-8A9E-9BD84530B5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1ED76-A5C5-EC27-E33C-430344CEE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258" y="332925"/>
            <a:ext cx="10507033" cy="506661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chemeClr val="tx1"/>
                </a:solidFill>
              </a:rPr>
              <a:t>Holistic process View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50F7692-DD3E-B0F1-8402-5828066576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258" y="839586"/>
            <a:ext cx="10507033" cy="6018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72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9BC4AE-97EE-AB76-E993-D92F7A7967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6382F-DDAA-44E6-D268-6D48FFD0F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258" y="332925"/>
            <a:ext cx="10507033" cy="506661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chemeClr val="tx1"/>
                </a:solidFill>
              </a:rPr>
              <a:t>Holistic process View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40FE4B-1A49-F6B7-7D34-801C37F17A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258" y="839586"/>
            <a:ext cx="10507033" cy="6018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890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1D33F8-37C1-6851-A4DB-A49167D804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91040-C518-1CA0-6A59-5062AA652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258" y="332925"/>
            <a:ext cx="10507033" cy="506661"/>
          </a:xfrm>
        </p:spPr>
        <p:txBody>
          <a:bodyPr>
            <a:noAutofit/>
          </a:bodyPr>
          <a:lstStyle/>
          <a:p>
            <a:r>
              <a:rPr lang="en-US" sz="2000" b="0" i="0" dirty="0">
                <a:solidFill>
                  <a:srgbClr val="202124"/>
                </a:solidFill>
                <a:effectLst/>
                <a:latin typeface="Google Sans"/>
              </a:rPr>
              <a:t>How Our AI Solution Addresses Key Lending Service Pain Points</a:t>
            </a: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D9C645-F9AE-7AB2-7315-A6508A6BED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258" y="1133490"/>
            <a:ext cx="10341033" cy="5391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7930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EECFE7-C93E-401A-1B06-DEFFC72421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560EA-BFF8-06EA-5642-38A2528B9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2" y="3051187"/>
            <a:ext cx="10424160" cy="506661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chemeClr val="tx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413220931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56</TotalTime>
  <Words>28</Words>
  <Application>Microsoft Office PowerPoint</Application>
  <PresentationFormat>Widescreen</PresentationFormat>
  <Paragraphs>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Gill Sans MT</vt:lpstr>
      <vt:lpstr>Google Sans</vt:lpstr>
      <vt:lpstr>Parcel</vt:lpstr>
      <vt:lpstr>CRV Trailblazers</vt:lpstr>
      <vt:lpstr> Problem Statement </vt:lpstr>
      <vt:lpstr>Solution Overview</vt:lpstr>
      <vt:lpstr>Sequence Diagram</vt:lpstr>
      <vt:lpstr>Holistic process View</vt:lpstr>
      <vt:lpstr>Holistic process View</vt:lpstr>
      <vt:lpstr>How Our AI Solution Addresses Key Lending Service Pain Points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sathish jayapal</dc:creator>
  <cp:lastModifiedBy>sathish jayapal</cp:lastModifiedBy>
  <cp:revision>17</cp:revision>
  <dcterms:created xsi:type="dcterms:W3CDTF">2025-03-26T10:53:59Z</dcterms:created>
  <dcterms:modified xsi:type="dcterms:W3CDTF">2025-03-26T11:50:00Z</dcterms:modified>
</cp:coreProperties>
</file>