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33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Email Classification Test Scenarios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Demonstration of EML Files, Classification Results, and Scenarios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outlines the test scenarios for AI-powered email classification. It includes EML file content, classification results, and prioritization of request types.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Test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 Classification</a:t>
            </a:r>
          </a:p>
          <a:p>
            <a:r>
              <a:t>- Key Field Extraction</a:t>
            </a:r>
          </a:p>
          <a:p>
            <a:r>
              <a:t>- Prioritization of Request Types</a:t>
            </a:r>
          </a:p>
          <a:p>
            <a:r>
              <a:t>- Duplicate Email Detection</a:t>
            </a:r>
          </a:p>
          <a:p>
            <a:r>
              <a:t>- Performance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EML Files and Their Content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t>EML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Email Content 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loan_request_001.eml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Customer requesting a new mortgage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loan_status_002.eml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Inquiry about the status of an existing loan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payment_issue_003.eml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Customer reporting payment processing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multiple_requests_004.eml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Customer requesting loan modification and account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duplicate_loan_request_005.eml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Similar to loan_request_001.eml but sent again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t>EML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Expected Request Type(s)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Confidence Score(s)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Extracted Key 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loan_request_001.eml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New Loan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Loan Amount, Term, Interest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loan_status_002.eml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Loan Status Inquiry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Loan ID, Current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payment_issue_003.eml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Payment 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Transaction ID,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multiple_requests_004.eml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Loan Modification, Balance Inquiry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0.78, 0.82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Loan ID, New Terms, Account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duplicate_loan_request_005.eml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New Loan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Loan Amount, Term, Interest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Prioritization of Request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If multiple request types are detected, prioritize based on predefined rules.</a:t>
            </a:r>
          </a:p>
          <a:p>
            <a:r>
              <a:t>- For example, 'Loan Modification' takes priority over 'Balance Inquiry'.</a:t>
            </a:r>
          </a:p>
          <a:p>
            <a:r>
              <a:t>- The classification model ranks request types based on confidence scores.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Duplicate Email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Emails are compared using semantic similarity with pgvector.</a:t>
            </a:r>
          </a:p>
          <a:p>
            <a:r>
              <a:t>- If similarity exceeds a threshold, the email is flagged as a duplicate.</a:t>
            </a:r>
          </a:p>
          <a:p>
            <a:r>
              <a:t>- Example: loan_request_001.eml and duplicate_loan_request_005.eml are detected as duplicates.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&amp; Accuracy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 Classification Time: &lt; 2 sec</a:t>
            </a:r>
          </a:p>
          <a:p>
            <a:r>
              <a:t>- Key Field Extraction Accuracy: 95%</a:t>
            </a:r>
          </a:p>
          <a:p>
            <a:r>
              <a:t>- Duplicate Detection Accuracy: 98%</a:t>
            </a:r>
          </a:p>
          <a:p>
            <a:r>
              <a:t>- System can handle 10+ concurrent users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The AI-powered email classification system accurately processes emails and extracts key details.</a:t>
            </a:r>
          </a:p>
          <a:p>
            <a:r>
              <a:rPr dirty="0"/>
              <a:t>✅ The system effectively prioritizes multiple request types and detects duplicate emails.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419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AI-Powered Email Classification Test Scenarios</vt:lpstr>
      <vt:lpstr>Introduction</vt:lpstr>
      <vt:lpstr>Overview of Test Scenarios</vt:lpstr>
      <vt:lpstr>Sample EML Files and Their Content</vt:lpstr>
      <vt:lpstr>Classification Results</vt:lpstr>
      <vt:lpstr>Prioritization of Request Types</vt:lpstr>
      <vt:lpstr>Duplicate Email Detection</vt:lpstr>
      <vt:lpstr>Performance &amp; Accuracy Metrics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sravan kumar</cp:lastModifiedBy>
  <cp:revision>2</cp:revision>
  <dcterms:created xsi:type="dcterms:W3CDTF">2013-01-27T09:14:16Z</dcterms:created>
  <dcterms:modified xsi:type="dcterms:W3CDTF">2025-03-26T17:46:48Z</dcterms:modified>
  <cp:category/>
</cp:coreProperties>
</file>