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0653-5E53-71DB-F80D-6B4982D7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D62E-F4EC-DD14-4CCE-BA2746F0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BDAB-3358-A61E-D95A-FFB73E6A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842D-A085-10F4-9AC0-AFAF4E7B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71FF-285A-7A1B-97A8-AE94C971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3630-EF2B-7CB9-156B-B0261FFD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3587-14A6-7AC4-A322-9AAE2A9D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0912-7E4F-F296-A6F9-834675DF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1601-2CFC-693A-ECAE-88C3669C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15CA-F02F-854E-5284-AD0D9A20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5C974-0C9D-9381-515B-A1B3A949C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57138-A98D-9929-E038-F9501146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85AD-2482-67E8-1597-E0118FD0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ECC1-E738-45D6-2CB0-828852D3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03B6-4FE8-0EC8-E37A-ED6B12B3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2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02E6-D315-D489-6B3F-18583730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83C9-853E-89F0-D215-655C8EEE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F25C-8FA9-DA1B-F50A-6540E9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9E5F-3111-938B-1242-5C1F58F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918C-5975-69E2-4BE5-F343108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6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DD39-ACC1-463E-51FC-770F0568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34DB3-8A9D-E512-F088-1A379637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A2A9-2E23-79A8-1251-DBE16AA0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6937-5610-E245-4F72-0D0A5AA6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741E-B52F-144F-63EC-6EAD1F46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01C4-0CEE-B632-3279-0EC0FD86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B78A-0FCB-22E3-3F6F-75C9738D6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5B7B3-7F88-FEC5-D851-9E550FED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E3520-0474-00A7-8A9B-8343784D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C8B7-0AC2-2EEE-B910-8918343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03306-3C69-5C3B-6F48-4E6D27C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DDAD-74C8-9DFC-42BF-E307AE5A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D1FE-4472-6744-E599-45C0D1E2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4D2D-16E2-AAB6-4A92-2EB329F5D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84D6C-FCE2-5C4B-DA21-9ACFC999D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A1F5E-C6EC-B95B-906F-0B2B998C0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32A54-4C96-D4AA-A475-C9F465A1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40C00-34CA-5D70-4806-294129D8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5AE06-CB27-AD7D-AD37-8904F749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B906-7FE8-A30B-836A-D3B238F2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A2D9E-CB4B-4F74-216C-F4DD90A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0F031-B359-8284-AA57-0740030F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4ADDF-1AA8-BFF5-E7FC-C008257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2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D7ECD-5564-02F7-DACC-36014CCA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518A9-EBC3-E036-0E12-20ECF532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C91D2-E5B5-5A42-17E1-CADF466E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4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732-D2F3-5C72-CD67-A4518BBA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3DE4-3137-7C01-1C36-762790C3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E7CE7-337D-4B82-71BF-A8A563459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C491A-2FAD-345B-C33C-4901596F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9CD0-36E5-0EF6-497A-1F7E8FD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971E-E45A-05E2-130A-0327047D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7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1182-E08E-D550-CD7B-F515E5B0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6903F-D8C3-D5FA-F141-B9FAD3D0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3FDF-611D-6B3C-5E49-C06EC06C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10D0F-0A09-41A4-8716-4325CB67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A606E-2068-3514-D660-B5D4F202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151C-5003-F0A4-04BF-FBA87658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9355D-D0D6-53B4-FBCB-94EE1938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B9F3-5727-FFB3-6030-57C612D0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E3D4-3E86-9298-3F51-8AE7DD463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CDE3-05B9-46CA-91E5-880E1DAFD0A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AEB9-B3AD-7337-BDA3-98A5B5A58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BE01-1C64-CEB2-145D-5DD5947D6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9F5C-1837-4379-8546-7E625B5D4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3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4BA8-0E7A-CC96-9CA0-F7190DEE6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 AI-Based Email 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ED46F-EC4D-188A-08EF-EC68FA813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Team- Codebreaker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44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0BA9-67A9-8539-F37D-9C67B903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330E-9267-BAD9-0D9C-493DBC17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and Interprets the emails content and attachments</a:t>
            </a:r>
          </a:p>
          <a:p>
            <a:r>
              <a:rPr lang="en-US" dirty="0"/>
              <a:t>Identify the intent of the email and classify the “Request Type” and “Sub Request Type”.</a:t>
            </a:r>
          </a:p>
          <a:p>
            <a:r>
              <a:rPr lang="en-US" dirty="0"/>
              <a:t>Extracting key attributes for populating in service requests.</a:t>
            </a:r>
          </a:p>
          <a:p>
            <a:r>
              <a:rPr lang="en-US" dirty="0"/>
              <a:t>Assign the request to the appropriate team or individual based on roles and skills.</a:t>
            </a:r>
          </a:p>
          <a:p>
            <a:r>
              <a:rPr lang="en-US" dirty="0"/>
              <a:t>Use Gen AI (LLMs) to complete this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41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F2B0-3053-ABA2-1F32-695277D2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58EA-25E4-03DA-5E0C-4E362892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err="1"/>
              <a:t>ollama</a:t>
            </a:r>
            <a:r>
              <a:rPr lang="en-US" dirty="0"/>
              <a:t> framework in a server/local.</a:t>
            </a:r>
          </a:p>
          <a:p>
            <a:r>
              <a:rPr lang="en-US" dirty="0"/>
              <a:t>Pull mistral LLM inside </a:t>
            </a:r>
            <a:r>
              <a:rPr lang="en-US" dirty="0" err="1"/>
              <a:t>ollama</a:t>
            </a:r>
            <a:r>
              <a:rPr lang="en-US" dirty="0"/>
              <a:t> and create a pre-trained model keeping base as mistral LLM.</a:t>
            </a:r>
          </a:p>
          <a:p>
            <a:r>
              <a:rPr lang="en-US" dirty="0"/>
              <a:t>Pre-training LLM through python or running the </a:t>
            </a:r>
            <a:r>
              <a:rPr lang="en-US" dirty="0" err="1"/>
              <a:t>ollama</a:t>
            </a:r>
            <a:r>
              <a:rPr lang="en-US" dirty="0"/>
              <a:t> command in server.</a:t>
            </a:r>
          </a:p>
          <a:p>
            <a:r>
              <a:rPr lang="en-US" dirty="0" err="1"/>
              <a:t>Springboot</a:t>
            </a:r>
            <a:r>
              <a:rPr lang="en-US" dirty="0"/>
              <a:t> application to read emails from a configurable path and then extract the content including the attachment.</a:t>
            </a:r>
          </a:p>
          <a:p>
            <a:r>
              <a:rPr lang="en-IN" dirty="0"/>
              <a:t>Pass the email content to the pre-trained LLM model to get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3613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5B57-3512-3374-608A-3260F5F4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BB9F-8EAE-8333-7DEA-F22B9B9F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LLM models which can fine tune with open-source capacity.</a:t>
            </a:r>
          </a:p>
          <a:p>
            <a:r>
              <a:rPr lang="en-US" dirty="0"/>
              <a:t>Separating the prompt for pre-train or fine tune the model and then prompt to pass as request to get the response.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6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4D4F-CC28-9A3D-E157-F7141F23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041C-931F-5CD8-531B-AA2B9878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is multiple .</a:t>
            </a:r>
            <a:r>
              <a:rPr lang="en-US" dirty="0" err="1"/>
              <a:t>eml</a:t>
            </a:r>
            <a:r>
              <a:rPr lang="en-US" dirty="0"/>
              <a:t> file that can be read from configurable folder path.</a:t>
            </a:r>
          </a:p>
          <a:p>
            <a:r>
              <a:rPr lang="en-US" dirty="0"/>
              <a:t>Output is a </a:t>
            </a:r>
            <a:r>
              <a:rPr lang="en-US" dirty="0" err="1"/>
              <a:t>json</a:t>
            </a:r>
            <a:r>
              <a:rPr lang="en-US" dirty="0"/>
              <a:t> below is a sample response from the application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9447ED-095B-2CC9-11DF-C629CD6F9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577269"/>
              </p:ext>
            </p:extLst>
          </p:nvPr>
        </p:nvGraphicFramePr>
        <p:xfrm>
          <a:off x="1437416" y="3513177"/>
          <a:ext cx="1762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762190" imgH="514166" progId="Package">
                  <p:embed/>
                </p:oleObj>
              </mc:Choice>
              <mc:Fallback>
                <p:oleObj name="Packager Shell Object" showAsIcon="1" r:id="rId2" imgW="1762190" imgH="51416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37416" y="3513177"/>
                        <a:ext cx="1762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0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</vt:lpstr>
      <vt:lpstr>Gen AI-Based Email Classification</vt:lpstr>
      <vt:lpstr>Use Case</vt:lpstr>
      <vt:lpstr>Approach</vt:lpstr>
      <vt:lpstr>Challenges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Kumar Das</dc:creator>
  <cp:lastModifiedBy>Anil Kumar Das</cp:lastModifiedBy>
  <cp:revision>2</cp:revision>
  <dcterms:created xsi:type="dcterms:W3CDTF">2025-03-25T19:19:50Z</dcterms:created>
  <dcterms:modified xsi:type="dcterms:W3CDTF">2025-03-25T20:00:38Z</dcterms:modified>
</cp:coreProperties>
</file>