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2P7MmzahFxGmtqpnwo5z3ciSI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648e9e58_0_18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3648e9e58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648e9e58_0_18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648e9e58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3648e9e58_0_180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343648e9e58_0_180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343648e9e58_0_180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g343648e9e58_0_180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343648e9e58_0_18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3648e9e58_0_184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43648e9e58_0_1844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343648e9e58_0_1844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43648e9e58_0_18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648e9e58_0_18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3648e9e58_0_18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g343648e9e58_0_18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43648e9e58_0_18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43648e9e58_0_18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43648e9e58_0_18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43648e9e58_0_1808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343648e9e58_0_1808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343648e9e58_0_1808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343648e9e58_0_18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3648e9e58_0_18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343648e9e58_0_18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343648e9e58_0_18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343648e9e58_0_18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3648e9e58_0_18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343648e9e58_0_1818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43648e9e58_0_1818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43648e9e58_0_18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3648e9e58_0_182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343648e9e58_0_18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43648e9e58_0_182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g343648e9e58_0_1826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343648e9e58_0_18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3648e9e58_0_183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43648e9e58_0_1830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g343648e9e58_0_18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3648e9e58_0_1834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43648e9e58_0_183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343648e9e58_0_1834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343648e9e58_0_1834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343648e9e58_0_183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43648e9e58_0_18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3648e9e58_0_1841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343648e9e58_0_18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3648e9e58_0_179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343648e9e58_0_179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343648e9e58_0_17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Calibri"/>
              <a:buNone/>
            </a:pPr>
            <a:r>
              <a:rPr lang="en-US"/>
              <a:t>Gen AI-Based Email Classification and OCR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6266775" y="5517975"/>
            <a:ext cx="2666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Hemavathy Ponraj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Preethi rani Murugesan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43648e9e58_0_1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0" y="203025"/>
            <a:ext cx="5468498" cy="29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43648e9e58_0_1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375" y="3429000"/>
            <a:ext cx="5852887" cy="31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 OCR for image-based PDFs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 sub-request classification with contextual AI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 real-time email ingestion from inbox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Expand multi-language support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AI-powered email classification system streamlines loan servicing requests, reduces manual effort, and enhances accuracy. Future improvements will further automate the process.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servicing teams receive a high volume of emails with different requests. Our AI solution automates classification and extraction of key details, improving efficiency and accuracy.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loan-related emails is time-consuming and error-prone. Teams manually extract information from various file formats, leading to delays and inconsistencies.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AI-Powered Email Classification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Automates processing of loan servicing emails and attachments (PDF, DOCX, EML), categorizing them into requests like Adjustments, AU Transfer, Closing Notice, and Commitment Change, along with sub-requests like reallocation fees, amendment fees, and interest changes.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Context-Aware AI Processing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Uses Gemini AI to detect intent across multiple follow-up emails, extracting key information and classifying requests with high accuracy.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User-Friendly React Frontend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Provides an intuitive React-based UI for uploading, processing, and viewing classified emails, with search and filter functionalities.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Scalable &amp; High-Performance Backend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Powered by FastAPI, ensuring fast processing, support for bulk email classification, and seamless integration with loan servicing systems.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Email &amp; Attachment Processing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Users upload emails and attachments (PDF, DOCX, EML) via the React frontend, which sends the files to the FastAPI backend for processing.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Text Extraction &amp; Preprocessing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The backend extracts text from emails and attachments using PyMuPDF, python-docx, and email parsers, ensuring all relevant content is captured.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AI-Powered Classification: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The extracted content is passed to Gemini AI, which analyzes the text, identifies key terms, and classifies the request based on predefined categories like Adjustments, AU Transfer, Closing Notice, etc.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Results Display &amp; Export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The classified emails are displayed in the frontend with their detected categories and intent. Users can filter, search, and export results for further 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Multi-Format Support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– Processes emails and attachments in PDF, DOCX, and EML formats for comprehensive classification.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AI-Powered Classification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– Uses Gemini AI to analyze text, detect key terms, and categorize emails accurately.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Context-Aware Intent Detection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– Recognizes primary and sub-requests even in multi-threaded email conversations.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User-Friendly Dashboard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– React-based UI allows users to upload, view, filter, search, and export classified emails.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❖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Scalable &amp; Extensible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– Built with FastAPI for high performance and easy integration into existing workflow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Backend: FastAPI, Hugging Face Transformers, Spacy, Fuzzy Matching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AI Model - Gemini AI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Frontend: React, TailwindCSS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Storage and Processing: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PyMuPdf, python-docx, email.parser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Screenshots</a:t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0" y="1566375"/>
            <a:ext cx="7943173" cy="43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43648e9e58_0_1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1409950"/>
            <a:ext cx="8038876" cy="4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