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0210CA-EBA4-4122-8547-0321898DBF7C}" v="7" dt="2025-03-26T17:20:04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eendra Balabhadrapatruni" userId="3ebcd2cdb742547b" providerId="LiveId" clId="{C90210CA-EBA4-4122-8547-0321898DBF7C}"/>
    <pc:docChg chg="modSld">
      <pc:chgData name="Sudheendra Balabhadrapatruni" userId="3ebcd2cdb742547b" providerId="LiveId" clId="{C90210CA-EBA4-4122-8547-0321898DBF7C}" dt="2025-03-26T17:20:04.275" v="6"/>
      <pc:docMkLst>
        <pc:docMk/>
      </pc:docMkLst>
      <pc:sldChg chg="modSp setBg">
        <pc:chgData name="Sudheendra Balabhadrapatruni" userId="3ebcd2cdb742547b" providerId="LiveId" clId="{C90210CA-EBA4-4122-8547-0321898DBF7C}" dt="2025-03-26T17:20:02.315" v="3"/>
        <pc:sldMkLst>
          <pc:docMk/>
          <pc:sldMk cId="3026366079" sldId="257"/>
        </pc:sldMkLst>
        <pc:spChg chg="mod">
          <ac:chgData name="Sudheendra Balabhadrapatruni" userId="3ebcd2cdb742547b" providerId="LiveId" clId="{C90210CA-EBA4-4122-8547-0321898DBF7C}" dt="2025-03-26T17:20:02.315" v="3"/>
          <ac:spMkLst>
            <pc:docMk/>
            <pc:sldMk cId="3026366079" sldId="257"/>
            <ac:spMk id="2" creationId="{983D7306-8AD9-6DB7-F572-901EEADBEF8B}"/>
          </ac:spMkLst>
        </pc:spChg>
        <pc:spChg chg="mod">
          <ac:chgData name="Sudheendra Balabhadrapatruni" userId="3ebcd2cdb742547b" providerId="LiveId" clId="{C90210CA-EBA4-4122-8547-0321898DBF7C}" dt="2025-03-26T17:20:02.315" v="3"/>
          <ac:spMkLst>
            <pc:docMk/>
            <pc:sldMk cId="3026366079" sldId="257"/>
            <ac:spMk id="3" creationId="{546F9ED8-71AB-4B46-045C-7A73CCB1525E}"/>
          </ac:spMkLst>
        </pc:spChg>
      </pc:sldChg>
      <pc:sldChg chg="modSp setBg">
        <pc:chgData name="Sudheendra Balabhadrapatruni" userId="3ebcd2cdb742547b" providerId="LiveId" clId="{C90210CA-EBA4-4122-8547-0321898DBF7C}" dt="2025-03-26T17:20:02.874" v="4"/>
        <pc:sldMkLst>
          <pc:docMk/>
          <pc:sldMk cId="1472579380" sldId="258"/>
        </pc:sldMkLst>
        <pc:spChg chg="mod">
          <ac:chgData name="Sudheendra Balabhadrapatruni" userId="3ebcd2cdb742547b" providerId="LiveId" clId="{C90210CA-EBA4-4122-8547-0321898DBF7C}" dt="2025-03-26T17:20:02.874" v="4"/>
          <ac:spMkLst>
            <pc:docMk/>
            <pc:sldMk cId="1472579380" sldId="258"/>
            <ac:spMk id="2" creationId="{BD7D3ABC-113A-129A-482F-D233785E9F51}"/>
          </ac:spMkLst>
        </pc:spChg>
        <pc:spChg chg="mod">
          <ac:chgData name="Sudheendra Balabhadrapatruni" userId="3ebcd2cdb742547b" providerId="LiveId" clId="{C90210CA-EBA4-4122-8547-0321898DBF7C}" dt="2025-03-26T17:20:02.874" v="4"/>
          <ac:spMkLst>
            <pc:docMk/>
            <pc:sldMk cId="1472579380" sldId="258"/>
            <ac:spMk id="3" creationId="{A2CE5DC1-C539-D6AC-C909-E6C0E74A9503}"/>
          </ac:spMkLst>
        </pc:spChg>
      </pc:sldChg>
      <pc:sldChg chg="modSp setBg">
        <pc:chgData name="Sudheendra Balabhadrapatruni" userId="3ebcd2cdb742547b" providerId="LiveId" clId="{C90210CA-EBA4-4122-8547-0321898DBF7C}" dt="2025-03-26T17:19:36.147" v="1"/>
        <pc:sldMkLst>
          <pc:docMk/>
          <pc:sldMk cId="3235129075" sldId="259"/>
        </pc:sldMkLst>
        <pc:spChg chg="mod">
          <ac:chgData name="Sudheendra Balabhadrapatruni" userId="3ebcd2cdb742547b" providerId="LiveId" clId="{C90210CA-EBA4-4122-8547-0321898DBF7C}" dt="2025-03-26T17:19:36.147" v="1"/>
          <ac:spMkLst>
            <pc:docMk/>
            <pc:sldMk cId="3235129075" sldId="259"/>
            <ac:spMk id="2" creationId="{56557606-8CB9-0CB8-243F-DE40D396A586}"/>
          </ac:spMkLst>
        </pc:spChg>
        <pc:spChg chg="mod">
          <ac:chgData name="Sudheendra Balabhadrapatruni" userId="3ebcd2cdb742547b" providerId="LiveId" clId="{C90210CA-EBA4-4122-8547-0321898DBF7C}" dt="2025-03-26T17:19:36.147" v="1"/>
          <ac:spMkLst>
            <pc:docMk/>
            <pc:sldMk cId="3235129075" sldId="259"/>
            <ac:spMk id="3" creationId="{F7F1D616-C204-DF1A-E7A2-4E60CE200EF8}"/>
          </ac:spMkLst>
        </pc:spChg>
      </pc:sldChg>
      <pc:sldChg chg="modSp setBg">
        <pc:chgData name="Sudheendra Balabhadrapatruni" userId="3ebcd2cdb742547b" providerId="LiveId" clId="{C90210CA-EBA4-4122-8547-0321898DBF7C}" dt="2025-03-26T17:20:03.850" v="5"/>
        <pc:sldMkLst>
          <pc:docMk/>
          <pc:sldMk cId="2260792514" sldId="260"/>
        </pc:sldMkLst>
        <pc:spChg chg="mod">
          <ac:chgData name="Sudheendra Balabhadrapatruni" userId="3ebcd2cdb742547b" providerId="LiveId" clId="{C90210CA-EBA4-4122-8547-0321898DBF7C}" dt="2025-03-26T17:20:03.850" v="5"/>
          <ac:spMkLst>
            <pc:docMk/>
            <pc:sldMk cId="2260792514" sldId="260"/>
            <ac:spMk id="2" creationId="{6CFD497A-1BF4-1F9C-4A5E-DEFF1CDA354F}"/>
          </ac:spMkLst>
        </pc:spChg>
      </pc:sldChg>
      <pc:sldChg chg="modSp setBg">
        <pc:chgData name="Sudheendra Balabhadrapatruni" userId="3ebcd2cdb742547b" providerId="LiveId" clId="{C90210CA-EBA4-4122-8547-0321898DBF7C}" dt="2025-03-26T17:20:04.275" v="6"/>
        <pc:sldMkLst>
          <pc:docMk/>
          <pc:sldMk cId="3766966858" sldId="261"/>
        </pc:sldMkLst>
        <pc:spChg chg="mod">
          <ac:chgData name="Sudheendra Balabhadrapatruni" userId="3ebcd2cdb742547b" providerId="LiveId" clId="{C90210CA-EBA4-4122-8547-0321898DBF7C}" dt="2025-03-26T17:20:04.275" v="6"/>
          <ac:spMkLst>
            <pc:docMk/>
            <pc:sldMk cId="3766966858" sldId="261"/>
            <ac:spMk id="2" creationId="{D7439A0C-8018-CC8E-E05B-16B01FE5E3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8681-C840-3364-1851-D47D3B125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0CC4E-8CDA-D681-B4DA-E815A058A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7FF3-C071-8BA1-F33D-0D438F78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A0F5F-BCE5-EE5F-764E-56D7D16D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0EF2-40E5-745A-FA20-DADF1B7E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36A1-6CDA-0D19-7B5B-72BE4BC7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077CB-7536-B27B-34C2-5DD844892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37738-A659-C1DF-D43C-1590BEE2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CD1DD-7386-6ABD-33D9-F30F446AD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56E76-9263-2313-BC84-78ABE13D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8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50004-3B19-A79B-9C17-47A82D39B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A52FE-B47C-DA0A-4857-5808B7FE1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7908-0BDB-217A-7C3F-B796BDBF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41AC1-BC3D-F013-E0ED-01BDC20F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67E36-7AF8-FC0D-D549-7CE85615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5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D459-8267-08A2-1001-AE21D9EA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1E646-AD05-1396-EF40-270C44A4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8F536-DC41-B37B-0892-12294005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3FED2-DD57-75A0-AF9B-6D92B3D4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02010-F42B-2C8C-C164-8391CCBE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8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4DA0-3442-CC1E-5F1E-63D31056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B46D-8139-AA9F-919C-8B6029EEE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F8FAA-D1A0-642F-E40D-EC21FA8D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B2CF-6CA8-3C09-453D-6706242F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44075-63CC-43DE-657C-000304A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D95E3-FBDF-C716-96DA-07DDEC01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AF86D-44B0-DB4D-4D46-37A481AC0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F85DA-2C3D-7CCB-5E1E-E732E0457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B5C72-3A5D-3235-9094-D011CA6B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EE1D2-1813-C6C9-8F9C-0A79CCF6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FADCF-5465-78CA-9973-3692F0F5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9EB4-49B2-B098-61CA-FE4DAD3B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FFEC-4FF3-1C07-CACD-5A59AC25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50290-A229-83AB-F1B0-177F672C3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F18C6-F0DA-EA81-B33E-B7EBC957D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E2666-E102-373D-8332-9EDDDC4C9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464E6-CCC1-3963-693A-101BF0C2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2A590-6F5B-1423-F7EB-028EBDFB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674F8-CC3B-024D-B9CD-880B556A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2C7C-BD1E-162D-1685-8B067454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DAF42-5F1C-22DE-4CD3-62464B6A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99628-8D6C-42D0-0014-AF64BB6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C916-93C3-AC57-158B-0EBB955A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3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21D3D-64E0-ECB5-8AC2-24B22880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E68FC-D7F0-AA37-8307-35C57BA4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FEA3C-38CA-EA12-E2FD-9BE273DE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6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2FE1-1822-A405-7A2D-9CE067E8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5B70-E4DE-7554-2F70-CEBEF7949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5CBD6-252A-6261-DD11-DB44F2209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03142-7B37-F88B-F70E-AC606225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9C841-E372-B6E7-A45A-37C0036A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7EC7A-6368-6D38-1DA6-9BD26E7B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4377-E5CD-FA6E-E74C-A9B492A63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4AE01-BCAC-CE4D-398B-DB524C876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6C521-77BF-8532-0B60-54715C02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312E6-7791-DE27-9DAD-0EE6B280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09565-9923-257F-FE5E-993E3A2A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3C618-F991-EC03-5545-355EC9AB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9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0F5A9-34B5-0C6C-8A50-245A6EE9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F8FF-E1EA-3763-888C-B269E696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B5F8-CD38-243D-7D9D-2F9DCB21C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F17DA-BAEC-48D9-968F-26F0AF7464EC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C9DC-2A1A-0343-1228-CD9DC8524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535A-F897-277C-C8C8-A29350432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6F7A5-D30A-4965-B40C-5AFA6F757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7987-B771-9476-51EC-FF9859146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Next-Gen Email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80F51-24CB-0674-BC0F-14B88C203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75317" y="3825063"/>
            <a:ext cx="9144000" cy="1655762"/>
          </a:xfrm>
        </p:spPr>
        <p:txBody>
          <a:bodyPr/>
          <a:lstStyle/>
          <a:p>
            <a:r>
              <a:rPr lang="en-US" dirty="0"/>
              <a:t>By ctrl-alt-win</a:t>
            </a:r>
          </a:p>
        </p:txBody>
      </p:sp>
    </p:spTree>
    <p:extLst>
      <p:ext uri="{BB962C8B-B14F-4D97-AF65-F5344CB8AC3E}">
        <p14:creationId xmlns:p14="http://schemas.microsoft.com/office/powerpoint/2010/main" val="1158453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7306-8AD9-6DB7-F572-901EEADB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9ED8-71AB-4B46-045C-7A73CCB1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Deployment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Flow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366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3ABC-113A-129A-482F-D233785E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5DC1-C539-D6AC-C909-E6C0E74A9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 .msg email files to extract subject, sender, body, and attachments.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Categorize emails into predefined categories and subcategories using a hybrid approach (zero-shot initially, fine-tuned model post-feedback).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 duplicates based on email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 Flask-based UI for users to view results, correct categories/subcategories, and submit feedback to improve categorization.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79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7606-8CB9-0CB8-243F-DE40D396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D616-C204-DF1A-E7A2-4E60CE20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Components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Frontend: Flask UI with HTML templates (index.html, results.html).</a:t>
            </a:r>
          </a:p>
          <a:p>
            <a:pPr>
              <a:buFont typeface="+mj-lt"/>
              <a:buAutoNum type="arabicPeriod"/>
            </a:pPr>
            <a:r>
              <a:rPr lang="en-US" dirty="0"/>
              <a:t>Backend: Flask app (app.py) handling routes and logic.</a:t>
            </a:r>
          </a:p>
          <a:p>
            <a:pPr>
              <a:buFont typeface="+mj-lt"/>
              <a:buAutoNum type="arabicPeriod"/>
            </a:pPr>
            <a:r>
              <a:rPr lang="en-US" dirty="0"/>
              <a:t>Email Processor: </a:t>
            </a:r>
            <a:r>
              <a:rPr lang="en-US" dirty="0" err="1"/>
              <a:t>LoanBankingEmailProcessor</a:t>
            </a:r>
            <a:r>
              <a:rPr lang="en-US" dirty="0"/>
              <a:t> class for categorization, duplicate detection, and fine-tuning.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Dependencies: flask, transformers, torch, accelerate, extract-msg.</a:t>
            </a:r>
          </a:p>
          <a:p>
            <a:pPr>
              <a:buNone/>
            </a:pPr>
            <a:r>
              <a:rPr lang="en-US" b="1" dirty="0"/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Local: Runs on Git Bash/Windows with folder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29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97A-1BF4-1F9C-4A5E-DEFF1CDA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B1D00-9AEE-FC77-35C2-D980037A9FEA}"/>
              </a:ext>
            </a:extLst>
          </p:cNvPr>
          <p:cNvSpPr/>
          <p:nvPr/>
        </p:nvSpPr>
        <p:spPr>
          <a:xfrm>
            <a:off x="1342663" y="2698748"/>
            <a:ext cx="2083443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UI</a:t>
            </a:r>
          </a:p>
          <a:p>
            <a:pPr algn="ctr"/>
            <a:r>
              <a:rPr lang="en-US" dirty="0"/>
              <a:t>index.html </a:t>
            </a:r>
          </a:p>
          <a:p>
            <a:pPr algn="ctr"/>
            <a:r>
              <a:rPr lang="en-US" dirty="0"/>
              <a:t>results.html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77349-5020-1861-16CE-5FDE46D6A5A4}"/>
              </a:ext>
            </a:extLst>
          </p:cNvPr>
          <p:cNvSpPr/>
          <p:nvPr/>
        </p:nvSpPr>
        <p:spPr>
          <a:xfrm>
            <a:off x="4538240" y="2318796"/>
            <a:ext cx="2083443" cy="2085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Backend</a:t>
            </a:r>
          </a:p>
          <a:p>
            <a:pPr algn="ctr"/>
            <a:r>
              <a:rPr lang="en-US" dirty="0"/>
              <a:t>app.py </a:t>
            </a:r>
          </a:p>
          <a:p>
            <a:pPr algn="ctr"/>
            <a:r>
              <a:rPr lang="en-US" dirty="0"/>
              <a:t>Routes:</a:t>
            </a:r>
          </a:p>
          <a:p>
            <a:pPr algn="ctr"/>
            <a:r>
              <a:rPr lang="en-US" dirty="0"/>
              <a:t>/</a:t>
            </a:r>
            <a:r>
              <a:rPr lang="en-US" dirty="0" err="1"/>
              <a:t>process_folder</a:t>
            </a:r>
            <a:endParaRPr lang="en-US" dirty="0"/>
          </a:p>
          <a:p>
            <a:pPr algn="ctr"/>
            <a:r>
              <a:rPr lang="en-US" dirty="0"/>
              <a:t>/</a:t>
            </a:r>
            <a:r>
              <a:rPr lang="en-US" dirty="0" err="1"/>
              <a:t>submit_feedback</a:t>
            </a:r>
            <a:endParaRPr lang="en-US" dirty="0"/>
          </a:p>
          <a:p>
            <a:pPr algn="ctr"/>
            <a:r>
              <a:rPr lang="en-US" dirty="0"/>
              <a:t>/</a:t>
            </a:r>
            <a:r>
              <a:rPr lang="en-US" dirty="0" err="1"/>
              <a:t>process_emails</a:t>
            </a:r>
            <a:endParaRPr lang="en-US" dirty="0"/>
          </a:p>
          <a:p>
            <a:pPr algn="ctr"/>
            <a:r>
              <a:rPr lang="en-US" dirty="0"/>
              <a:t>/feedback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D1BF43-F033-E58A-D969-6199620BA819}"/>
              </a:ext>
            </a:extLst>
          </p:cNvPr>
          <p:cNvSpPr/>
          <p:nvPr/>
        </p:nvSpPr>
        <p:spPr>
          <a:xfrm>
            <a:off x="7946020" y="2318795"/>
            <a:ext cx="3165676" cy="2085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 Processor</a:t>
            </a:r>
          </a:p>
          <a:p>
            <a:pPr algn="ctr"/>
            <a:r>
              <a:rPr lang="en-US" dirty="0"/>
              <a:t>Loan_banking_processor.py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 Duplicate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Categorize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66161B-FE40-50DE-190D-72DCD1DA2841}"/>
              </a:ext>
            </a:extLst>
          </p:cNvPr>
          <p:cNvSpPr/>
          <p:nvPr/>
        </p:nvSpPr>
        <p:spPr>
          <a:xfrm>
            <a:off x="4538239" y="4886124"/>
            <a:ext cx="2083443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33E640-26F3-53B4-FA42-638AECB06E8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426106" y="3361530"/>
            <a:ext cx="1112134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1C43B-306A-18BB-21A2-16A98FF3573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621683" y="3361531"/>
            <a:ext cx="132433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E03F64-CA1A-5C65-6CF1-E467878FC22F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579961" y="4404267"/>
            <a:ext cx="1" cy="48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92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9A0C-8018-CC8E-E05B-16B01FE5E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846DE-1EDC-FF18-B322-0374638831A8}"/>
              </a:ext>
            </a:extLst>
          </p:cNvPr>
          <p:cNvSpPr txBox="1"/>
          <p:nvPr/>
        </p:nvSpPr>
        <p:spPr>
          <a:xfrm>
            <a:off x="651076" y="1690688"/>
            <a:ext cx="105155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interacts with UI (local folder path or file upload).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Backend processes .msg files, calls </a:t>
            </a:r>
            <a:r>
              <a:rPr lang="en-US" dirty="0" err="1"/>
              <a:t>LoanBankingEmailProcessor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Processor categorizes emails, detects duplicates, and returns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displays results with feedback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fine-tunes the model, updating future categorizations.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are committed/pushed to GitHub.</a:t>
            </a:r>
          </a:p>
        </p:txBody>
      </p:sp>
    </p:spTree>
    <p:extLst>
      <p:ext uri="{BB962C8B-B14F-4D97-AF65-F5344CB8AC3E}">
        <p14:creationId xmlns:p14="http://schemas.microsoft.com/office/powerpoint/2010/main" val="3766966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258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Next-Gen Email Classifier</vt:lpstr>
      <vt:lpstr>Contents</vt:lpstr>
      <vt:lpstr>System Overview</vt:lpstr>
      <vt:lpstr>System Overview (Contd…)</vt:lpstr>
      <vt:lpstr>Architecture</vt:lpstr>
      <vt:lpstr>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Sudheendra Balabhadrapatruni</dc:creator>
  <cp:lastModifiedBy>Sudheendra Balabhadrapatruni</cp:lastModifiedBy>
  <cp:revision>1</cp:revision>
  <dcterms:created xsi:type="dcterms:W3CDTF">2025-03-26T13:21:08Z</dcterms:created>
  <dcterms:modified xsi:type="dcterms:W3CDTF">2025-03-26T17:20:12Z</dcterms:modified>
</cp:coreProperties>
</file>