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8681-C840-3364-1851-D47D3B12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CC4E-8CDA-D681-B4DA-E815A058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7FF3-C071-8BA1-F33D-0D438F7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0F5F-BCE5-EE5F-764E-56D7D16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0EF2-40E5-745A-FA20-DADF1B7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36A1-6CDA-0D19-7B5B-72BE4BC7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77CB-7536-B27B-34C2-5DD84489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7738-A659-C1DF-D43C-1590BEE2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D1DD-7386-6ABD-33D9-F30F446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6E76-9263-2313-BC84-78ABE13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0004-3B19-A79B-9C17-47A82D39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52FE-B47C-DA0A-4857-5808B7FE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7908-0BDB-217A-7C3F-B796BDBF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AC1-BC3D-F013-E0ED-01BDC20F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7E36-7AF8-FC0D-D549-7CE85615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D459-8267-08A2-1001-AE21D9EA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646-AD05-1396-EF40-270C44A4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F536-DC41-B37B-0892-12294005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FED2-DD57-75A0-AF9B-6D92B3D4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2010-F42B-2C8C-C164-8391CCB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DA0-3442-CC1E-5F1E-63D31056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B46D-8139-AA9F-919C-8B6029EE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FAA-D1A0-642F-E40D-EC21FA8D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B2CF-6CA8-3C09-453D-6706242F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4075-63CC-43DE-657C-000304A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95E3-FBDF-C716-96DA-07DDEC01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F86D-44B0-DB4D-4D46-37A481AC0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85DA-2C3D-7CCB-5E1E-E732E045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B5C72-3A5D-3235-9094-D011CA6B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E1D2-1813-C6C9-8F9C-0A79CCF6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ADCF-5465-78CA-9973-3692F0F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EB4-49B2-B098-61CA-FE4DAD3B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FFEC-4FF3-1C07-CACD-5A59AC25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50290-A229-83AB-F1B0-177F672C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18C6-F0DA-EA81-B33E-B7EBC957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E2666-E102-373D-8332-9EDDDC4C9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464E6-CCC1-3963-693A-101BF0C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2A590-6F5B-1423-F7EB-028EBDFB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674F8-CC3B-024D-B9CD-880B556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2C7C-BD1E-162D-1685-8B06745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DAF42-5F1C-22DE-4CD3-62464B6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99628-8D6C-42D0-0014-AF64BB6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C916-93C3-AC57-158B-0EBB955A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21D3D-64E0-ECB5-8AC2-24B22880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E68FC-D7F0-AA37-8307-35C57BA4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EA3C-38CA-EA12-E2FD-9BE273DE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FE1-1822-A405-7A2D-9CE067E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5B70-E4DE-7554-2F70-CEBEF794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5CBD6-252A-6261-DD11-DB44F220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3142-7B37-F88B-F70E-AC606225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C841-E372-B6E7-A45A-37C0036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7EC7A-6368-6D38-1DA6-9BD26E7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4377-E5CD-FA6E-E74C-A9B492A6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4AE01-BCAC-CE4D-398B-DB524C87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6C521-77BF-8532-0B60-54715C02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12E6-7791-DE27-9DAD-0EE6B280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9565-9923-257F-FE5E-993E3A2A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3C618-F991-EC03-5545-355EC9A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F5A9-34B5-0C6C-8A50-245A6EE9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F8FF-E1EA-3763-888C-B269E696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B5F8-CD38-243D-7D9D-2F9DCB21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BE18-6A68-4817-876C-A84851BB33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C9DC-2A1A-0343-1228-CD9DC8524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35A-F897-277C-C8C8-A29350432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7504-C952-479A-A15B-A0B009555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37AE-50C0-B0D1-7026-E4A77226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Next-Gen Email Classifier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49-4EBC-4D9B-71F1-8457A2BF0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CtrlAltWin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333D3-DF0E-2E24-E93F-CFD6B6F7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06" y="513202"/>
            <a:ext cx="6239391" cy="279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C9D54-751F-7D21-6251-B590972A3EC3}"/>
              </a:ext>
            </a:extLst>
          </p:cNvPr>
          <p:cNvSpPr txBox="1"/>
          <p:nvPr/>
        </p:nvSpPr>
        <p:spPr>
          <a:xfrm>
            <a:off x="1951463" y="3317488"/>
            <a:ext cx="574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the path, where emails to be processed are present</a:t>
            </a:r>
          </a:p>
        </p:txBody>
      </p:sp>
    </p:spTree>
    <p:extLst>
      <p:ext uri="{BB962C8B-B14F-4D97-AF65-F5344CB8AC3E}">
        <p14:creationId xmlns:p14="http://schemas.microsoft.com/office/powerpoint/2010/main" val="46474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C79B6-8BF3-5D69-A698-BB519D73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3" y="455653"/>
            <a:ext cx="12008467" cy="38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9D304-83C8-CC33-4423-CC6266946E1C}"/>
              </a:ext>
            </a:extLst>
          </p:cNvPr>
          <p:cNvSpPr txBox="1"/>
          <p:nvPr/>
        </p:nvSpPr>
        <p:spPr>
          <a:xfrm>
            <a:off x="1393902" y="5185317"/>
            <a:ext cx="100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.msg files along with attachments can be processed and it provides its analysis as shown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person who is working on the case can review it, modify the classification and send as a feedback.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Subsequent requests will be trained based on the previous inputs.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8ED11-17DD-102E-DBB6-9F96F4E5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79" y="3429000"/>
            <a:ext cx="9415727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85934-24DA-43C3-93AD-FCD597F4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0" y="1476274"/>
            <a:ext cx="11856059" cy="3905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2DD01-BCB1-2BA0-9699-F81E06F6F436}"/>
              </a:ext>
            </a:extLst>
          </p:cNvPr>
          <p:cNvSpPr txBox="1"/>
          <p:nvPr/>
        </p:nvSpPr>
        <p:spPr>
          <a:xfrm>
            <a:off x="474561" y="5012393"/>
            <a:ext cx="732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emails, Confidence scores will be identified for each email request.</a:t>
            </a:r>
          </a:p>
        </p:txBody>
      </p:sp>
    </p:spTree>
    <p:extLst>
      <p:ext uri="{BB962C8B-B14F-4D97-AF65-F5344CB8AC3E}">
        <p14:creationId xmlns:p14="http://schemas.microsoft.com/office/powerpoint/2010/main" val="20551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DA389-F5A4-AC8C-1E80-D62D860F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03" y="641163"/>
            <a:ext cx="5365196" cy="3757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5D42E-C88A-EA9D-CF39-8D3D4C658984}"/>
              </a:ext>
            </a:extLst>
          </p:cNvPr>
          <p:cNvSpPr txBox="1"/>
          <p:nvPr/>
        </p:nvSpPr>
        <p:spPr>
          <a:xfrm>
            <a:off x="2210765" y="5590572"/>
            <a:ext cx="672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end points also created for processing email and posting feedback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799DC-A986-D339-A46F-324F5501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36" y="641163"/>
            <a:ext cx="5607338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Next-Gen Email Classifier 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Balabhadrapatruni</dc:creator>
  <cp:lastModifiedBy>Sudheendra Balabhadrapatruni</cp:lastModifiedBy>
  <cp:revision>1</cp:revision>
  <dcterms:created xsi:type="dcterms:W3CDTF">2025-03-26T17:23:30Z</dcterms:created>
  <dcterms:modified xsi:type="dcterms:W3CDTF">2025-03-26T17:41:19Z</dcterms:modified>
</cp:coreProperties>
</file>