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wat Das" userId="4bcb71e9e726ca78" providerId="LiveId" clId="{8D1BCD78-E5F9-4F87-A9DA-8ED0D98232B4}"/>
    <pc:docChg chg="custSel addSld delSld modSld">
      <pc:chgData name="Saswat Das" userId="4bcb71e9e726ca78" providerId="LiveId" clId="{8D1BCD78-E5F9-4F87-A9DA-8ED0D98232B4}" dt="2025-03-26T18:44:26.112" v="591" actId="20577"/>
      <pc:docMkLst>
        <pc:docMk/>
      </pc:docMkLst>
      <pc:sldChg chg="modSp new mod">
        <pc:chgData name="Saswat Das" userId="4bcb71e9e726ca78" providerId="LiveId" clId="{8D1BCD78-E5F9-4F87-A9DA-8ED0D98232B4}" dt="2025-03-26T18:44:26.112" v="591" actId="20577"/>
        <pc:sldMkLst>
          <pc:docMk/>
          <pc:sldMk cId="2290053507" sldId="256"/>
        </pc:sldMkLst>
        <pc:spChg chg="mod">
          <ac:chgData name="Saswat Das" userId="4bcb71e9e726ca78" providerId="LiveId" clId="{8D1BCD78-E5F9-4F87-A9DA-8ED0D98232B4}" dt="2025-03-26T18:38:43.853" v="25" actId="20577"/>
          <ac:spMkLst>
            <pc:docMk/>
            <pc:sldMk cId="2290053507" sldId="256"/>
            <ac:spMk id="2" creationId="{6212670F-B78F-2772-F5B7-8A011C0562CC}"/>
          </ac:spMkLst>
        </pc:spChg>
        <pc:spChg chg="mod">
          <ac:chgData name="Saswat Das" userId="4bcb71e9e726ca78" providerId="LiveId" clId="{8D1BCD78-E5F9-4F87-A9DA-8ED0D98232B4}" dt="2025-03-26T18:44:26.112" v="591" actId="20577"/>
          <ac:spMkLst>
            <pc:docMk/>
            <pc:sldMk cId="2290053507" sldId="256"/>
            <ac:spMk id="3" creationId="{9D60CABA-5C3A-6F82-26A6-0508D017BB2E}"/>
          </ac:spMkLst>
        </pc:spChg>
      </pc:sldChg>
      <pc:sldChg chg="delSp modSp new mod">
        <pc:chgData name="Saswat Das" userId="4bcb71e9e726ca78" providerId="LiveId" clId="{8D1BCD78-E5F9-4F87-A9DA-8ED0D98232B4}" dt="2025-03-26T18:41:20.544" v="353" actId="5793"/>
        <pc:sldMkLst>
          <pc:docMk/>
          <pc:sldMk cId="4093381345" sldId="257"/>
        </pc:sldMkLst>
        <pc:spChg chg="del mod">
          <ac:chgData name="Saswat Das" userId="4bcb71e9e726ca78" providerId="LiveId" clId="{8D1BCD78-E5F9-4F87-A9DA-8ED0D98232B4}" dt="2025-03-26T18:39:19.803" v="34" actId="478"/>
          <ac:spMkLst>
            <pc:docMk/>
            <pc:sldMk cId="4093381345" sldId="257"/>
            <ac:spMk id="2" creationId="{7949D674-0F48-7507-C861-0B4333BE010C}"/>
          </ac:spMkLst>
        </pc:spChg>
        <pc:spChg chg="mod">
          <ac:chgData name="Saswat Das" userId="4bcb71e9e726ca78" providerId="LiveId" clId="{8D1BCD78-E5F9-4F87-A9DA-8ED0D98232B4}" dt="2025-03-26T18:41:20.544" v="353" actId="5793"/>
          <ac:spMkLst>
            <pc:docMk/>
            <pc:sldMk cId="4093381345" sldId="257"/>
            <ac:spMk id="3" creationId="{19B1CD38-4745-185D-5F9F-5D6685C1EC2C}"/>
          </ac:spMkLst>
        </pc:spChg>
      </pc:sldChg>
      <pc:sldChg chg="addSp new mod">
        <pc:chgData name="Saswat Das" userId="4bcb71e9e726ca78" providerId="LiveId" clId="{8D1BCD78-E5F9-4F87-A9DA-8ED0D98232B4}" dt="2025-03-26T18:41:54.035" v="355" actId="22"/>
        <pc:sldMkLst>
          <pc:docMk/>
          <pc:sldMk cId="2626342332" sldId="258"/>
        </pc:sldMkLst>
        <pc:picChg chg="add">
          <ac:chgData name="Saswat Das" userId="4bcb71e9e726ca78" providerId="LiveId" clId="{8D1BCD78-E5F9-4F87-A9DA-8ED0D98232B4}" dt="2025-03-26T18:41:54.035" v="355" actId="22"/>
          <ac:picMkLst>
            <pc:docMk/>
            <pc:sldMk cId="2626342332" sldId="258"/>
            <ac:picMk id="3" creationId="{F2BBA37F-C64C-4949-AE04-2A2ECAEFC3AA}"/>
          </ac:picMkLst>
        </pc:picChg>
      </pc:sldChg>
      <pc:sldChg chg="modSp new mod">
        <pc:chgData name="Saswat Das" userId="4bcb71e9e726ca78" providerId="LiveId" clId="{8D1BCD78-E5F9-4F87-A9DA-8ED0D98232B4}" dt="2025-03-26T18:43:30.224" v="539" actId="20577"/>
        <pc:sldMkLst>
          <pc:docMk/>
          <pc:sldMk cId="552495194" sldId="259"/>
        </pc:sldMkLst>
        <pc:spChg chg="mod">
          <ac:chgData name="Saswat Das" userId="4bcb71e9e726ca78" providerId="LiveId" clId="{8D1BCD78-E5F9-4F87-A9DA-8ED0D98232B4}" dt="2025-03-26T18:42:31.439" v="386" actId="20577"/>
          <ac:spMkLst>
            <pc:docMk/>
            <pc:sldMk cId="552495194" sldId="259"/>
            <ac:spMk id="2" creationId="{CE0F5170-92EB-8E8C-4EF1-62998C01AE9C}"/>
          </ac:spMkLst>
        </pc:spChg>
        <pc:spChg chg="mod">
          <ac:chgData name="Saswat Das" userId="4bcb71e9e726ca78" providerId="LiveId" clId="{8D1BCD78-E5F9-4F87-A9DA-8ED0D98232B4}" dt="2025-03-26T18:43:30.224" v="539" actId="20577"/>
          <ac:spMkLst>
            <pc:docMk/>
            <pc:sldMk cId="552495194" sldId="259"/>
            <ac:spMk id="3" creationId="{8BCC53EA-511E-9DC8-81C2-D5CDC278E382}"/>
          </ac:spMkLst>
        </pc:spChg>
      </pc:sldChg>
      <pc:sldChg chg="new del">
        <pc:chgData name="Saswat Das" userId="4bcb71e9e726ca78" providerId="LiveId" clId="{8D1BCD78-E5F9-4F87-A9DA-8ED0D98232B4}" dt="2025-03-26T18:42:05.868" v="357" actId="47"/>
        <pc:sldMkLst>
          <pc:docMk/>
          <pc:sldMk cId="64400757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D1A5-8B21-13CC-27E0-1819F5E9C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15A4-710A-9823-2670-3C5DC4094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D1DA-87B5-035D-5DA2-E3C8D468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E96-DFF2-4112-9F42-DE6E72B4BAB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985F-20E9-D59F-0172-B8470752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5762-D18D-46C0-C577-7442126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5914-9E30-4F9C-8CBE-FCA5FB1C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5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B298-A9C0-EFFF-A476-4AD9B6EF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A81DA-B6BB-22F7-B5C8-40D22349F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771AC-CDCE-3FB4-E50F-3DD1EDDA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E96-DFF2-4112-9F42-DE6E72B4BAB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5267-B615-5F7E-3AA0-877947EF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14DE-AF52-C65F-974C-DEEE7AD4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5914-9E30-4F9C-8CBE-FCA5FB1C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8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6CE9A-E418-7DFA-7B00-516260CF5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3531F-D6FA-1FD2-DD3D-7795B6760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EA7F-9026-B983-DF9F-2982361D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E96-DFF2-4112-9F42-DE6E72B4BAB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BE8D-7D30-9F64-F167-C8B92F6D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B8E43-E9E5-30CF-3CA6-E29CAA74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5914-9E30-4F9C-8CBE-FCA5FB1C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4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18DC-5C36-DAD6-82E9-5A04B9E6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6A3D3-345A-39A1-73FC-7602774B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D44E-A383-74C8-F37F-B092D928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E96-DFF2-4112-9F42-DE6E72B4BAB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5C916-4E53-B611-F1FA-82C431A7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D9B11-DBD9-1FD5-3799-97ADDDA5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5914-9E30-4F9C-8CBE-FCA5FB1C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18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34E4-4999-78BA-AFCC-54A52538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B296-CCA1-514D-D91E-96F0CD005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A0A9-5BCE-5C83-8087-4DA8EB62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E96-DFF2-4112-9F42-DE6E72B4BAB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BFCD1-3639-0BCA-F853-22D6CA1E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CCBF8-4C28-F07D-7766-0A3F6364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5914-9E30-4F9C-8CBE-FCA5FB1C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08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5C03-12FB-456E-103A-82B99990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9CE6-A45B-8614-71FF-C33F92F81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00D6E-BD27-08DD-ABF4-9EBC04D0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389DA-1953-4462-93E7-D9595395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E96-DFF2-4112-9F42-DE6E72B4BAB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07FB-500A-815B-A75E-261D2981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88C-EB8B-0737-8BB3-56807D6E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5914-9E30-4F9C-8CBE-FCA5FB1C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8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8EC7-95AF-CA32-58E8-57BFF50C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C7CD8-71C1-8B89-DC8B-A1060F83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810DF-09A3-8424-93E5-09BFC2798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A7916-B006-86F8-EDDE-4B24D1122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3CBEB-F8CA-A7BA-DF40-CB3AC00D5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32F36-53E7-B7CC-980F-A9B695C7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E96-DFF2-4112-9F42-DE6E72B4BAB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51CA7-A8F7-ABFB-8244-0FFBC4D5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2FB2F-F0FB-6353-AE53-80189B94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5914-9E30-4F9C-8CBE-FCA5FB1C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8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754A-800E-8EDC-8A0D-7C9967C0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0A7A9-2F49-888D-DCB5-E71EBBD5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E96-DFF2-4112-9F42-DE6E72B4BAB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68455-6304-1ED4-3496-112A75E7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BC089-82D8-FD0C-F58A-AEDD8A55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5914-9E30-4F9C-8CBE-FCA5FB1C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5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17E80-93C6-42FD-6CC9-BA649BD2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E96-DFF2-4112-9F42-DE6E72B4BAB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E087F-0CA8-97AB-DB39-8B8EFF74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AA4B5-1791-56BA-EFE2-44FBECC6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5914-9E30-4F9C-8CBE-FCA5FB1C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7C09-20E9-11DF-89E5-BB57D4CC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0F15-4CE5-664F-549D-48CD754C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7A490-F312-5F3D-027B-72A90851C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3F861-22BB-7565-F72D-DF91C70C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E96-DFF2-4112-9F42-DE6E72B4BAB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FE281-AF5B-517A-858C-3C021373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D9CE-0032-E6CD-B0D8-911158BE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5914-9E30-4F9C-8CBE-FCA5FB1C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8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D686-2406-9ABD-010A-35910E53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A782B-8B7F-EF64-4D34-958B089FF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2AC06-9818-1556-71C1-060C6C9D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7AF03-0FEF-B82C-65D6-00EFACD9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7E96-DFF2-4112-9F42-DE6E72B4BAB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F7A-1BE7-1FF8-5BD0-7F1007BC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0677-13DD-31D1-E85F-DC64E11D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5914-9E30-4F9C-8CBE-FCA5FB1C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30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68507-4009-6F75-D03D-ED233BC4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FBAD4-1EDF-AD11-B816-07F86909D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EB18-985F-6BBB-1B7D-AE1228195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E7E96-DFF2-4112-9F42-DE6E72B4BAB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32884-C9FF-2BDE-0F2C-8DF5542C8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E160-0966-8577-5165-6F47547D4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F5914-9E30-4F9C-8CBE-FCA5FB1C8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9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670F-B78F-2772-F5B7-8A011C056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Email Triage Using LLM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0CABA-5C3A-6F82-26A6-0508D017B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</a:t>
            </a:r>
            <a:r>
              <a:rPr lang="en-IN" dirty="0" err="1"/>
              <a:t>Debatosh</a:t>
            </a:r>
            <a:r>
              <a:rPr lang="en-IN" dirty="0"/>
              <a:t> Pradhan</a:t>
            </a:r>
          </a:p>
          <a:p>
            <a:r>
              <a:rPr lang="en-IN" dirty="0"/>
              <a:t>Saswat Das</a:t>
            </a:r>
          </a:p>
          <a:p>
            <a:r>
              <a:rPr lang="en-IN" dirty="0"/>
              <a:t>Pooja Soni</a:t>
            </a:r>
          </a:p>
        </p:txBody>
      </p:sp>
    </p:spTree>
    <p:extLst>
      <p:ext uri="{BB962C8B-B14F-4D97-AF65-F5344CB8AC3E}">
        <p14:creationId xmlns:p14="http://schemas.microsoft.com/office/powerpoint/2010/main" val="229005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CD38-4745-185D-5F9F-5D6685C1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606"/>
            <a:ext cx="10515600" cy="5626357"/>
          </a:xfrm>
        </p:spPr>
        <p:txBody>
          <a:bodyPr/>
          <a:lstStyle/>
          <a:p>
            <a:r>
              <a:rPr lang="en-IN" dirty="0"/>
              <a:t>We have utilised google </a:t>
            </a:r>
            <a:r>
              <a:rPr lang="en-IN" dirty="0" err="1"/>
              <a:t>colab</a:t>
            </a:r>
            <a:r>
              <a:rPr lang="en-IN" dirty="0"/>
              <a:t> and </a:t>
            </a:r>
            <a:r>
              <a:rPr lang="en-IN" dirty="0" err="1"/>
              <a:t>gemini</a:t>
            </a:r>
            <a:r>
              <a:rPr lang="en-IN" dirty="0"/>
              <a:t> free version to generate email triage.</a:t>
            </a:r>
          </a:p>
          <a:p>
            <a:r>
              <a:rPr lang="en-IN" dirty="0"/>
              <a:t>For </a:t>
            </a:r>
            <a:r>
              <a:rPr lang="en-IN" dirty="0" err="1"/>
              <a:t>api</a:t>
            </a:r>
            <a:r>
              <a:rPr lang="en-IN" dirty="0"/>
              <a:t> we are utilising </a:t>
            </a:r>
            <a:r>
              <a:rPr lang="en-IN" dirty="0" err="1"/>
              <a:t>gradio</a:t>
            </a:r>
            <a:r>
              <a:rPr lang="en-IN" dirty="0"/>
              <a:t> .which light weigh and ready to use </a:t>
            </a:r>
            <a:r>
              <a:rPr lang="en-IN" dirty="0" err="1"/>
              <a:t>api</a:t>
            </a:r>
            <a:r>
              <a:rPr lang="en-IN" dirty="0"/>
              <a:t> .</a:t>
            </a:r>
          </a:p>
          <a:p>
            <a:r>
              <a:rPr lang="en-IN" dirty="0"/>
              <a:t>Its giving us proper result for Request type and sub request type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38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BBA37F-C64C-4949-AE04-2A2ECAEFC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036"/>
            <a:ext cx="12192000" cy="45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4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5170-92EB-8E8C-4EF1-62998C01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/>
          <a:lstStyle/>
          <a:p>
            <a:r>
              <a:rPr lang="en-IN" dirty="0"/>
              <a:t>Triage with 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53EA-511E-9DC8-81C2-D5CDC278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716"/>
            <a:ext cx="10515600" cy="5105247"/>
          </a:xfrm>
        </p:spPr>
        <p:txBody>
          <a:bodyPr/>
          <a:lstStyle/>
          <a:p>
            <a:r>
              <a:rPr lang="en-IN" dirty="0"/>
              <a:t>We did try to implement Triage with Rag too. </a:t>
            </a:r>
          </a:p>
          <a:p>
            <a:endParaRPr lang="en-IN" dirty="0"/>
          </a:p>
          <a:p>
            <a:r>
              <a:rPr lang="en-IN" dirty="0"/>
              <a:t>It also providing us desired result  for Request Type ,Sub Request Type .</a:t>
            </a:r>
          </a:p>
        </p:txBody>
      </p:sp>
    </p:spTree>
    <p:extLst>
      <p:ext uri="{BB962C8B-B14F-4D97-AF65-F5344CB8AC3E}">
        <p14:creationId xmlns:p14="http://schemas.microsoft.com/office/powerpoint/2010/main" val="55249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Email Triage Using LLM</vt:lpstr>
      <vt:lpstr>PowerPoint Presentation</vt:lpstr>
      <vt:lpstr>PowerPoint Presentation</vt:lpstr>
      <vt:lpstr>Triage with RAG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Saswat Das</dc:creator>
  <cp:lastModifiedBy>Saswat Das</cp:lastModifiedBy>
  <cp:revision>1</cp:revision>
  <dcterms:created xsi:type="dcterms:W3CDTF">2025-03-26T18:38:29Z</dcterms:created>
  <dcterms:modified xsi:type="dcterms:W3CDTF">2025-03-26T18:44:30Z</dcterms:modified>
</cp:coreProperties>
</file>