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45EE9-D7EA-374E-6527-1227E1E5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064CB-E2BA-0CED-F19E-DA0B93B37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0A060-95F3-42F4-BDBF-31415FF0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AF36-9E2F-4330-9920-B72D40211F6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991DF-B67A-1714-0B8F-1262B741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25940-49E2-BA7C-4221-076F7476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FB58-F5A3-4E01-9639-EFF6DB592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70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0C15-C65C-908B-FF14-B74D044C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BA11D-3857-8590-1EF2-0274D9D0E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72F8D-9BC2-0C0C-4B39-5DBD252D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AF36-9E2F-4330-9920-B72D40211F6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99225-8949-11FE-D2C3-D74D2D92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C56C8-8997-E949-0CF5-115D8FFC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FB58-F5A3-4E01-9639-EFF6DB592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3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4800DC-D9F7-585D-3F7D-1E282E28C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C7425-70A3-FC52-AFF5-835B2CDE5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F2BAE-FF1E-CA7C-9F48-1F04E14F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AF36-9E2F-4330-9920-B72D40211F6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CC2B7-3B94-49A8-A9DD-8F4530821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D2CB5-950B-CAC5-8CDC-8051B6E0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FB58-F5A3-4E01-9639-EFF6DB592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71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F3BE-6210-DD62-9DD8-53D0FEDE9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CF8C6-0FC7-9C37-BDC9-C43BF2252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97C62-2FB5-03AC-2ACB-5B98D506B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AF36-9E2F-4330-9920-B72D40211F6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35422-9958-DD04-F140-F6E9F5F2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A39DF-E559-49B1-0C7B-CA2CDB41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FB58-F5A3-4E01-9639-EFF6DB592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24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36B6-CB0A-DC2B-E202-1675F260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FB035-0DAB-2DA8-D689-E8744CD07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3AD0A-A3B5-88A5-4153-9BB06EAE7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AF36-9E2F-4330-9920-B72D40211F6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5FAF4-A2D0-0C9A-5BE8-618CCB59C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48072-BBB8-CCF4-27D6-F1AF1BC2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FB58-F5A3-4E01-9639-EFF6DB592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14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BB08-5FD2-8534-31F2-601F81AF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A047D-138A-5C5B-E43B-F576B3DF1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61592-7D0F-6487-A6A9-7FE69BBA6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1FD20-2419-C9FB-64FB-FABEC3A8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AF36-9E2F-4330-9920-B72D40211F6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8BC12-68D5-75BC-ABC6-D929D908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24202-F71B-9A48-F315-E450E662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FB58-F5A3-4E01-9639-EFF6DB592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20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ADE48-4185-39ED-8EDA-CDAD6D9E8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694D9-3FB6-78A8-A554-7DF6C479F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749BC-6CFD-A97A-B06C-B32E4EB44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1E07F8-FB34-4433-14AA-1F0ABA069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BCD35-0334-C07C-23D9-7C706F7CB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7F68D0-02F6-E768-1BAF-E93D89E19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AF36-9E2F-4330-9920-B72D40211F6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34459F-E055-F8F7-06D3-AC2331CD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F36C5-B90A-D6DE-910C-1CB6D7A1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FB58-F5A3-4E01-9639-EFF6DB592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28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A95D-B6B2-7217-5815-25BECCDD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11B405-4E9A-D7DB-DCC8-BC3E4ADD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AF36-9E2F-4330-9920-B72D40211F6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0C75C-170D-7577-4213-207F03DD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F08B6-426B-EDB6-4D2A-3F6BB8E1C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FB58-F5A3-4E01-9639-EFF6DB592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06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FD6B5F-688F-20B6-B524-040DE8C37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AF36-9E2F-4330-9920-B72D40211F6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FBED3-0B3C-441E-3DDB-B1C83007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9FEFF-460D-A5F7-C199-2E4DF2BC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FB58-F5A3-4E01-9639-EFF6DB592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2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220D8-7407-AB79-1E7E-900A1E23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F33DB-B30A-DD14-C341-1EE26901F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5C9CB-1ED1-ED85-FEE9-243A4A544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B9D5B-A045-5ED6-D8D5-934AEE364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AF36-9E2F-4330-9920-B72D40211F6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87B54-DF1C-1CD3-65F5-7B9243A0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C0B3F-C305-0596-C070-A9749737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FB58-F5A3-4E01-9639-EFF6DB592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05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A8348-1CF0-B954-FA83-0262A2EA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3A1D8-6728-1CFC-C385-102E1930F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E26BF-574D-FB55-EF4F-1EF82B093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DEC94-AE01-8650-C46F-166CAE70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AF36-9E2F-4330-9920-B72D40211F6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870A9-B13B-5B57-DD14-617007842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FFF80-7606-34C5-D2A0-7E8E3CCB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FB58-F5A3-4E01-9639-EFF6DB592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52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B32FAE-CB78-7345-2D2E-FBE3D7EBD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4E8E7-C3A8-3778-96B3-025BBB411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D20E2-B95D-029E-7DE9-FCEEA4F90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AF36-9E2F-4330-9920-B72D40211F6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6B90D-F995-7119-B9C4-5BFDF7ADE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5F3D2-945D-DEF6-98F1-58AA158CA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3FB58-F5A3-4E01-9639-EFF6DB592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72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F88A2-6AFF-0C31-379B-AACAE712E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Gen AI Based Email Classification and OCR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C2EA5-B5A7-B12A-51DA-669D2F2A1F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                                            By</a:t>
            </a:r>
          </a:p>
          <a:p>
            <a:r>
              <a:rPr lang="en-IN" dirty="0"/>
              <a:t>                                                                 Data-Divers</a:t>
            </a:r>
          </a:p>
        </p:txBody>
      </p:sp>
    </p:spTree>
    <p:extLst>
      <p:ext uri="{BB962C8B-B14F-4D97-AF65-F5344CB8AC3E}">
        <p14:creationId xmlns:p14="http://schemas.microsoft.com/office/powerpoint/2010/main" val="242824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A305-CE0A-17FE-47A7-2541FECC7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A01FE-49B3-0E1E-5F1C-DEC2412C1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468" y="1335431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This solution automates the classification of emails, extracts key details from email attachments (PDFs and images) and identifies the primary intent of the email content.</a:t>
            </a:r>
          </a:p>
          <a:p>
            <a:r>
              <a:rPr lang="en-US" dirty="0"/>
              <a:t> It uses Natural Language Processing (NLP), Optical Character Recognition (OCR), and AI-based classification models to achieve accurate results.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544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0DE29-89F5-833B-7C2C-C058AB98B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A211-A161-2273-CB5B-ED030B5EE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6D68-1AA4-ED78-D312-FC2D188DB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895" y="1382565"/>
            <a:ext cx="10515600" cy="4351338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✅ Email Classification – Uses a </a:t>
            </a:r>
            <a:r>
              <a:rPr lang="en-US" dirty="0" err="1"/>
              <a:t>DistilBERT</a:t>
            </a:r>
            <a:r>
              <a:rPr lang="en-US" dirty="0"/>
              <a:t> model to classify emails into predefined categories.</a:t>
            </a:r>
          </a:p>
          <a:p>
            <a:pPr marL="0" indent="0">
              <a:buNone/>
            </a:pPr>
            <a:r>
              <a:rPr lang="en-US" dirty="0"/>
              <a:t>✅ OCR for Images &amp; PDFs – Extracts text from PDFs using </a:t>
            </a:r>
            <a:r>
              <a:rPr lang="en-US" dirty="0" err="1"/>
              <a:t>pdfplumber</a:t>
            </a:r>
            <a:r>
              <a:rPr lang="en-US" dirty="0"/>
              <a:t> and from images using </a:t>
            </a:r>
            <a:r>
              <a:rPr lang="en-US" dirty="0" err="1"/>
              <a:t>pytesseract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✅ Named Entity Recognition (NER) – Extracts deal names, amounts, and expiration dates using </a:t>
            </a:r>
            <a:r>
              <a:rPr lang="en-US" dirty="0" err="1"/>
              <a:t>spaCy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✅ Multi-Intent Detection – Determines if an email contains multiple request types.</a:t>
            </a:r>
          </a:p>
          <a:p>
            <a:pPr marL="0" indent="0">
              <a:buNone/>
            </a:pPr>
            <a:r>
              <a:rPr lang="en-US" dirty="0"/>
              <a:t>✅ Duplicate Detection – Identifies duplicate requests to avoid redundant processing.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384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57801-AA4E-F48D-D253-5C3AD3834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F471-B18D-5F94-30B1-BF6C69EA4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Technical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C464F-16BC-E3A8-D3D8-381E1DCF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1️⃣ Email Extraction: The system extracts the email body and attachments from .</a:t>
            </a:r>
            <a:r>
              <a:rPr lang="en-US" dirty="0" err="1"/>
              <a:t>eml</a:t>
            </a:r>
            <a:r>
              <a:rPr lang="en-US" dirty="0"/>
              <a:t> files.</a:t>
            </a:r>
          </a:p>
          <a:p>
            <a:pPr marL="0" indent="0">
              <a:buNone/>
            </a:pPr>
            <a:r>
              <a:rPr lang="en-US" dirty="0"/>
              <a:t>2️⃣ OCR Processing: If an attachment is a PDF, it uses </a:t>
            </a:r>
            <a:r>
              <a:rPr lang="en-US" dirty="0" err="1"/>
              <a:t>pdfplumber</a:t>
            </a:r>
            <a:r>
              <a:rPr lang="en-US" dirty="0"/>
              <a:t> (fallback: OCR for scanned PDFs).</a:t>
            </a:r>
          </a:p>
          <a:p>
            <a:pPr marL="0" indent="0">
              <a:buNone/>
            </a:pPr>
            <a:r>
              <a:rPr lang="en-US" dirty="0"/>
              <a:t>If an attachment is an image, </a:t>
            </a:r>
            <a:r>
              <a:rPr lang="en-US" dirty="0" err="1"/>
              <a:t>pytesseract</a:t>
            </a:r>
            <a:r>
              <a:rPr lang="en-US" dirty="0"/>
              <a:t> extracts text.</a:t>
            </a:r>
          </a:p>
          <a:p>
            <a:pPr marL="0" indent="0">
              <a:buNone/>
            </a:pPr>
            <a:r>
              <a:rPr lang="en-US" dirty="0"/>
              <a:t>3️⃣ NER Extraction: </a:t>
            </a:r>
            <a:r>
              <a:rPr lang="en-US" dirty="0" err="1"/>
              <a:t>spaCy</a:t>
            </a:r>
            <a:r>
              <a:rPr lang="en-US" dirty="0"/>
              <a:t> identifies key entities such as deal names, amounts, and expiration dates.</a:t>
            </a:r>
          </a:p>
          <a:p>
            <a:pPr marL="0" indent="0">
              <a:buNone/>
            </a:pPr>
            <a:r>
              <a:rPr lang="en-US" dirty="0"/>
              <a:t>4️⃣ Classification Model: The email content is classified using a pre-trained </a:t>
            </a:r>
            <a:r>
              <a:rPr lang="en-US" dirty="0" err="1"/>
              <a:t>DistilBERT</a:t>
            </a:r>
            <a:r>
              <a:rPr lang="en-US" dirty="0"/>
              <a:t> model.</a:t>
            </a:r>
          </a:p>
          <a:p>
            <a:pPr marL="0" indent="0">
              <a:buNone/>
            </a:pPr>
            <a:r>
              <a:rPr lang="en-US" dirty="0"/>
              <a:t>5️⃣ Data Processing: The extracted data is validated to remove incorrect values (e.g., years mistakenly classified as amounts).</a:t>
            </a:r>
          </a:p>
          <a:p>
            <a:pPr marL="0" indent="0">
              <a:buNone/>
            </a:pPr>
            <a:r>
              <a:rPr lang="en-US" dirty="0"/>
              <a:t>6️⃣ Output Generation: The structured data is stored or used for further processing.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8633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54DDC-BD10-ECB1-3C5F-2F7BD9E4B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9EBC2-97B8-1187-185F-BCC855EC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BD920-352E-8CD3-2CBC-F3D8FF58E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602" y="1457980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NLP Model: </a:t>
            </a:r>
            <a:r>
              <a:rPr lang="en-US" dirty="0" err="1"/>
              <a:t>DistilBERT</a:t>
            </a:r>
            <a:r>
              <a:rPr lang="en-US" dirty="0"/>
              <a:t> for text classification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OCR: </a:t>
            </a:r>
            <a:r>
              <a:rPr lang="en-US" dirty="0" err="1"/>
              <a:t>pytesseract</a:t>
            </a:r>
            <a:r>
              <a:rPr lang="en-US" dirty="0"/>
              <a:t> for image text extraction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PDF Parsing: </a:t>
            </a:r>
            <a:r>
              <a:rPr lang="en-US" dirty="0" err="1"/>
              <a:t>pdfplumber</a:t>
            </a:r>
            <a:r>
              <a:rPr lang="en-US" dirty="0"/>
              <a:t> for text-based PDFs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NER: </a:t>
            </a:r>
            <a:r>
              <a:rPr lang="en-US" dirty="0" err="1"/>
              <a:t>spaCy</a:t>
            </a:r>
            <a:r>
              <a:rPr lang="en-US" dirty="0"/>
              <a:t> for extracting deal names, amounts, and dates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Email Parsing: email module for extracting .</a:t>
            </a:r>
            <a:r>
              <a:rPr lang="en-US" dirty="0" err="1"/>
              <a:t>eml</a:t>
            </a:r>
            <a:r>
              <a:rPr lang="en-US" dirty="0"/>
              <a:t> contents</a:t>
            </a:r>
          </a:p>
        </p:txBody>
      </p:sp>
    </p:spTree>
    <p:extLst>
      <p:ext uri="{BB962C8B-B14F-4D97-AF65-F5344CB8AC3E}">
        <p14:creationId xmlns:p14="http://schemas.microsoft.com/office/powerpoint/2010/main" val="227379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EA8D3-B17C-AEE0-63BF-57B65C0C2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6426B-2286-AEDE-545D-7734B53A3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B0667-BD78-1EAD-3BFA-2456DC836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11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🔹 Enhance Classification Accuracy: Fine-tune the classification model with    domain-specific data.</a:t>
            </a:r>
          </a:p>
          <a:p>
            <a:pPr marL="0" indent="0">
              <a:buNone/>
            </a:pPr>
            <a:r>
              <a:rPr lang="en-US" dirty="0"/>
              <a:t>🔹 Scalability: Deploy as a microservice using AWS Lambda &amp; API Gateway.</a:t>
            </a:r>
          </a:p>
          <a:p>
            <a:pPr marL="0" indent="0">
              <a:buNone/>
            </a:pPr>
            <a:r>
              <a:rPr lang="en-US" dirty="0"/>
              <a:t>🔹 UI Dashboard: Develop a dashboard for monitoring classified emails and extracted information.</a:t>
            </a:r>
          </a:p>
          <a:p>
            <a:pPr marL="0" indent="0">
              <a:buNone/>
            </a:pPr>
            <a:r>
              <a:rPr lang="en-US" dirty="0"/>
              <a:t>🔹 Multi-Language Support: Extend OCR and NLP models to support multiple languages.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630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17508-D77B-D1CC-B351-314CDB86F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51D0-3F4B-C047-E76A-66C2F87E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55D30-4D06-8003-B36D-065A1CF51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solution provides an AI-driven, automated approach to handling and classifying emails with attachments, improving efficiency and reducing manual effort.</a:t>
            </a:r>
          </a:p>
        </p:txBody>
      </p:sp>
    </p:spTree>
    <p:extLst>
      <p:ext uri="{BB962C8B-B14F-4D97-AF65-F5344CB8AC3E}">
        <p14:creationId xmlns:p14="http://schemas.microsoft.com/office/powerpoint/2010/main" val="4266560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398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Gen AI Based Email Classification and OCR</vt:lpstr>
      <vt:lpstr>Overview</vt:lpstr>
      <vt:lpstr>Key Features</vt:lpstr>
      <vt:lpstr>Technical Workflow</vt:lpstr>
      <vt:lpstr>Tech Stack</vt:lpstr>
      <vt:lpstr>Future Enhancements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Haritha Peryala</dc:creator>
  <cp:lastModifiedBy>Haritha Peryala</cp:lastModifiedBy>
  <cp:revision>1</cp:revision>
  <dcterms:created xsi:type="dcterms:W3CDTF">2025-03-26T12:53:12Z</dcterms:created>
  <dcterms:modified xsi:type="dcterms:W3CDTF">2025-03-26T13:02:34Z</dcterms:modified>
</cp:coreProperties>
</file>