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9782"/>
            <a:ext cx="7772400" cy="1470025"/>
          </a:xfrm>
        </p:spPr>
        <p:txBody>
          <a:bodyPr/>
          <a:lstStyle/>
          <a:p>
            <a:r>
              <a:rPr lang="en-IN" dirty="0" err="1"/>
              <a:t>InboxGenie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dirty="0"/>
              <a:t>Automated Email Parsing, Classification, and Ticket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8AB16-A1A1-7CE2-44D4-60B0914A83D7}"/>
              </a:ext>
            </a:extLst>
          </p:cNvPr>
          <p:cNvSpPr txBox="1"/>
          <p:nvPr/>
        </p:nvSpPr>
        <p:spPr>
          <a:xfrm>
            <a:off x="6749592" y="5703216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Team</a:t>
            </a:r>
            <a:br>
              <a:rPr lang="en-IN" dirty="0"/>
            </a:br>
            <a:r>
              <a:rPr lang="en-IN" dirty="0" err="1"/>
              <a:t>EliteEagles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99DF-0A04-ACE4-4819-FF11B97C5C19}"/>
              </a:ext>
            </a:extLst>
          </p:cNvPr>
          <p:cNvSpPr txBox="1"/>
          <p:nvPr/>
        </p:nvSpPr>
        <p:spPr>
          <a:xfrm>
            <a:off x="5260157" y="2069184"/>
            <a:ext cx="303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-Your AI assistant for the inbox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EADE-8A72-75CF-2DF9-FE42C91B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being processed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E9F59-FC3A-55F0-A693-A3FC1BED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9" y="1417638"/>
            <a:ext cx="7827781" cy="45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4066-AA5D-3607-0349-9D08DD1B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– part1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DA133-3FCC-A0E3-6C33-117BCCE8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5" y="1519850"/>
            <a:ext cx="7878329" cy="46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3AA6-73A3-48D7-3C17-3939F825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– Part2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340EF-7D20-8F55-EBEB-54F49ED7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4" y="1306646"/>
            <a:ext cx="7859871" cy="462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8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3872-BB02-AA9C-21C7-4452F892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JSON Response : Email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B39A4-83BD-D594-50EC-882AE475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30" y="1417638"/>
            <a:ext cx="5067739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9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7854-7B44-0124-0506-E48F0CC4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JSON Response : Service Intake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BF6D5-B5B2-9C3B-887A-74D606B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3" y="1417638"/>
            <a:ext cx="6046234" cy="49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system ingests emails in multiple formats (.</a:t>
            </a:r>
            <a:r>
              <a:rPr dirty="0" err="1"/>
              <a:t>eml</a:t>
            </a:r>
            <a:r>
              <a:rPr dirty="0"/>
              <a:t>, .pdf, .docx), applies OCR and preprocessing, and uses Gemini GenAI to extract entities and classify intents. It outputs structured JSON used for ticket generation and routing.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Multi-format email ingestion</a:t>
            </a:r>
          </a:p>
          <a:p>
            <a:r>
              <a:t>- OCR + Preprocessing pipeline</a:t>
            </a:r>
          </a:p>
          <a:p>
            <a:r>
              <a:t>- Gemini API for entity extraction and classification</a:t>
            </a:r>
          </a:p>
          <a:p>
            <a:r>
              <a:t>- Confidence scoring</a:t>
            </a:r>
          </a:p>
          <a:p>
            <a:r>
              <a:t>- Structured JSON output</a:t>
            </a:r>
          </a:p>
          <a:p>
            <a:r>
              <a:t>- Auto-ticket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Flow Diagram</a:t>
            </a:r>
          </a:p>
        </p:txBody>
      </p:sp>
      <p:pic>
        <p:nvPicPr>
          <p:cNvPr id="3" name="Picture 2" descr="AI_Email_Pipeline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71600"/>
            <a:ext cx="84417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</a:t>
            </a:r>
          </a:p>
        </p:txBody>
      </p:sp>
      <p:pic>
        <p:nvPicPr>
          <p:cNvPr id="3" name="Picture 2" descr="Email_Classifier_Sequenc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98921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Architecture Map</a:t>
            </a:r>
          </a:p>
        </p:txBody>
      </p:sp>
      <p:pic>
        <p:nvPicPr>
          <p:cNvPr id="3" name="Picture 2" descr="Code_Architecture_Email_Classifi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3581"/>
            <a:ext cx="8229600" cy="1143000"/>
          </a:xfrm>
        </p:spPr>
        <p:txBody>
          <a:bodyPr/>
          <a:lstStyle/>
          <a:p>
            <a:r>
              <a:rPr dirty="0"/>
              <a:t>Flow Diagram from Artifacts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22F0C-7E3E-B980-6611-6212AB346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838" y="1059419"/>
            <a:ext cx="5363851" cy="563129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UI Screenshots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Upload Panel: Accepts .</a:t>
            </a:r>
            <a:r>
              <a:rPr dirty="0" err="1"/>
              <a:t>eml</a:t>
            </a:r>
            <a:r>
              <a:rPr dirty="0"/>
              <a:t>/.pdf/.docx</a:t>
            </a:r>
          </a:p>
          <a:p>
            <a:r>
              <a:rPr dirty="0"/>
              <a:t>- </a:t>
            </a:r>
            <a:r>
              <a:rPr lang="en-IN" dirty="0"/>
              <a:t>File processing</a:t>
            </a:r>
            <a:endParaRPr dirty="0"/>
          </a:p>
          <a:p>
            <a:r>
              <a:rPr dirty="0"/>
              <a:t>- Output Viewer: extracted entities, intents</a:t>
            </a:r>
          </a:p>
          <a:p>
            <a:r>
              <a:rPr dirty="0"/>
              <a:t>- JSON Export options for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2E94-FCB6-3FA2-0816-68A8D74E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Email processing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593B1-484E-7757-A023-E6385BF8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6" y="1495577"/>
            <a:ext cx="7869667" cy="45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162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InboxGenie</vt:lpstr>
      <vt:lpstr>Project Overview</vt:lpstr>
      <vt:lpstr>Key Features</vt:lpstr>
      <vt:lpstr>Pipeline Flow Diagram</vt:lpstr>
      <vt:lpstr>Sequence Diagram</vt:lpstr>
      <vt:lpstr>Code Architecture Map</vt:lpstr>
      <vt:lpstr>Flow Diagram from Artifacts</vt:lpstr>
      <vt:lpstr>UI Screenshots Summary</vt:lpstr>
      <vt:lpstr>UI Email processing Home page</vt:lpstr>
      <vt:lpstr>File being processed </vt:lpstr>
      <vt:lpstr>Output – part1</vt:lpstr>
      <vt:lpstr>Output – Part2</vt:lpstr>
      <vt:lpstr>JSON Response : Email Classification</vt:lpstr>
      <vt:lpstr>JSON Response : Service Intake Request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tej</cp:lastModifiedBy>
  <cp:revision>3</cp:revision>
  <dcterms:created xsi:type="dcterms:W3CDTF">2013-01-27T09:14:16Z</dcterms:created>
  <dcterms:modified xsi:type="dcterms:W3CDTF">2025-03-27T03:32:00Z</dcterms:modified>
  <cp:category/>
</cp:coreProperties>
</file>