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6" r:id="rId5"/>
    <p:sldId id="272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Email and Document Triage" id="{B9B51309-D148-4332-87C2-07BE32FBCA3B}">
          <p14:sldIdLst>
            <p14:sldId id="272"/>
          </p14:sldIdLst>
        </p14:section>
        <p14:section name="Learn More" id="{2CC34DB2-6590-42C0-AD4B-A04C6060184E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41" autoAdjust="0"/>
  </p:normalViewPr>
  <p:slideViewPr>
    <p:cSldViewPr snapToGrid="0">
      <p:cViewPr varScale="1">
        <p:scale>
          <a:sx n="74" d="100"/>
          <a:sy n="74" d="100"/>
        </p:scale>
        <p:origin x="340" y="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hranka mahapatra" userId="c53278c6b71c6f9b" providerId="LiveId" clId="{05BA9F39-8145-4CFF-B839-74555A6B310D}"/>
    <pc:docChg chg="addSld modSld sldOrd modSection">
      <pc:chgData name="subhranka mahapatra" userId="c53278c6b71c6f9b" providerId="LiveId" clId="{05BA9F39-8145-4CFF-B839-74555A6B310D}" dt="2025-03-26T13:55:47.842" v="91" actId="20577"/>
      <pc:docMkLst>
        <pc:docMk/>
      </pc:docMkLst>
      <pc:sldChg chg="addSp modSp mod ord">
        <pc:chgData name="subhranka mahapatra" userId="c53278c6b71c6f9b" providerId="LiveId" clId="{05BA9F39-8145-4CFF-B839-74555A6B310D}" dt="2025-03-26T13:55:20.345" v="69" actId="20577"/>
        <pc:sldMkLst>
          <pc:docMk/>
          <pc:sldMk cId="3457616166" sldId="271"/>
        </pc:sldMkLst>
        <pc:spChg chg="mod">
          <ac:chgData name="subhranka mahapatra" userId="c53278c6b71c6f9b" providerId="LiveId" clId="{05BA9F39-8145-4CFF-B839-74555A6B310D}" dt="2025-03-26T13:55:20.345" v="69" actId="20577"/>
          <ac:spMkLst>
            <pc:docMk/>
            <pc:sldMk cId="3457616166" sldId="271"/>
            <ac:spMk id="8" creationId="{00000000-0000-0000-0000-000000000000}"/>
          </ac:spMkLst>
        </pc:spChg>
        <pc:graphicFrameChg chg="add mod modGraphic">
          <ac:chgData name="subhranka mahapatra" userId="c53278c6b71c6f9b" providerId="LiveId" clId="{05BA9F39-8145-4CFF-B839-74555A6B310D}" dt="2025-03-26T13:54:57.606" v="54" actId="14100"/>
          <ac:graphicFrameMkLst>
            <pc:docMk/>
            <pc:sldMk cId="3457616166" sldId="271"/>
            <ac:graphicFrameMk id="2" creationId="{CDA70500-A007-0DEA-F2AD-17EA86609557}"/>
          </ac:graphicFrameMkLst>
        </pc:graphicFrameChg>
      </pc:sldChg>
      <pc:sldChg chg="modSp new mod">
        <pc:chgData name="subhranka mahapatra" userId="c53278c6b71c6f9b" providerId="LiveId" clId="{05BA9F39-8145-4CFF-B839-74555A6B310D}" dt="2025-03-26T13:55:47.842" v="91" actId="20577"/>
        <pc:sldMkLst>
          <pc:docMk/>
          <pc:sldMk cId="3630708437" sldId="272"/>
        </pc:sldMkLst>
        <pc:spChg chg="mod">
          <ac:chgData name="subhranka mahapatra" userId="c53278c6b71c6f9b" providerId="LiveId" clId="{05BA9F39-8145-4CFF-B839-74555A6B310D}" dt="2025-03-26T13:55:47.842" v="91" actId="20577"/>
          <ac:spMkLst>
            <pc:docMk/>
            <pc:sldMk cId="3630708437" sldId="272"/>
            <ac:spMk id="2" creationId="{885F3F56-19FA-3E22-E57C-BEC320B6AC37}"/>
          </ac:spMkLst>
        </pc:spChg>
        <pc:spChg chg="mod">
          <ac:chgData name="subhranka mahapatra" userId="c53278c6b71c6f9b" providerId="LiveId" clId="{05BA9F39-8145-4CFF-B839-74555A6B310D}" dt="2025-03-26T13:54:35.199" v="50" actId="20577"/>
          <ac:spMkLst>
            <pc:docMk/>
            <pc:sldMk cId="3630708437" sldId="272"/>
            <ac:spMk id="3" creationId="{175106D6-3A21-0F9D-30A1-A2FEAAA6527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3/26/2025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GenAI Based Email Classification and OCR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							By Team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Elite_Avengers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3F56-19FA-3E22-E57C-BEC320B6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Steps </a:t>
            </a:r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to build the OCR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106D6-3A21-0F9D-30A1-A2FEAAA6527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0640338" cy="397764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Load Hugging Face classifier (adjust model as needed)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Initialize Gemini Client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Directory containing email files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Function to extract email content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Function to classify request type and subtype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Process emails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Convert to </a:t>
            </a:r>
            <a:r>
              <a:rPr lang="en-US" dirty="0" err="1"/>
              <a:t>DataFrame</a:t>
            </a:r>
            <a:r>
              <a:rPr lang="en-US" dirty="0"/>
              <a:t> and Save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70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Sample Output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DA70500-A007-0DEA-F2AD-17EA86609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62380"/>
              </p:ext>
            </p:extLst>
          </p:nvPr>
        </p:nvGraphicFramePr>
        <p:xfrm>
          <a:off x="2085291" y="1416545"/>
          <a:ext cx="6532497" cy="3978275"/>
        </p:xfrm>
        <a:graphic>
          <a:graphicData uri="http://schemas.openxmlformats.org/drawingml/2006/table">
            <a:tbl>
              <a:tblPr/>
              <a:tblGrid>
                <a:gridCol w="2177499">
                  <a:extLst>
                    <a:ext uri="{9D8B030D-6E8A-4147-A177-3AD203B41FA5}">
                      <a16:colId xmlns:a16="http://schemas.microsoft.com/office/drawing/2014/main" val="1868336358"/>
                    </a:ext>
                  </a:extLst>
                </a:gridCol>
                <a:gridCol w="2177499">
                  <a:extLst>
                    <a:ext uri="{9D8B030D-6E8A-4147-A177-3AD203B41FA5}">
                      <a16:colId xmlns:a16="http://schemas.microsoft.com/office/drawing/2014/main" val="1171456085"/>
                    </a:ext>
                  </a:extLst>
                </a:gridCol>
                <a:gridCol w="2177499">
                  <a:extLst>
                    <a:ext uri="{9D8B030D-6E8A-4147-A177-3AD203B41FA5}">
                      <a16:colId xmlns:a16="http://schemas.microsoft.com/office/drawing/2014/main" val="2287611361"/>
                    </a:ext>
                  </a:extLst>
                </a:gridCol>
              </a:tblGrid>
              <a:tr h="556103"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Email Subject</a:t>
                      </a:r>
                    </a:p>
                  </a:txBody>
                  <a:tcPr marL="45293" marR="45293" marT="6291" marB="6291" anchor="ctr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Request Type</a:t>
                      </a:r>
                    </a:p>
                  </a:txBody>
                  <a:tcPr marL="45293" marR="45293" marT="6291" marB="6291" anchor="ctr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Sub Request Type</a:t>
                      </a:r>
                    </a:p>
                  </a:txBody>
                  <a:tcPr marL="45293" marR="45293" marT="6291" marB="6291" anchor="ctr">
                    <a:lnL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105079"/>
                  </a:ext>
                </a:extLst>
              </a:tr>
              <a:tr h="1914907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Hi dear - we accepted your loan application and complete details ASAP...</a:t>
                      </a:r>
                    </a:p>
                  </a:txBody>
                  <a:tcPr marL="45293" marR="45293" marT="6291" marB="629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neutral</a:t>
                      </a:r>
                    </a:p>
                  </a:txBody>
                  <a:tcPr marL="45293" marR="45293" marT="6291" marB="629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Loan Offer</a:t>
                      </a:r>
                    </a:p>
                  </a:txBody>
                  <a:tcPr marL="45293" marR="45293" marT="6291" marB="629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946453"/>
                  </a:ext>
                </a:extLst>
              </a:tr>
              <a:tr h="1507265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Your NeuCard is waiting. Complete your application now...</a:t>
                      </a:r>
                    </a:p>
                  </a:txBody>
                  <a:tcPr marL="45293" marR="45293" marT="6291" marB="629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neutral</a:t>
                      </a:r>
                    </a:p>
                  </a:txBody>
                  <a:tcPr marL="45293" marR="45293" marT="6291" marB="629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Credit Card Offer</a:t>
                      </a:r>
                    </a:p>
                  </a:txBody>
                  <a:tcPr marL="45293" marR="45293" marT="6291" marB="629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390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{B227BD10-0539-4E16-A205-F94A51B19E97}tf10001108_win32</Template>
  <TotalTime>14</TotalTime>
  <Words>99</Words>
  <Application>Microsoft Office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Custom</vt:lpstr>
      <vt:lpstr>GenAI Based Email Classification and OCR</vt:lpstr>
      <vt:lpstr>Steps to build the OCR</vt:lpstr>
      <vt:lpstr>Sample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Subhranka Mahapatra</dc:creator>
  <cp:keywords/>
  <cp:lastModifiedBy>subhranka mahapatra</cp:lastModifiedBy>
  <cp:revision>1</cp:revision>
  <dcterms:created xsi:type="dcterms:W3CDTF">2025-03-26T13:41:15Z</dcterms:created>
  <dcterms:modified xsi:type="dcterms:W3CDTF">2025-03-26T13:55:49Z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