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Automated Email Classification and Data Extraction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For Commercial Bank Lending Service Team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The Commercial Bank Lending Service Team receives servicing requests via email.</a:t>
            </a:r>
          </a:p>
          <a:p>
            <a:r>
              <a:t>• Emails often contain attachments with crucial details.</a:t>
            </a:r>
          </a:p>
          <a:p>
            <a:r>
              <a:t>• Manual classification and data extraction is time-consuming and error-prone.</a:t>
            </a:r>
          </a:p>
          <a:p>
            <a:r>
              <a:t>• Automating this process enhances efficiency, accuracy, and turnaround time.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Implement an AI-driven solution using Generative AI (LLMs) to classify emails.</a:t>
            </a:r>
          </a:p>
          <a:p>
            <a:r>
              <a:t>• Extract key attributes from email content and attachments.</a:t>
            </a:r>
          </a:p>
          <a:p>
            <a:r>
              <a:t>• Automate service request creation and routing.</a:t>
            </a:r>
          </a:p>
          <a:p>
            <a:r>
              <a:t>• Minimize manual gatekeeping activities.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flow Diagram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2F87CF-62CC-E92E-F33A-1C6271926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94" y="1523734"/>
            <a:ext cx="8688012" cy="38105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Process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Fetch unread emails from the inbox.</a:t>
            </a:r>
          </a:p>
          <a:p>
            <a:r>
              <a:t>2. Extract email content and process attachments (PDF, DOCX, XLSX).</a:t>
            </a:r>
          </a:p>
          <a:p>
            <a:r>
              <a:t>3. Use LLM to classify request type and extract key attributes.</a:t>
            </a:r>
          </a:p>
          <a:p>
            <a:r>
              <a:t>4. Populate service request details automatically.</a:t>
            </a:r>
          </a:p>
          <a:p>
            <a:r>
              <a:t>5. Route service request to appropriate processor based on skill-based routing.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Automated email classification using AI.</a:t>
            </a:r>
          </a:p>
          <a:p>
            <a:r>
              <a:t>• Intelligent extraction of key attributes from emails &amp; attachments.</a:t>
            </a:r>
          </a:p>
          <a:p>
            <a:r>
              <a:t>• Seamless integration with service request systems.</a:t>
            </a:r>
          </a:p>
          <a:p>
            <a:r>
              <a:t>• Improved accuracy and reduced manual effort.</a:t>
            </a:r>
          </a:p>
          <a:p>
            <a:r>
              <a:t>• Faster response time and better customer service.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The AI-driven approach streamlines email processing and service request creation.</a:t>
            </a:r>
          </a:p>
          <a:p>
            <a:r>
              <a:t>• Enhances operational efficiency and minimizes errors.</a:t>
            </a:r>
          </a:p>
          <a:p>
            <a:r>
              <a:t>• Enables intelligent routing based on skill-based processing.</a:t>
            </a:r>
          </a:p>
          <a:p>
            <a:r>
              <a:t>• A scalable solution for future banking automation needs.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247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Automated Email Classification and Data Extraction</vt:lpstr>
      <vt:lpstr>Introduction</vt:lpstr>
      <vt:lpstr>Objective</vt:lpstr>
      <vt:lpstr>Data flow Diagram</vt:lpstr>
      <vt:lpstr>Process Flow</vt:lpstr>
      <vt:lpstr>Key Features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kalwakol family</cp:lastModifiedBy>
  <cp:revision>2</cp:revision>
  <dcterms:created xsi:type="dcterms:W3CDTF">2013-01-27T09:14:16Z</dcterms:created>
  <dcterms:modified xsi:type="dcterms:W3CDTF">2025-03-26T06:25:44Z</dcterms:modified>
  <cp:category/>
</cp:coreProperties>
</file>