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31075" y="133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b="1" lang="en-US"/>
              <a:t>Gen AI Orchestrator for Email and Document Triage/Routing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737150"/>
            <a:ext cx="841290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4572000" marR="6223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TEAM-FBI</a:t>
            </a:r>
            <a:endParaRPr sz="1800">
              <a:solidFill>
                <a:schemeClr val="dk1"/>
              </a:solidFill>
            </a:endParaRPr>
          </a:p>
          <a:p>
            <a:pPr indent="0" lvl="0" marL="5029200" marR="6223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Bala kameswara Sarma Peri</a:t>
            </a:r>
            <a:endParaRPr sz="1800">
              <a:solidFill>
                <a:schemeClr val="dk1"/>
              </a:solidFill>
            </a:endParaRPr>
          </a:p>
          <a:p>
            <a:pPr indent="0" lvl="0" marL="5029200" marR="6223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Prashanth Sravan Kumar</a:t>
            </a:r>
            <a:endParaRPr sz="1800">
              <a:solidFill>
                <a:schemeClr val="dk1"/>
              </a:solidFill>
            </a:endParaRPr>
          </a:p>
          <a:p>
            <a:pPr indent="0" lvl="0" marL="5029200" marR="6223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Krishnakishore Thotapally</a:t>
            </a:r>
            <a:endParaRPr sz="1800">
              <a:solidFill>
                <a:schemeClr val="dk1"/>
              </a:solidFill>
            </a:endParaRPr>
          </a:p>
          <a:p>
            <a:pPr indent="0" lvl="0" marL="5029200" marR="6223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Sathyanarayana Pambi</a:t>
            </a:r>
            <a:endParaRPr sz="1800">
              <a:solidFill>
                <a:schemeClr val="dk1"/>
              </a:solidFill>
            </a:endParaRPr>
          </a:p>
          <a:p>
            <a:pPr indent="0" lvl="0" marL="5029200" marR="6223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Yakhi Ramesh</a:t>
            </a:r>
            <a:endParaRPr sz="1800">
              <a:solidFill>
                <a:schemeClr val="dk1"/>
              </a:solidFill>
            </a:endParaRPr>
          </a:p>
          <a:p>
            <a:pPr indent="0" lvl="0" marL="22860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AI Solutions for Document Routing</a:t>
            </a:r>
            <a:endParaRPr b="1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Automated Workflows: </a:t>
            </a:r>
            <a:r>
              <a:rPr lang="en-US" sz="1800"/>
              <a:t>Automated workflows streamline document routing processes, ensuring timely handling and reducing the need for manual oversight.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Smart Tagging: </a:t>
            </a:r>
            <a:r>
              <a:rPr lang="en-US" sz="1800"/>
              <a:t>Smart tagging uses AI to categorize documents intelligently, improving retrieval accuracy and facilitating efficient processing.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Decision-Making Algorithms: </a:t>
            </a:r>
            <a:r>
              <a:rPr lang="en-US" sz="1800"/>
              <a:t>Advanced algorithms analyze data patterns, empowering banks to make informed routing decisions based on contextual relevance.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Case Study: Successful Email Classification</a:t>
            </a:r>
            <a:endParaRPr b="1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Case Study: ABC Bank: </a:t>
            </a:r>
            <a:r>
              <a:rPr lang="en-US" sz="1800"/>
              <a:t>ABC Bank utilized Gen AI Orchestrator, achieving a 40% reduction in email processing time and improved accuracy.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Metrics of Success: </a:t>
            </a:r>
            <a:r>
              <a:rPr lang="en-US" sz="1800"/>
              <a:t>After implementation, customer response rates increased by 30%, significantly enhancing overall customer satisfaction and engagement.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Long-Term Outcomes: </a:t>
            </a:r>
            <a:r>
              <a:rPr lang="en-US" sz="1800"/>
              <a:t>The bank reported a 25% decrease in operational costs, showcasing the financial efficacy of AI-driven email classification.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Case Study: Effective Document Triage</a:t>
            </a:r>
            <a:endParaRPr b="1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254776"/>
            <a:ext cx="4114800" cy="4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Case Study: XYZ Bank: </a:t>
            </a:r>
            <a:r>
              <a:rPr lang="en-US" sz="1800"/>
              <a:t>XYZ Bank leveraged AI for document triage, achieving 50% faster processing and improved client communication.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Key Improvements Observed: </a:t>
            </a:r>
            <a:r>
              <a:rPr lang="en-US" sz="1800"/>
              <a:t>Enhanced accuracy in routing decisions led to a 35% reduction in misrouted documents across departments.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Lessons Learned: </a:t>
            </a:r>
            <a:r>
              <a:rPr lang="en-US" sz="1800"/>
              <a:t>Implementation revealed the necessity for ongoing model training to adapt to evolving banking document trends.</a:t>
            </a:r>
            <a:endParaRPr sz="1800"/>
          </a:p>
        </p:txBody>
      </p:sp>
      <p:pic>
        <p:nvPicPr>
          <p:cNvPr descr="image.png"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220" y="1600200"/>
            <a:ext cx="2880359" cy="288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Future Trends in AI Triage and Classification</a:t>
            </a:r>
            <a:endParaRPr b="1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Predictive Analytics Adoption: </a:t>
            </a:r>
            <a:r>
              <a:rPr lang="en-US" sz="1800"/>
              <a:t>Predictive analytics enhances email classification accuracy, anticipating needs based on historical interaction patterns.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Advanced Machine Learning: </a:t>
            </a:r>
            <a:r>
              <a:rPr lang="en-US" sz="1800"/>
              <a:t>Employing deep learning methods improves feature extraction, enabling more nuanced email categorization and routing.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Real-Time Adaptability: </a:t>
            </a:r>
            <a:r>
              <a:rPr lang="en-US" sz="1800"/>
              <a:t>Emerging AI solutions enable real-time adjustments in classification algorithms, enhancing responsiveness to dynamic banking environments.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-402920"/>
            <a:ext cx="8229600" cy="6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Enhancing Banking Efficiency with AI Solutions</a:t>
            </a:r>
            <a:endParaRPr b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334376"/>
            <a:ext cx="82296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Introduction to Gen AI Orchestrator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Challenges in Email Management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Importance of Email Classification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Email Classification Techniques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Integrating Email Classification into Operations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Document Triage Overview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Challenges in Document Routing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AI Solutions for Document Routing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Case Study: Successful Email Classification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Case Study: Effective Document Triage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Future Trends in AI Triage and Classification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"/>
            <a:ext cx="82296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Introduction to Gen AI Orchestrator</a:t>
            </a:r>
            <a:endParaRPr b="1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125450"/>
            <a:ext cx="43755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Definition of Gen AI Orchestrator: </a:t>
            </a:r>
            <a:r>
              <a:rPr lang="en-US" sz="1800"/>
              <a:t>Gen AI Orchestrator is an advanced AI-driven solution designed for efficient email and document processing.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Importance in Banking Operations: </a:t>
            </a:r>
            <a:r>
              <a:rPr lang="en-US" sz="1800"/>
              <a:t>This tool optimizes workflows, enhances accuracy, and reduces response time in banking communications.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Impact on Customer Experience: </a:t>
            </a:r>
            <a:r>
              <a:rPr lang="en-US" sz="1800"/>
              <a:t>By improving triage accuracy, it ensures timely and relevant responses, significantly elevating customer satisfaction.</a:t>
            </a:r>
            <a:endParaRPr sz="1800"/>
          </a:p>
        </p:txBody>
      </p:sp>
      <p:pic>
        <p:nvPicPr>
          <p:cNvPr descr="image.png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220" y="1600200"/>
            <a:ext cx="2880359" cy="288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Challenges in Email Management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High Email Volume: </a:t>
            </a:r>
            <a:r>
              <a:rPr lang="en-US" sz="1800"/>
              <a:t>Banks often receive overwhelming email volumes, complicating effective management and timely responses during triage.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Regulatory Compliance: </a:t>
            </a:r>
            <a:r>
              <a:rPr lang="en-US" sz="1800"/>
              <a:t>Maintaining compliance with evolving regulations requires rigorous email management practices that are often challenging.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Urgency and Timeliness: </a:t>
            </a:r>
            <a:r>
              <a:rPr lang="en-US" sz="1800"/>
              <a:t>Timely responses are critical in banking, necessitating systems that prioritize and expedite email handling efficiently.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Importance of Email Classification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Accuracy in Classification: </a:t>
            </a:r>
            <a:r>
              <a:rPr lang="en-US" sz="1800"/>
              <a:t>High accuracy in email classification minimizes errors, ensuring important communications are prioritized correctly.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Boosting Operational Efficiency: </a:t>
            </a:r>
            <a:r>
              <a:rPr lang="en-US" sz="1800"/>
              <a:t>Efficient triage processes enabled by AI reduce manual efforts, allowing staff to focus on critical tasks.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Enhancing Customer Experience: </a:t>
            </a:r>
            <a:r>
              <a:rPr lang="en-US" sz="1800"/>
              <a:t>Timely and relevant email responses significantly improve customer satisfaction, fostering trust and loyalty in banking.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Email Classification Techniques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227426"/>
            <a:ext cx="41148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Natural Language Processing: </a:t>
            </a:r>
            <a:r>
              <a:rPr lang="en-US" sz="1800"/>
              <a:t>NLP techniques enable machines to understand, interpret, and analyze the semantics of banking emails effectively.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Machine Learning Algorithms: </a:t>
            </a:r>
            <a:r>
              <a:rPr lang="en-US" sz="1800"/>
              <a:t>These algorithms dynamically learn from data patterns, enhancing the accuracy of email classification over time.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Rule-Based Systems: </a:t>
            </a:r>
            <a:r>
              <a:rPr lang="en-US" sz="1800"/>
              <a:t>Rule-based systems apply predefined criteria for email sorting, ensuring consistency in responses and triage outcomes.</a:t>
            </a:r>
            <a:endParaRPr sz="1800"/>
          </a:p>
        </p:txBody>
      </p:sp>
      <p:pic>
        <p:nvPicPr>
          <p:cNvPr descr="image.png"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220" y="1600200"/>
            <a:ext cx="2880359" cy="288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Integrating Email Classification into Operations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Integration with Existing Tools: </a:t>
            </a:r>
            <a:r>
              <a:rPr lang="en-US" sz="1800"/>
              <a:t>Banks can integrate AI-driven classification tools with existing CRM and email management systems seamlessly.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Workflow Automation: </a:t>
            </a:r>
            <a:r>
              <a:rPr lang="en-US" sz="1800"/>
              <a:t>Automating classification processes ensures consistent handling of emails, reducing manual intervention and errors.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Real-Time Data Analysis: </a:t>
            </a:r>
            <a:r>
              <a:rPr lang="en-US" sz="1800"/>
              <a:t>Utilizing analytics allows banks to refine email classification criteria continuously, improving effectiveness in triage.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Document Triage Overview</a:t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Overview of Document Triage: </a:t>
            </a:r>
            <a:r>
              <a:rPr lang="en-US" sz="1800"/>
              <a:t>Document triage streamlines banking operations, prioritizing communications based on urgency and relevance for efficiency.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Significance in Banking: </a:t>
            </a:r>
            <a:r>
              <a:rPr lang="en-US" sz="1800"/>
              <a:t>Effective document triage is vital, ensuring prioritized responses that adhere to compliance and client needs.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Enhancing Decision-Making: </a:t>
            </a:r>
            <a:r>
              <a:rPr lang="en-US" sz="1800"/>
              <a:t>Accurate triage improves decision-making capabilities, allowing banks to address critical issues promptly and effectively.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Challenges in Document Routing</a:t>
            </a:r>
            <a:endParaRPr b="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145351"/>
            <a:ext cx="41148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Common Misrouting Issues: </a:t>
            </a:r>
            <a:r>
              <a:rPr lang="en-US" sz="1800"/>
              <a:t>Misrouting often leads to essential documents reaching incorrect departments, causing operational inefficiencies and delays.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Delay in Document Processing: </a:t>
            </a:r>
            <a:r>
              <a:rPr lang="en-US" sz="1800"/>
              <a:t>Inefficient routing processes can result in significant delays, impacting service levels and client satisfaction adversely.</a:t>
            </a:r>
            <a:endParaRPr sz="1800"/>
          </a:p>
          <a:p>
            <a:pPr indent="-3683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Data Entry Errors: </a:t>
            </a:r>
            <a:r>
              <a:rPr lang="en-US" sz="1800"/>
              <a:t>Manual data entry is prone to errors, causing inaccuracies in critical banking processes and client records.</a:t>
            </a:r>
            <a:endParaRPr sz="1800"/>
          </a:p>
        </p:txBody>
      </p:sp>
      <p:pic>
        <p:nvPicPr>
          <p:cNvPr descr="image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220" y="1600200"/>
            <a:ext cx="2880359" cy="288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