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9F74-7AA6-4974-9E4B-FE28E0BD7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A113-3315-1470-C61D-A6E01EAFC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8A17-D95A-46BA-EA66-52A3EDF6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43CC-2E08-38DD-A79F-51EBCE4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61AF-9363-D06A-DF24-673D8D2D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9F19-EA2B-7EE9-83E5-4826174F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5F682-4986-AA41-A874-45E96A39D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6CA1-E735-2EC9-9152-07D1D54A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E74C-685C-1892-5B1B-C68AD07C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47BC-EAC9-D382-4408-F00DE7A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9CD0D-E34A-48E3-60FF-E64CAF47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4480C-80CB-E9C2-39BB-53A046D6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EE870-79F2-5BE5-F0C7-19D9AD33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DCC6-AA1B-EEB9-0131-2E34A72E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080C-0DE2-889C-BFE4-C32926CC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81B3-4558-50DB-19F8-55519AD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A42F-E1CB-BCC7-789B-142DAAD7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D68B-C6F0-0CF4-4E11-CB63877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F15E-3B5C-E284-89FA-BF0DE764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69BD-04E2-74E4-1971-91D8F59D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7B64-EE42-ACF7-4551-171EC53D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F71E-0922-9F65-3743-537E7DBF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FFD1-2747-5FDF-59A8-C95545B2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AA52-1C89-1944-7C50-9E7539BB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3EF2-E455-10B5-7F1A-05F5559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1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5144-3E5D-A8FF-7A1B-9C8FA5CF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476D-1D7D-A602-A90D-79411F048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3CE8C-BC42-A72D-3A3A-49AF904D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A50B-C57B-15CF-5366-8294FDFE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647D-381A-B618-A977-93DD1A53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C8C9-5B3F-1665-D256-8E330845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FDA4-4A85-962B-E84A-EF7C11F8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BA79-91E1-B730-EB12-DCC65FEAE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F7928-567F-CA6E-6FFA-9042792A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CF7D-BC44-D129-B7C1-165565F8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BBD2E-7E43-D9D0-9C2C-2C318A270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A4DDD-AA8D-1301-E4FB-22F3321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94985-FED5-6F89-70DB-20C9EED2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A6EC3-E6AF-24B9-D35F-B779A7C9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387-91F3-12FB-1C9B-36AC4CB8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671FE-0D9A-A3DE-56E5-885B8E6A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65B2F-370F-D4BB-2CC3-B18569ED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6F145-FA69-9A3E-3F31-39CAC180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3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AE3D2-C714-8ED7-04DB-9AEC4754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1B375-AB31-694F-070B-61CD061C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B499-B94F-FF17-C395-A7A8BFBC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3101-4DA2-9D12-6896-F015B7D1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F319-EF96-C01A-DA5F-7BF4AD8F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C33D-868D-D244-5219-834BB344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7CFE-5D57-5F2F-15ED-6C5FBC32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23187-8C52-D24B-429A-FC1593CB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F020-A965-4267-09F3-7FD4D55C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36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678-B910-4081-DF88-2CD05CBE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C41B5-A4AE-41C6-B5AA-58D6124A8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8441-7719-104F-5993-62AD22C65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5449-4D4B-BA81-994E-12E8E998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0CFC0-2548-E599-FF86-CEE3FAD8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9A3D-0F33-88DD-9C18-5DC942FD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0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B3B2-52F2-E897-78C0-8ACFE3DC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2841-F94B-71C7-1F49-23C56960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8C99-6B26-6CA1-53B0-E3F52A5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12EC8-A908-4527-8709-CBB2E340C2E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AC35-85E3-38AD-2965-384B0707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3889-FF28-A4D6-8483-FBAE6A74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64123-D044-46AF-89B2-E48F53623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0C320D-00D9-DF93-33CC-F80F0486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Application landing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F22E72-F00D-920E-7303-497D48914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659" y="1825625"/>
            <a:ext cx="9118682" cy="4351338"/>
          </a:xfrm>
        </p:spPr>
      </p:pic>
    </p:spTree>
    <p:extLst>
      <p:ext uri="{BB962C8B-B14F-4D97-AF65-F5344CB8AC3E}">
        <p14:creationId xmlns:p14="http://schemas.microsoft.com/office/powerpoint/2010/main" val="15562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3E6-F442-167C-2B6F-420C4F5D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Upload files (email / pdf / </a:t>
            </a:r>
            <a:r>
              <a:rPr lang="en-IN" sz="2000" dirty="0" err="1"/>
              <a:t>attachements</a:t>
            </a:r>
            <a:r>
              <a:rPr lang="en-IN" sz="2000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4656-2057-5ED4-9DE8-4646541A0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192" y="1825625"/>
            <a:ext cx="9201616" cy="4351338"/>
          </a:xfrm>
        </p:spPr>
      </p:pic>
    </p:spTree>
    <p:extLst>
      <p:ext uri="{BB962C8B-B14F-4D97-AF65-F5344CB8AC3E}">
        <p14:creationId xmlns:p14="http://schemas.microsoft.com/office/powerpoint/2010/main" val="7340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4F1E-EACF-DB0D-57D8-1DF0F1A8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Processed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B9907-6A25-38C6-8108-394BDC57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326" y="1825625"/>
            <a:ext cx="9299348" cy="4351338"/>
          </a:xfrm>
        </p:spPr>
      </p:pic>
    </p:spTree>
    <p:extLst>
      <p:ext uri="{BB962C8B-B14F-4D97-AF65-F5344CB8AC3E}">
        <p14:creationId xmlns:p14="http://schemas.microsoft.com/office/powerpoint/2010/main" val="39796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Application landing page</vt:lpstr>
      <vt:lpstr>Upload files (email / pdf / attachements)</vt:lpstr>
      <vt:lpstr>Processed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 Garg</dc:creator>
  <cp:lastModifiedBy>Ajit Garg</cp:lastModifiedBy>
  <cp:revision>1</cp:revision>
  <dcterms:created xsi:type="dcterms:W3CDTF">2025-03-26T12:50:08Z</dcterms:created>
  <dcterms:modified xsi:type="dcterms:W3CDTF">2025-03-26T12:54:21Z</dcterms:modified>
</cp:coreProperties>
</file>