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Emial classification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Supriya Mallidi</a:t>
            </a:r>
            <a:br>
              <a:rPr lang="en-US"/>
            </a:br>
            <a:r>
              <a:rPr lang="en-US"/>
              <a:t>Ramakrishna Dayala</a:t>
            </a:r>
            <a:endParaRPr lang="en-US"/>
          </a:p>
          <a:p>
            <a:r>
              <a:rPr lang="en-US"/>
              <a:t>Venkat Ranga Kanchum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860"/>
            <a:ext cx="10515600" cy="5894070"/>
          </a:xfrm>
        </p:spPr>
        <p:txBody>
          <a:bodyPr>
            <a:normAutofit fontScale="60000"/>
          </a:bodyPr>
          <a:p>
            <a:pPr marL="457200" lvl="1" indent="0">
              <a:buNone/>
            </a:pPr>
            <a:r>
              <a:rPr lang="en-US" sz="30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Steps followed as part of this design</a:t>
            </a:r>
            <a:endParaRPr lang="en-US" sz="30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/>
          </a:p>
          <a:p>
            <a:pPr lvl="1"/>
            <a:r>
              <a:rPr lang="en-US" altLang="en-US"/>
              <a:t>1. generate .eml files from JSON with all kind of attachment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2. extract all data from emails and its attachments and write it to mongo DB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3. now run trained llm model to classify records as update or request by reading subject and body of the email entries in db and by running trained llm on it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4. now for records which have label as request extract key feilds Customer name, SNN \Tin , Sender, request type, request subtype and loan amount and add it extracted_details to each record in DB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5. Run duplicate checker: create a has of extracted field and run it where customer SSN\TIN matches if that doesn't match then run it on sender email matches - and if hash matches mark them as duplicate file - this run on files older to current file only 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6 now for records where duplicate is false run full extraction to extract all the required fieds from sub body and attachments </a:t>
            </a:r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7 based on request type and sub request type map it to the users who are already mapped to request and sub request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860"/>
            <a:ext cx="10515600" cy="5894070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 stack: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endParaRPr lang="en-US"/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Core Components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Python 3.11+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PyTorch (Deep Learning Framework)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Transformers Library (Hugging Face)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DistilBERT (Pre-trained NLP Model)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Pandas (Data Handling)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Scikit-learn (Metrics/Evaluation)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MongoDB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Pymongo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Tesseract OCR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endParaRPr lang="en-US" altLang="en-US" sz="32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0" y="530860"/>
            <a:ext cx="6450965" cy="5894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0860"/>
            <a:ext cx="10515600" cy="5894070"/>
          </a:xfrm>
        </p:spPr>
        <p:txBody>
          <a:bodyPr>
            <a:normAutofit/>
          </a:bodyPr>
          <a:p>
            <a:pPr marL="457200" lvl="1" indent="0">
              <a:buNone/>
            </a:pPr>
            <a:r>
              <a:rPr lang="en-US"/>
              <a:t>Challenges:</a:t>
            </a:r>
            <a:endParaRPr lang="en-US"/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training the model 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test data preparation</a:t>
            </a:r>
            <a:endParaRPr lang="en-US" altLang="en-US" sz="3200">
              <a:latin typeface="+mj-lt"/>
              <a:cs typeface="+mj-lt"/>
            </a:endParaRPr>
          </a:p>
          <a:p>
            <a:pPr lvl="1">
              <a:lnSpc>
                <a:spcPct val="80000"/>
              </a:lnSpc>
            </a:pPr>
            <a:r>
              <a:rPr lang="en-US" altLang="en-US" sz="3200">
                <a:latin typeface="+mj-lt"/>
                <a:cs typeface="+mj-lt"/>
              </a:rPr>
              <a:t>addressing deviation</a:t>
            </a:r>
            <a:endParaRPr lang="en-US" altLang="en-US" sz="32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1389</Words>
  <Application>WPS Presentation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Emial classification</dc:title>
  <dc:creator>pc</dc:creator>
  <cp:lastModifiedBy>Ramkidayal</cp:lastModifiedBy>
  <cp:revision>2</cp:revision>
  <dcterms:created xsi:type="dcterms:W3CDTF">2025-03-27T04:26:51Z</dcterms:created>
  <dcterms:modified xsi:type="dcterms:W3CDTF">2025-03-27T04:27:48Z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EE49AEC8539F45BB9A56D6176379E8A6_13</vt:lpwstr>
  </property>
  <property fmtid="{D5CDD505-2E9C-101B-9397-08002B2CF9AE}" pid="3" name="KSOProductBuildVer">
    <vt:lpwstr>1033-12.2.0.20326</vt:lpwstr>
  </property>
</Properties>
</file>