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62" r:id="rId4"/>
    <p:sldId id="258" r:id="rId5"/>
    <p:sldId id="268" r:id="rId6"/>
    <p:sldId id="264" r:id="rId7"/>
    <p:sldId id="266" r:id="rId8"/>
    <p:sldId id="261" r:id="rId9"/>
    <p:sldId id="269" r:id="rId10"/>
    <p:sldId id="265" r:id="rId11"/>
    <p:sldId id="270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EE463-34E7-46D6-8426-28A82BF9DC08}" v="8" dt="2025-03-26T13:28:30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SN" userId="b8ff62bf5164357a" providerId="LiveId" clId="{EA3EE463-34E7-46D6-8426-28A82BF9DC08}"/>
    <pc:docChg chg="undo custSel addSld delSld modSld sldOrd">
      <pc:chgData name="Vijay SN" userId="b8ff62bf5164357a" providerId="LiveId" clId="{EA3EE463-34E7-46D6-8426-28A82BF9DC08}" dt="2025-03-26T13:32:07.018" v="834" actId="1076"/>
      <pc:docMkLst>
        <pc:docMk/>
      </pc:docMkLst>
      <pc:sldChg chg="modSp mod">
        <pc:chgData name="Vijay SN" userId="b8ff62bf5164357a" providerId="LiveId" clId="{EA3EE463-34E7-46D6-8426-28A82BF9DC08}" dt="2025-03-26T12:48:58.131" v="10" actId="115"/>
        <pc:sldMkLst>
          <pc:docMk/>
          <pc:sldMk cId="0" sldId="256"/>
        </pc:sldMkLst>
        <pc:spChg chg="mod">
          <ac:chgData name="Vijay SN" userId="b8ff62bf5164357a" providerId="LiveId" clId="{EA3EE463-34E7-46D6-8426-28A82BF9DC08}" dt="2025-03-26T12:48:58.131" v="10" actId="115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Vijay SN" userId="b8ff62bf5164357a" providerId="LiveId" clId="{EA3EE463-34E7-46D6-8426-28A82BF9DC08}" dt="2025-03-26T12:57:10.739" v="214" actId="20577"/>
        <pc:sldMkLst>
          <pc:docMk/>
          <pc:sldMk cId="0" sldId="258"/>
        </pc:sldMkLst>
        <pc:spChg chg="mod">
          <ac:chgData name="Vijay SN" userId="b8ff62bf5164357a" providerId="LiveId" clId="{EA3EE463-34E7-46D6-8426-28A82BF9DC08}" dt="2025-03-26T12:57:10.739" v="214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Vijay SN" userId="b8ff62bf5164357a" providerId="LiveId" clId="{EA3EE463-34E7-46D6-8426-28A82BF9DC08}" dt="2025-03-26T13:06:44.954" v="526" actId="2696"/>
        <pc:sldMkLst>
          <pc:docMk/>
          <pc:sldMk cId="0" sldId="260"/>
        </pc:sldMkLst>
      </pc:sldChg>
      <pc:sldChg chg="modSp mod">
        <pc:chgData name="Vijay SN" userId="b8ff62bf5164357a" providerId="LiveId" clId="{EA3EE463-34E7-46D6-8426-28A82BF9DC08}" dt="2025-03-26T13:11:17.416" v="649" actId="20577"/>
        <pc:sldMkLst>
          <pc:docMk/>
          <pc:sldMk cId="0" sldId="261"/>
        </pc:sldMkLst>
        <pc:spChg chg="mod">
          <ac:chgData name="Vijay SN" userId="b8ff62bf5164357a" providerId="LiveId" clId="{EA3EE463-34E7-46D6-8426-28A82BF9DC08}" dt="2025-03-26T13:11:17.416" v="64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Vijay SN" userId="b8ff62bf5164357a" providerId="LiveId" clId="{EA3EE463-34E7-46D6-8426-28A82BF9DC08}" dt="2025-03-26T12:49:53.121" v="33" actId="20577"/>
        <pc:sldMkLst>
          <pc:docMk/>
          <pc:sldMk cId="0" sldId="263"/>
        </pc:sldMkLst>
        <pc:spChg chg="mod">
          <ac:chgData name="Vijay SN" userId="b8ff62bf5164357a" providerId="LiveId" clId="{EA3EE463-34E7-46D6-8426-28A82BF9DC08}" dt="2025-03-26T12:49:53.121" v="33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 ord">
        <pc:chgData name="Vijay SN" userId="b8ff62bf5164357a" providerId="LiveId" clId="{EA3EE463-34E7-46D6-8426-28A82BF9DC08}" dt="2025-03-26T13:07:02.170" v="527" actId="1076"/>
        <pc:sldMkLst>
          <pc:docMk/>
          <pc:sldMk cId="4211248352" sldId="264"/>
        </pc:sldMkLst>
        <pc:spChg chg="mod">
          <ac:chgData name="Vijay SN" userId="b8ff62bf5164357a" providerId="LiveId" clId="{EA3EE463-34E7-46D6-8426-28A82BF9DC08}" dt="2025-03-26T13:07:02.170" v="527" actId="1076"/>
          <ac:spMkLst>
            <pc:docMk/>
            <pc:sldMk cId="4211248352" sldId="264"/>
            <ac:spMk id="2" creationId="{EF257413-B7F7-B847-7D4A-4A9B1EAAA3A8}"/>
          </ac:spMkLst>
        </pc:spChg>
      </pc:sldChg>
      <pc:sldChg chg="addSp modSp mod ord">
        <pc:chgData name="Vijay SN" userId="b8ff62bf5164357a" providerId="LiveId" clId="{EA3EE463-34E7-46D6-8426-28A82BF9DC08}" dt="2025-03-26T13:29:53.658" v="818"/>
        <pc:sldMkLst>
          <pc:docMk/>
          <pc:sldMk cId="0" sldId="265"/>
        </pc:sldMkLst>
        <pc:spChg chg="mod">
          <ac:chgData name="Vijay SN" userId="b8ff62bf5164357a" providerId="LiveId" clId="{EA3EE463-34E7-46D6-8426-28A82BF9DC08}" dt="2025-03-26T13:16:35.728" v="715" actId="20577"/>
          <ac:spMkLst>
            <pc:docMk/>
            <pc:sldMk cId="0" sldId="265"/>
            <ac:spMk id="2" creationId="{00000000-0000-0000-0000-000000000000}"/>
          </ac:spMkLst>
        </pc:spChg>
        <pc:picChg chg="add mod">
          <ac:chgData name="Vijay SN" userId="b8ff62bf5164357a" providerId="LiveId" clId="{EA3EE463-34E7-46D6-8426-28A82BF9DC08}" dt="2025-03-26T13:16:22.194" v="692" actId="14100"/>
          <ac:picMkLst>
            <pc:docMk/>
            <pc:sldMk cId="0" sldId="265"/>
            <ac:picMk id="4" creationId="{FCE05CD1-424F-09FA-6BA1-014BBF5F9C3A}"/>
          </ac:picMkLst>
        </pc:picChg>
        <pc:picChg chg="mod">
          <ac:chgData name="Vijay SN" userId="b8ff62bf5164357a" providerId="LiveId" clId="{EA3EE463-34E7-46D6-8426-28A82BF9DC08}" dt="2025-03-26T13:16:08.709" v="681" actId="1037"/>
          <ac:picMkLst>
            <pc:docMk/>
            <pc:sldMk cId="0" sldId="265"/>
            <ac:picMk id="1026" creationId="{00000000-0000-0000-0000-000000000000}"/>
          </ac:picMkLst>
        </pc:picChg>
      </pc:sldChg>
      <pc:sldChg chg="modSp mod ord">
        <pc:chgData name="Vijay SN" userId="b8ff62bf5164357a" providerId="LiveId" clId="{EA3EE463-34E7-46D6-8426-28A82BF9DC08}" dt="2025-03-26T13:07:48.101" v="532" actId="14100"/>
        <pc:sldMkLst>
          <pc:docMk/>
          <pc:sldMk cId="0" sldId="266"/>
        </pc:sldMkLst>
        <pc:picChg chg="mod">
          <ac:chgData name="Vijay SN" userId="b8ff62bf5164357a" providerId="LiveId" clId="{EA3EE463-34E7-46D6-8426-28A82BF9DC08}" dt="2025-03-26T13:07:48.101" v="532" actId="14100"/>
          <ac:picMkLst>
            <pc:docMk/>
            <pc:sldMk cId="0" sldId="266"/>
            <ac:picMk id="4098" creationId="{00000000-0000-0000-0000-000000000000}"/>
          </ac:picMkLst>
        </pc:picChg>
      </pc:sldChg>
      <pc:sldChg chg="modSp del mod ord">
        <pc:chgData name="Vijay SN" userId="b8ff62bf5164357a" providerId="LiveId" clId="{EA3EE463-34E7-46D6-8426-28A82BF9DC08}" dt="2025-03-26T13:30:32.527" v="825" actId="47"/>
        <pc:sldMkLst>
          <pc:docMk/>
          <pc:sldMk cId="0" sldId="267"/>
        </pc:sldMkLst>
        <pc:spChg chg="mod">
          <ac:chgData name="Vijay SN" userId="b8ff62bf5164357a" providerId="LiveId" clId="{EA3EE463-34E7-46D6-8426-28A82BF9DC08}" dt="2025-03-26T13:28:52.077" v="814" actId="20577"/>
          <ac:spMkLst>
            <pc:docMk/>
            <pc:sldMk cId="0" sldId="267"/>
            <ac:spMk id="3" creationId="{00000000-0000-0000-0000-000000000000}"/>
          </ac:spMkLst>
        </pc:spChg>
      </pc:sldChg>
      <pc:sldChg chg="addSp modSp add mod">
        <pc:chgData name="Vijay SN" userId="b8ff62bf5164357a" providerId="LiveId" clId="{EA3EE463-34E7-46D6-8426-28A82BF9DC08}" dt="2025-03-26T13:06:34.080" v="525" actId="14100"/>
        <pc:sldMkLst>
          <pc:docMk/>
          <pc:sldMk cId="2242203526" sldId="268"/>
        </pc:sldMkLst>
        <pc:spChg chg="mod">
          <ac:chgData name="Vijay SN" userId="b8ff62bf5164357a" providerId="LiveId" clId="{EA3EE463-34E7-46D6-8426-28A82BF9DC08}" dt="2025-03-26T13:03:33.992" v="457" actId="1076"/>
          <ac:spMkLst>
            <pc:docMk/>
            <pc:sldMk cId="2242203526" sldId="268"/>
            <ac:spMk id="2" creationId="{EC8420BB-ED43-3E52-12C9-07D184B215F6}"/>
          </ac:spMkLst>
        </pc:spChg>
        <pc:spChg chg="mod">
          <ac:chgData name="Vijay SN" userId="b8ff62bf5164357a" providerId="LiveId" clId="{EA3EE463-34E7-46D6-8426-28A82BF9DC08}" dt="2025-03-26T13:06:34.080" v="525" actId="14100"/>
          <ac:spMkLst>
            <pc:docMk/>
            <pc:sldMk cId="2242203526" sldId="268"/>
            <ac:spMk id="3" creationId="{F06282B6-00BB-CB74-A96F-CA2A6BE1D0BC}"/>
          </ac:spMkLst>
        </pc:spChg>
        <pc:spChg chg="add">
          <ac:chgData name="Vijay SN" userId="b8ff62bf5164357a" providerId="LiveId" clId="{EA3EE463-34E7-46D6-8426-28A82BF9DC08}" dt="2025-03-26T13:00:35.380" v="388"/>
          <ac:spMkLst>
            <pc:docMk/>
            <pc:sldMk cId="2242203526" sldId="268"/>
            <ac:spMk id="4" creationId="{989E0BFC-AEA3-F00E-1132-810DF90DBA6E}"/>
          </ac:spMkLst>
        </pc:spChg>
        <pc:spChg chg="add">
          <ac:chgData name="Vijay SN" userId="b8ff62bf5164357a" providerId="LiveId" clId="{EA3EE463-34E7-46D6-8426-28A82BF9DC08}" dt="2025-03-26T13:00:40.265" v="389"/>
          <ac:spMkLst>
            <pc:docMk/>
            <pc:sldMk cId="2242203526" sldId="268"/>
            <ac:spMk id="5" creationId="{35874574-DA32-6312-8244-61FA5C1DFB96}"/>
          </ac:spMkLst>
        </pc:spChg>
      </pc:sldChg>
      <pc:sldChg chg="addSp delSp modSp add mod">
        <pc:chgData name="Vijay SN" userId="b8ff62bf5164357a" providerId="LiveId" clId="{EA3EE463-34E7-46D6-8426-28A82BF9DC08}" dt="2025-03-26T13:32:07.018" v="834" actId="1076"/>
        <pc:sldMkLst>
          <pc:docMk/>
          <pc:sldMk cId="551441084" sldId="269"/>
        </pc:sldMkLst>
        <pc:spChg chg="mod">
          <ac:chgData name="Vijay SN" userId="b8ff62bf5164357a" providerId="LiveId" clId="{EA3EE463-34E7-46D6-8426-28A82BF9DC08}" dt="2025-03-26T13:30:44.432" v="827" actId="14100"/>
          <ac:spMkLst>
            <pc:docMk/>
            <pc:sldMk cId="551441084" sldId="269"/>
            <ac:spMk id="2" creationId="{7774AFCC-1AC2-E61B-BE79-34352C6C5957}"/>
          </ac:spMkLst>
        </pc:spChg>
        <pc:spChg chg="add del mod">
          <ac:chgData name="Vijay SN" userId="b8ff62bf5164357a" providerId="LiveId" clId="{EA3EE463-34E7-46D6-8426-28A82BF9DC08}" dt="2025-03-26T13:21:07.200" v="744" actId="22"/>
          <ac:spMkLst>
            <pc:docMk/>
            <pc:sldMk cId="551441084" sldId="269"/>
            <ac:spMk id="5" creationId="{289501F0-5032-DCB7-EADC-92CC19E98BF0}"/>
          </ac:spMkLst>
        </pc:spChg>
        <pc:spChg chg="add mod">
          <ac:chgData name="Vijay SN" userId="b8ff62bf5164357a" providerId="LiveId" clId="{EA3EE463-34E7-46D6-8426-28A82BF9DC08}" dt="2025-03-26T13:32:07.018" v="834" actId="1076"/>
          <ac:spMkLst>
            <pc:docMk/>
            <pc:sldMk cId="551441084" sldId="269"/>
            <ac:spMk id="11" creationId="{8D4E4CE7-1A36-6495-D45A-924A7B174121}"/>
          </ac:spMkLst>
        </pc:spChg>
        <pc:spChg chg="add mod">
          <ac:chgData name="Vijay SN" userId="b8ff62bf5164357a" providerId="LiveId" clId="{EA3EE463-34E7-46D6-8426-28A82BF9DC08}" dt="2025-03-26T13:22:38.671" v="789" actId="20577"/>
          <ac:spMkLst>
            <pc:docMk/>
            <pc:sldMk cId="551441084" sldId="269"/>
            <ac:spMk id="12" creationId="{AF7C339E-4496-3431-463D-3A5FB946F422}"/>
          </ac:spMkLst>
        </pc:spChg>
        <pc:picChg chg="del">
          <ac:chgData name="Vijay SN" userId="b8ff62bf5164357a" providerId="LiveId" clId="{EA3EE463-34E7-46D6-8426-28A82BF9DC08}" dt="2025-03-26T13:19:20.018" v="731" actId="478"/>
          <ac:picMkLst>
            <pc:docMk/>
            <pc:sldMk cId="551441084" sldId="269"/>
            <ac:picMk id="4" creationId="{D5373D27-A0C2-F1F8-4FB6-65125AE6BDA1}"/>
          </ac:picMkLst>
        </pc:picChg>
        <pc:picChg chg="add mod">
          <ac:chgData name="Vijay SN" userId="b8ff62bf5164357a" providerId="LiveId" clId="{EA3EE463-34E7-46D6-8426-28A82BF9DC08}" dt="2025-03-26T13:21:38.124" v="752" actId="1037"/>
          <ac:picMkLst>
            <pc:docMk/>
            <pc:sldMk cId="551441084" sldId="269"/>
            <ac:picMk id="7" creationId="{C7B5EBFB-FFAB-C444-E762-709695CE8FAA}"/>
          </ac:picMkLst>
        </pc:picChg>
        <pc:picChg chg="add mod ord">
          <ac:chgData name="Vijay SN" userId="b8ff62bf5164357a" providerId="LiveId" clId="{EA3EE463-34E7-46D6-8426-28A82BF9DC08}" dt="2025-03-26T13:31:34.179" v="833" actId="1076"/>
          <ac:picMkLst>
            <pc:docMk/>
            <pc:sldMk cId="551441084" sldId="269"/>
            <ac:picMk id="9" creationId="{7E6DD95A-9FFD-F1F3-225B-ACE0DE8712CF}"/>
          </ac:picMkLst>
        </pc:picChg>
        <pc:picChg chg="del">
          <ac:chgData name="Vijay SN" userId="b8ff62bf5164357a" providerId="LiveId" clId="{EA3EE463-34E7-46D6-8426-28A82BF9DC08}" dt="2025-03-26T13:18:47.024" v="725" actId="478"/>
          <ac:picMkLst>
            <pc:docMk/>
            <pc:sldMk cId="551441084" sldId="269"/>
            <ac:picMk id="1026" creationId="{316A03C4-C7BF-F7E8-BDC9-4B6DFEB07B73}"/>
          </ac:picMkLst>
        </pc:picChg>
        <pc:inkChg chg="add del">
          <ac:chgData name="Vijay SN" userId="b8ff62bf5164357a" providerId="LiveId" clId="{EA3EE463-34E7-46D6-8426-28A82BF9DC08}" dt="2025-03-26T13:24:56.398" v="791" actId="9405"/>
          <ac:inkMkLst>
            <pc:docMk/>
            <pc:sldMk cId="551441084" sldId="269"/>
            <ac:inkMk id="13" creationId="{ECADDD87-B8D0-AF7A-691D-373EAC9D441F}"/>
          </ac:inkMkLst>
        </pc:inkChg>
        <pc:inkChg chg="add del">
          <ac:chgData name="Vijay SN" userId="b8ff62bf5164357a" providerId="LiveId" clId="{EA3EE463-34E7-46D6-8426-28A82BF9DC08}" dt="2025-03-26T13:25:49.095" v="793" actId="9405"/>
          <ac:inkMkLst>
            <pc:docMk/>
            <pc:sldMk cId="551441084" sldId="269"/>
            <ac:inkMk id="14" creationId="{12200F6E-8D64-9831-CBDD-22999E989D22}"/>
          </ac:inkMkLst>
        </pc:inkChg>
        <pc:inkChg chg="add del">
          <ac:chgData name="Vijay SN" userId="b8ff62bf5164357a" providerId="LiveId" clId="{EA3EE463-34E7-46D6-8426-28A82BF9DC08}" dt="2025-03-26T13:26:05.035" v="795" actId="9405"/>
          <ac:inkMkLst>
            <pc:docMk/>
            <pc:sldMk cId="551441084" sldId="269"/>
            <ac:inkMk id="15" creationId="{42DFAA76-6CCD-2933-373A-E6BF8FCF7442}"/>
          </ac:inkMkLst>
        </pc:inkChg>
        <pc:inkChg chg="add del">
          <ac:chgData name="Vijay SN" userId="b8ff62bf5164357a" providerId="LiveId" clId="{EA3EE463-34E7-46D6-8426-28A82BF9DC08}" dt="2025-03-26T13:26:10.477" v="797" actId="9405"/>
          <ac:inkMkLst>
            <pc:docMk/>
            <pc:sldMk cId="551441084" sldId="269"/>
            <ac:inkMk id="16" creationId="{838E13DB-9AED-0BAF-543D-123276648BAE}"/>
          </ac:inkMkLst>
        </pc:inkChg>
        <pc:inkChg chg="add del">
          <ac:chgData name="Vijay SN" userId="b8ff62bf5164357a" providerId="LiveId" clId="{EA3EE463-34E7-46D6-8426-28A82BF9DC08}" dt="2025-03-26T13:26:16.525" v="799" actId="9405"/>
          <ac:inkMkLst>
            <pc:docMk/>
            <pc:sldMk cId="551441084" sldId="269"/>
            <ac:inkMk id="17" creationId="{636254D3-AFBB-A1EA-2EE9-1E720F35DEC4}"/>
          </ac:inkMkLst>
        </pc:inkChg>
        <pc:inkChg chg="add del">
          <ac:chgData name="Vijay SN" userId="b8ff62bf5164357a" providerId="LiveId" clId="{EA3EE463-34E7-46D6-8426-28A82BF9DC08}" dt="2025-03-26T13:26:22.438" v="801" actId="9405"/>
          <ac:inkMkLst>
            <pc:docMk/>
            <pc:sldMk cId="551441084" sldId="269"/>
            <ac:inkMk id="18" creationId="{6253F22E-A67B-7F2F-8440-E4BB48C7371E}"/>
          </ac:inkMkLst>
        </pc:inkChg>
        <pc:inkChg chg="add">
          <ac:chgData name="Vijay SN" userId="b8ff62bf5164357a" providerId="LiveId" clId="{EA3EE463-34E7-46D6-8426-28A82BF9DC08}" dt="2025-03-26T13:26:27.262" v="802" actId="9405"/>
          <ac:inkMkLst>
            <pc:docMk/>
            <pc:sldMk cId="551441084" sldId="269"/>
            <ac:inkMk id="19" creationId="{85F5C9A5-280A-30DB-03CE-400C1062B3FA}"/>
          </ac:inkMkLst>
        </pc:inkChg>
        <pc:inkChg chg="add del">
          <ac:chgData name="Vijay SN" userId="b8ff62bf5164357a" providerId="LiveId" clId="{EA3EE463-34E7-46D6-8426-28A82BF9DC08}" dt="2025-03-26T13:28:04.884" v="804" actId="9405"/>
          <ac:inkMkLst>
            <pc:docMk/>
            <pc:sldMk cId="551441084" sldId="269"/>
            <ac:inkMk id="20" creationId="{73E3F7C1-D2E1-CBD1-7DA7-B15B4C7005A1}"/>
          </ac:inkMkLst>
        </pc:inkChg>
      </pc:sldChg>
      <pc:sldChg chg="modSp add mod">
        <pc:chgData name="Vijay SN" userId="b8ff62bf5164357a" providerId="LiveId" clId="{EA3EE463-34E7-46D6-8426-28A82BF9DC08}" dt="2025-03-26T13:30:15.856" v="824" actId="20577"/>
        <pc:sldMkLst>
          <pc:docMk/>
          <pc:sldMk cId="1276116158" sldId="270"/>
        </pc:sldMkLst>
        <pc:spChg chg="mod">
          <ac:chgData name="Vijay SN" userId="b8ff62bf5164357a" providerId="LiveId" clId="{EA3EE463-34E7-46D6-8426-28A82BF9DC08}" dt="2025-03-26T13:30:15.856" v="824" actId="20577"/>
          <ac:spMkLst>
            <pc:docMk/>
            <pc:sldMk cId="1276116158" sldId="270"/>
            <ac:spMk id="3" creationId="{1353ECA6-AC52-382E-66AD-AC999C7FF2EA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6:46:34.5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29,'1'2,"-1"0,1 0,0-1,0 1,0 0,0-1,0 1,1-1,-1 1,0-1,1 0,-1 0,1 1,-1-1,1 0,-1 0,4 1,32 15,-23-13,0-1,1 0,-1-1,22 0,-19-1,1 0,27 7,1 0,-1-2,2-2,-1-2,65-5,-12 1,1513 2,-1595-1,0-1,0-1,0 0,0-1,31-12,-7 2,-13 8,-1 1,1 2,0 1,0 1,49 4,-3-1,-38-1,-16 0,0-1,0 0,0-2,0 0,24-7,-19 3,1 1,0 1,42-2,83 8,-53 0,-67-3,61-12,-60 7,57-2,704 9,-770-1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7:02:19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2429 0,'-2405'0,"2382"0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7:05:15.8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33,'1'2,"0"0,-1-1,1 1,0 0,0-1,1 1,-1 0,0-1,0 0,1 1,-1-1,1 0,-1 1,1-1,0 0,-1 0,4 1,31 15,-30-16,0 0,0 0,0 0,-1-1,1 0,0 0,0 0,0-1,7-1,-5 1,-1 0,1 0,0 1,0 0,8 1,5 3,0 0,1-1,-1-2,1 0,-1-1,1-1,-1-1,25-6,-12 1,1 1,-1 2,1 1,0 1,39 5,-9-2,-45 0,0 1,37 10,-36-7,1-1,29 1,3-4,-6 0,-1 1,50 10,-37-4,1-3,119-5,-71-2,1092 2,-1195 0,-1 0,0-1,0 1,1-1,-1 0,0-1,0 1,0-1,0 0,0 0,0 0,-1-1,1 0,6-5,-4 4,-1 1,1-1,0 1,0 1,1-1,-1 1,0 1,1-1,-1 1,1 0,0 1,12 0,-9 1,-1-2,0 1,0-1,1-1,14-4,14-14,-34 16,1 1,0-1,0 2,0-1,0 0,13-2,21 0,2 2,-1 2,43 4,6 0,18-3,-84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3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7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1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28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7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0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5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2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1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77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 Orchestrator for Email and Document Triage/Routing</a:t>
            </a:r>
            <a:endParaRPr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Intelligent Email</a:t>
            </a:r>
            <a:r>
              <a:rPr lang="en-IN" dirty="0"/>
              <a:t>/Document</a:t>
            </a:r>
            <a:r>
              <a:rPr dirty="0"/>
              <a:t> Classification and Organization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879264"/>
            <a:ext cx="507222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5"/>
                </a:solidFill>
              </a:rPr>
              <a:t>Team - Fraud Breakers </a:t>
            </a:r>
            <a:r>
              <a:rPr lang="en-US" sz="2800" dirty="0">
                <a:solidFill>
                  <a:schemeClr val="accent5"/>
                </a:solidFill>
              </a:rPr>
              <a:t>:</a:t>
            </a:r>
          </a:p>
          <a:p>
            <a:r>
              <a:rPr lang="en-US" dirty="0">
                <a:solidFill>
                  <a:schemeClr val="accent5"/>
                </a:solidFill>
              </a:rPr>
              <a:t>Vivek K Tripathi (Manager)</a:t>
            </a:r>
          </a:p>
          <a:p>
            <a:r>
              <a:rPr lang="en-US" dirty="0">
                <a:solidFill>
                  <a:schemeClr val="accent5"/>
                </a:solidFill>
              </a:rPr>
              <a:t>Vijaya Nagaraj SN(Architect)</a:t>
            </a:r>
          </a:p>
          <a:p>
            <a:r>
              <a:rPr lang="en-US" dirty="0">
                <a:solidFill>
                  <a:schemeClr val="accent5"/>
                </a:solidFill>
              </a:rPr>
              <a:t>Sree Deepthi Chintala (Development Lead)</a:t>
            </a:r>
          </a:p>
          <a:p>
            <a:r>
              <a:rPr lang="en-US" dirty="0">
                <a:solidFill>
                  <a:schemeClr val="accent5"/>
                </a:solidFill>
              </a:rPr>
              <a:t>Raghunatha R Devireddy (Development Lead)</a:t>
            </a:r>
          </a:p>
          <a:p>
            <a:r>
              <a:rPr lang="en-US" dirty="0">
                <a:solidFill>
                  <a:schemeClr val="accent5"/>
                </a:solidFill>
              </a:rPr>
              <a:t>Amit Agrawal (Quality &amp; Service Virtualization Lead)</a:t>
            </a:r>
          </a:p>
          <a:p>
            <a:endParaRPr lang="en-US" dirty="0"/>
          </a:p>
        </p:txBody>
      </p:sp>
      <p:pic>
        <p:nvPicPr>
          <p:cNvPr id="5" name="Picture 3" descr="C:\Users\amita\OneDrive\Documents\Hackathon\O2NsytDFwUBHEkyeH6mf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9278" y="175098"/>
            <a:ext cx="4168302" cy="2665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1" y="137653"/>
            <a:ext cx="7772400" cy="1456267"/>
          </a:xfrm>
        </p:spPr>
        <p:txBody>
          <a:bodyPr/>
          <a:lstStyle/>
          <a:p>
            <a:r>
              <a:rPr lang="en-US" dirty="0"/>
              <a:t>Metrics &amp; Visualization </a:t>
            </a:r>
            <a:endParaRPr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582" y="2121978"/>
            <a:ext cx="4335183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E05CD1-424F-09FA-6BA1-014BBF5F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685" y="2121978"/>
            <a:ext cx="4704733" cy="36496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DA889-72E5-21E0-4742-11DD42B5F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CA6-AC52-382E-66AD-AC999C7F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dirty="0"/>
              <a:t>          Thanks</a:t>
            </a:r>
          </a:p>
        </p:txBody>
      </p:sp>
    </p:spTree>
    <p:extLst>
      <p:ext uri="{BB962C8B-B14F-4D97-AF65-F5344CB8AC3E}">
        <p14:creationId xmlns:p14="http://schemas.microsoft.com/office/powerpoint/2010/main" val="1276116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DA889-72E5-21E0-4742-11DD42B5F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CA6-AC52-382E-66AD-AC999C7F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6600" dirty="0"/>
              <a:t>         Appendix</a:t>
            </a:r>
          </a:p>
        </p:txBody>
      </p:sp>
    </p:spTree>
    <p:extLst>
      <p:ext uri="{BB962C8B-B14F-4D97-AF65-F5344CB8AC3E}">
        <p14:creationId xmlns:p14="http://schemas.microsoft.com/office/powerpoint/2010/main" val="127611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7EA5-A36C-B7B2-2A05-208D7007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AFCC-1AC2-E61B-BE79-34352C6C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1" y="137653"/>
            <a:ext cx="7772400" cy="853577"/>
          </a:xfrm>
        </p:spPr>
        <p:txBody>
          <a:bodyPr/>
          <a:lstStyle/>
          <a:p>
            <a:r>
              <a:rPr lang="en-IN" dirty="0"/>
              <a:t>Outcome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C339E-4496-3431-463D-3A5FB946F422}"/>
              </a:ext>
            </a:extLst>
          </p:cNvPr>
          <p:cNvSpPr txBox="1"/>
          <p:nvPr/>
        </p:nvSpPr>
        <p:spPr>
          <a:xfrm>
            <a:off x="378541" y="1159798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Is Phishing Email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FDB55-4051-213D-48A6-E6FF35C7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3" y="1517470"/>
            <a:ext cx="5030115" cy="34628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4EE586-1814-6FEC-9A6E-074E40737574}"/>
                  </a:ext>
                </a:extLst>
              </p14:cNvPr>
              <p14:cNvContentPartPr/>
              <p14:nvPr/>
            </p14:nvContentPartPr>
            <p14:xfrm>
              <a:off x="521090" y="4589508"/>
              <a:ext cx="1277640" cy="42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4EE586-1814-6FEC-9A6E-074E407375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7090" y="4481508"/>
                <a:ext cx="138528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4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2196"/>
            <a:ext cx="7772400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 Manual email processing creates </a:t>
            </a:r>
            <a:r>
              <a:rPr lang="en-US" b="1" dirty="0"/>
              <a:t>bottlenecks </a:t>
            </a:r>
            <a:r>
              <a:rPr lang="en-US" dirty="0"/>
              <a:t>in loan servicing</a:t>
            </a:r>
          </a:p>
          <a:p>
            <a:pPr lvl="0"/>
            <a:r>
              <a:rPr lang="en-US" dirty="0"/>
              <a:t>“Gate Keeper “ role currently handles classification and data extraction</a:t>
            </a:r>
          </a:p>
          <a:p>
            <a:pPr lvl="0"/>
            <a:r>
              <a:rPr lang="en-US" dirty="0"/>
              <a:t>High potential for </a:t>
            </a:r>
            <a:r>
              <a:rPr lang="en-US" b="1" dirty="0"/>
              <a:t>human error </a:t>
            </a:r>
            <a:r>
              <a:rPr lang="en-US" dirty="0"/>
              <a:t>and </a:t>
            </a:r>
            <a:r>
              <a:rPr lang="en-US" b="1" dirty="0"/>
              <a:t>processing delays</a:t>
            </a:r>
          </a:p>
          <a:p>
            <a:pPr lvl="0"/>
            <a:r>
              <a:rPr lang="en-US" dirty="0"/>
              <a:t>Complex emails with multiple requests along with attachments require contextual understanding</a:t>
            </a:r>
          </a:p>
          <a:p>
            <a:endParaRPr lang="en-US" dirty="0"/>
          </a:p>
        </p:txBody>
      </p:sp>
      <p:pic>
        <p:nvPicPr>
          <p:cNvPr id="4" name="Picture 2" descr="C:\Users\amita\OneDrive\Documents\Hackathon\Cn6n51cX1n2dYzlXj-vk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1517" y="243192"/>
            <a:ext cx="4909836" cy="26790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FF83-3EDF-4987-ED0E-809CEFEE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7413-B7F7-B847-7D4A-4A9B1EAA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615A-A08B-85CA-159A-A174592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Intelligent email classification system using LLM</a:t>
            </a:r>
          </a:p>
          <a:p>
            <a:r>
              <a:rPr lang="en-US" b="1" dirty="0"/>
              <a:t>Context-based Data Extraction</a:t>
            </a:r>
          </a:p>
          <a:p>
            <a:r>
              <a:rPr lang="en-US" b="1" dirty="0"/>
              <a:t>Multi-Request Handling with Intent Detection</a:t>
            </a:r>
          </a:p>
          <a:p>
            <a:r>
              <a:rPr lang="en-US" b="1" dirty="0"/>
              <a:t>Priority-based Extraction</a:t>
            </a:r>
          </a:p>
          <a:p>
            <a:r>
              <a:rPr lang="en-US" b="1" dirty="0"/>
              <a:t>Duplicate Email Detection</a:t>
            </a:r>
          </a:p>
          <a:p>
            <a:r>
              <a:rPr lang="en-US" b="1" dirty="0"/>
              <a:t>Modular architecture for easy maintenance and scalability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24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904567"/>
          </a:xfrm>
        </p:spPr>
        <p:txBody>
          <a:bodyPr/>
          <a:lstStyle/>
          <a:p>
            <a:r>
              <a:rPr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182"/>
            <a:ext cx="7772400" cy="439502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3115" y="2071991"/>
            <a:ext cx="3210128" cy="57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Email/Document Extractor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2071991"/>
            <a:ext cx="3608962" cy="573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Content Token</a:t>
            </a:r>
            <a:r>
              <a:rPr lang="en-US" dirty="0"/>
              <a:t> </a:t>
            </a:r>
            <a:r>
              <a:rPr lang="en-IN" dirty="0"/>
              <a:t>Processor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3463049"/>
            <a:ext cx="3608962" cy="593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Email/Document Analyser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3115" y="3463049"/>
            <a:ext cx="3210128" cy="53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LLM Integration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3115" y="4854102"/>
            <a:ext cx="3210128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Email/Document Categorization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854102"/>
            <a:ext cx="3608962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Configuration Update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51750-5FB5-17C9-F043-B4A3681A2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20BB-ED43-3E52-12C9-07D184B2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162"/>
            <a:ext cx="7772400" cy="1456267"/>
          </a:xfrm>
        </p:spPr>
        <p:txBody>
          <a:bodyPr/>
          <a:lstStyle/>
          <a:p>
            <a:r>
              <a:rPr lang="en-IN" dirty="0"/>
              <a:t>Approach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82B6-00BB-CB74-A96F-CA2A6BE1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4620"/>
            <a:ext cx="8686800" cy="56142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u="sng" dirty="0"/>
              <a:t>Approach 1</a:t>
            </a:r>
            <a:r>
              <a:rPr lang="en-IN" dirty="0"/>
              <a:t>:</a:t>
            </a:r>
          </a:p>
          <a:p>
            <a:r>
              <a:rPr lang="en-IN" dirty="0"/>
              <a:t>Email or document extraction and parsing tokens</a:t>
            </a:r>
          </a:p>
          <a:p>
            <a:r>
              <a:rPr lang="en-IN" dirty="0"/>
              <a:t>Used Zero Shot Classification, used </a:t>
            </a:r>
            <a:r>
              <a:rPr lang="en-IN" dirty="0" err="1"/>
              <a:t>bart</a:t>
            </a:r>
            <a:r>
              <a:rPr lang="en-IN" dirty="0"/>
              <a:t>-large-</a:t>
            </a:r>
            <a:r>
              <a:rPr lang="en-IN" dirty="0" err="1"/>
              <a:t>mnli</a:t>
            </a:r>
            <a:r>
              <a:rPr lang="en-IN" dirty="0"/>
              <a:t> LLM</a:t>
            </a:r>
          </a:p>
          <a:p>
            <a:r>
              <a:rPr lang="en-IN" dirty="0"/>
              <a:t>Display results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u="sng" dirty="0"/>
              <a:t>Approach 2</a:t>
            </a:r>
            <a:r>
              <a:rPr lang="en-IN" dirty="0"/>
              <a:t>:</a:t>
            </a:r>
          </a:p>
          <a:p>
            <a:r>
              <a:rPr lang="en-IN" dirty="0"/>
              <a:t>Email or document extraction and parsing tokens</a:t>
            </a:r>
          </a:p>
          <a:p>
            <a:r>
              <a:rPr lang="en-IN" dirty="0"/>
              <a:t>Used  Sliding Window Attention , used </a:t>
            </a:r>
            <a:r>
              <a:rPr lang="en-US" dirty="0"/>
              <a:t>Mistral-7B-Instruct-v0.1 LLM</a:t>
            </a:r>
            <a:endParaRPr lang="en-IN" dirty="0"/>
          </a:p>
          <a:p>
            <a:endParaRPr lang="en-IN" u="sng" dirty="0"/>
          </a:p>
          <a:p>
            <a:pPr marL="0" indent="0">
              <a:buNone/>
            </a:pPr>
            <a:r>
              <a:rPr lang="en-IN" u="sng" dirty="0"/>
              <a:t>Error Handling</a:t>
            </a:r>
            <a:r>
              <a:rPr lang="en-IN" dirty="0"/>
              <a:t>:</a:t>
            </a:r>
          </a:p>
          <a:p>
            <a:r>
              <a:rPr lang="en-IN" dirty="0"/>
              <a:t> Comprehensive exception management</a:t>
            </a:r>
          </a:p>
          <a:p>
            <a:r>
              <a:rPr lang="en-IN" dirty="0"/>
              <a:t> Detailed logging system</a:t>
            </a:r>
          </a:p>
          <a:p>
            <a:r>
              <a:rPr lang="en-IN" dirty="0"/>
              <a:t>Graceful error recovery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Configuration</a:t>
            </a:r>
            <a:r>
              <a:rPr lang="en-IN" dirty="0"/>
              <a:t>:</a:t>
            </a:r>
          </a:p>
          <a:p>
            <a:r>
              <a:rPr lang="en-IN" dirty="0"/>
              <a:t>Environment-based API key management</a:t>
            </a:r>
          </a:p>
          <a:p>
            <a:r>
              <a:rPr lang="en-IN" dirty="0"/>
              <a:t>Extensible category system and Configurable logging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20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FF83-3EDF-4987-ED0E-809CEFEE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7413-B7F7-B847-7D4A-4A9B1EAA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64" y="69985"/>
            <a:ext cx="7772400" cy="1456267"/>
          </a:xfrm>
        </p:spPr>
        <p:txBody>
          <a:bodyPr/>
          <a:lstStyle/>
          <a:p>
            <a:r>
              <a:rPr lang="en-US" dirty="0"/>
              <a:t>Current Architecture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615A-A08B-85CA-159A-A174592F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074" name="Picture 2" descr="C:\Users\amita\Downloads\HAckathon_Current_Architec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464" y="1731524"/>
            <a:ext cx="8756912" cy="4747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12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15" y="0"/>
            <a:ext cx="7772400" cy="1456267"/>
          </a:xfrm>
        </p:spPr>
        <p:txBody>
          <a:bodyPr/>
          <a:lstStyle/>
          <a:p>
            <a:r>
              <a:rPr lang="en-US" dirty="0"/>
              <a:t>Proposed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mita\Downloads\HAckathon_Proposed_Architecture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26" y="2065869"/>
            <a:ext cx="9075173" cy="2968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Advanced LLM Integration:</a:t>
            </a:r>
          </a:p>
          <a:p>
            <a:r>
              <a:rPr dirty="0"/>
              <a:t> Custom model</a:t>
            </a:r>
            <a:r>
              <a:rPr lang="en-IN" dirty="0"/>
              <a:t>s</a:t>
            </a:r>
            <a:r>
              <a:rPr dirty="0"/>
              <a:t> training</a:t>
            </a:r>
          </a:p>
          <a:p>
            <a:r>
              <a:rPr dirty="0"/>
              <a:t> </a:t>
            </a:r>
            <a:r>
              <a:rPr lang="en-IN" dirty="0"/>
              <a:t>Specialized </a:t>
            </a:r>
            <a:r>
              <a:rPr dirty="0"/>
              <a:t>Multiple model</a:t>
            </a:r>
            <a:r>
              <a:rPr lang="en-IN" dirty="0"/>
              <a:t>s GPT usage</a:t>
            </a:r>
            <a:endParaRPr dirty="0"/>
          </a:p>
          <a:p>
            <a:endParaRPr lang="en-IN" dirty="0"/>
          </a:p>
          <a:p>
            <a:pPr marL="0" indent="0">
              <a:buNone/>
            </a:pPr>
            <a:r>
              <a:rPr dirty="0"/>
              <a:t>Enhanced Classification:</a:t>
            </a:r>
          </a:p>
          <a:p>
            <a:r>
              <a:rPr dirty="0"/>
              <a:t> Dynamic categories</a:t>
            </a:r>
            <a:endParaRPr lang="en-IN" dirty="0"/>
          </a:p>
          <a:p>
            <a:r>
              <a:rPr dirty="0"/>
              <a:t> Learning from </a:t>
            </a:r>
            <a:r>
              <a:rPr lang="en-IN" dirty="0"/>
              <a:t>lending processor</a:t>
            </a:r>
            <a:r>
              <a:rPr dirty="0"/>
              <a:t> feedback</a:t>
            </a:r>
            <a:r>
              <a:rPr lang="en-IN" dirty="0"/>
              <a:t>s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/>
              <a:t>UI/API Development:</a:t>
            </a:r>
          </a:p>
          <a:p>
            <a:r>
              <a:rPr dirty="0"/>
              <a:t>  Web interface</a:t>
            </a:r>
          </a:p>
          <a:p>
            <a:r>
              <a:rPr dirty="0"/>
              <a:t>  REST API endpoints</a:t>
            </a:r>
            <a:r>
              <a:rPr lang="en-IN" dirty="0"/>
              <a:t> exposure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7EA5-A36C-B7B2-2A05-208D7007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AFCC-1AC2-E61B-BE79-34352C6C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41" y="137653"/>
            <a:ext cx="7772400" cy="853577"/>
          </a:xfrm>
        </p:spPr>
        <p:txBody>
          <a:bodyPr/>
          <a:lstStyle/>
          <a:p>
            <a:r>
              <a:rPr lang="en-IN" dirty="0"/>
              <a:t>Outcome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E4CE7-1A36-6495-D45A-924A7B174121}"/>
              </a:ext>
            </a:extLst>
          </p:cNvPr>
          <p:cNvSpPr txBox="1"/>
          <p:nvPr/>
        </p:nvSpPr>
        <p:spPr>
          <a:xfrm>
            <a:off x="1205497" y="773512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Single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C339E-4496-3431-463D-3A5FB946F422}"/>
              </a:ext>
            </a:extLst>
          </p:cNvPr>
          <p:cNvSpPr txBox="1"/>
          <p:nvPr/>
        </p:nvSpPr>
        <p:spPr>
          <a:xfrm>
            <a:off x="5368413" y="793258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Multiple Requests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E4CE7-1A36-6495-D45A-924A7B174121}"/>
              </a:ext>
            </a:extLst>
          </p:cNvPr>
          <p:cNvSpPr txBox="1"/>
          <p:nvPr/>
        </p:nvSpPr>
        <p:spPr>
          <a:xfrm>
            <a:off x="1160450" y="3821462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Duplicate Email</a:t>
            </a:r>
          </a:p>
        </p:txBody>
      </p:sp>
      <p:pic>
        <p:nvPicPr>
          <p:cNvPr id="1033" name="Picture 9" descr="C:\Users\amita\Downloads\image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425" y="5468831"/>
            <a:ext cx="4071072" cy="1204343"/>
          </a:xfrm>
          <a:prstGeom prst="rect">
            <a:avLst/>
          </a:prstGeom>
          <a:noFill/>
        </p:spPr>
      </p:pic>
      <p:pic>
        <p:nvPicPr>
          <p:cNvPr id="1034" name="Picture 10" descr="C:\Users\amita\Downloads\image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425" y="4349374"/>
            <a:ext cx="4071072" cy="1099602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4E4CE7-1A36-6495-D45A-924A7B174121}"/>
              </a:ext>
            </a:extLst>
          </p:cNvPr>
          <p:cNvSpPr txBox="1"/>
          <p:nvPr/>
        </p:nvSpPr>
        <p:spPr>
          <a:xfrm>
            <a:off x="5225570" y="3861868"/>
            <a:ext cx="299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Configuration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15E18-AAC3-9AF1-222E-0D180AC71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25" y="1226929"/>
            <a:ext cx="4071072" cy="2399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8A8381-3743-2075-218C-8E5475D3470F}"/>
                  </a:ext>
                </a:extLst>
              </p14:cNvPr>
              <p14:cNvContentPartPr/>
              <p14:nvPr/>
            </p14:nvContentPartPr>
            <p14:xfrm>
              <a:off x="4444370" y="2771868"/>
              <a:ext cx="1562400" cy="4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8A8381-3743-2075-218C-8E5475D347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0370" y="2664228"/>
                <a:ext cx="1670040" cy="2577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68CFE9-93CA-83E9-0CDD-AC4FECFF5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888" y="1233938"/>
            <a:ext cx="3686784" cy="2392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C9DFB3-B110-4909-371E-2C6532D31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400" y="4359878"/>
            <a:ext cx="3707032" cy="23254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2F6C9D-2B3F-AD5F-0C07-879AF4449072}"/>
                  </a:ext>
                </a:extLst>
              </p14:cNvPr>
              <p14:cNvContentPartPr/>
              <p14:nvPr/>
            </p14:nvContentPartPr>
            <p14:xfrm>
              <a:off x="286010" y="6233628"/>
              <a:ext cx="8744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2F6C9D-2B3F-AD5F-0C07-879AF44490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2370" y="6125628"/>
                <a:ext cx="9820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44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261</TotalTime>
  <Words>279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AI Orchestrator for Email and Document Triage/Routing</vt:lpstr>
      <vt:lpstr>Problem Statement</vt:lpstr>
      <vt:lpstr>System Overview</vt:lpstr>
      <vt:lpstr>Core Components</vt:lpstr>
      <vt:lpstr>Approach</vt:lpstr>
      <vt:lpstr>Current Architecture</vt:lpstr>
      <vt:lpstr>Proposed Architecture</vt:lpstr>
      <vt:lpstr>Future Enhancements</vt:lpstr>
      <vt:lpstr>Outcome</vt:lpstr>
      <vt:lpstr>Metrics &amp; Visualization </vt:lpstr>
      <vt:lpstr>PowerPoint Presentation</vt:lpstr>
      <vt:lpstr>PowerPoint Presentation</vt:lpstr>
      <vt:lpstr>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Orchestrator for Email and Document Triage/Routing</dc:title>
  <dc:subject/>
  <dc:creator/>
  <cp:keywords/>
  <dc:description>generated using python-pptx</dc:description>
  <cp:lastModifiedBy>Vijay SN</cp:lastModifiedBy>
  <cp:revision>19</cp:revision>
  <dcterms:created xsi:type="dcterms:W3CDTF">2013-01-27T09:14:16Z</dcterms:created>
  <dcterms:modified xsi:type="dcterms:W3CDTF">2025-03-26T17:06:39Z</dcterms:modified>
  <cp:category/>
</cp:coreProperties>
</file>