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2" r:id="rId4"/>
    <p:sldId id="258" r:id="rId5"/>
    <p:sldId id="268" r:id="rId6"/>
    <p:sldId id="264" r:id="rId7"/>
    <p:sldId id="266" r:id="rId8"/>
    <p:sldId id="261" r:id="rId9"/>
    <p:sldId id="269" r:id="rId10"/>
    <p:sldId id="26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EE463-34E7-46D6-8426-28A82BF9DC08}" v="8" dt="2025-03-26T13:28:30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SN" userId="b8ff62bf5164357a" providerId="LiveId" clId="{EA3EE463-34E7-46D6-8426-28A82BF9DC08}"/>
    <pc:docChg chg="undo custSel addSld delSld modSld sldOrd">
      <pc:chgData name="Vijay SN" userId="b8ff62bf5164357a" providerId="LiveId" clId="{EA3EE463-34E7-46D6-8426-28A82BF9DC08}" dt="2025-03-26T13:32:07.018" v="834" actId="1076"/>
      <pc:docMkLst>
        <pc:docMk/>
      </pc:docMkLst>
      <pc:sldChg chg="modSp mod">
        <pc:chgData name="Vijay SN" userId="b8ff62bf5164357a" providerId="LiveId" clId="{EA3EE463-34E7-46D6-8426-28A82BF9DC08}" dt="2025-03-26T12:48:58.131" v="10" actId="115"/>
        <pc:sldMkLst>
          <pc:docMk/>
          <pc:sldMk cId="0" sldId="256"/>
        </pc:sldMkLst>
        <pc:spChg chg="mod">
          <ac:chgData name="Vijay SN" userId="b8ff62bf5164357a" providerId="LiveId" clId="{EA3EE463-34E7-46D6-8426-28A82BF9DC08}" dt="2025-03-26T12:48:58.131" v="10" actId="115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Vijay SN" userId="b8ff62bf5164357a" providerId="LiveId" clId="{EA3EE463-34E7-46D6-8426-28A82BF9DC08}" dt="2025-03-26T12:57:10.739" v="214" actId="20577"/>
        <pc:sldMkLst>
          <pc:docMk/>
          <pc:sldMk cId="0" sldId="258"/>
        </pc:sldMkLst>
        <pc:spChg chg="mod">
          <ac:chgData name="Vijay SN" userId="b8ff62bf5164357a" providerId="LiveId" clId="{EA3EE463-34E7-46D6-8426-28A82BF9DC08}" dt="2025-03-26T12:57:10.739" v="214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Vijay SN" userId="b8ff62bf5164357a" providerId="LiveId" clId="{EA3EE463-34E7-46D6-8426-28A82BF9DC08}" dt="2025-03-26T13:06:44.954" v="526" actId="2696"/>
        <pc:sldMkLst>
          <pc:docMk/>
          <pc:sldMk cId="0" sldId="260"/>
        </pc:sldMkLst>
      </pc:sldChg>
      <pc:sldChg chg="modSp mod">
        <pc:chgData name="Vijay SN" userId="b8ff62bf5164357a" providerId="LiveId" clId="{EA3EE463-34E7-46D6-8426-28A82BF9DC08}" dt="2025-03-26T13:11:17.416" v="649" actId="20577"/>
        <pc:sldMkLst>
          <pc:docMk/>
          <pc:sldMk cId="0" sldId="261"/>
        </pc:sldMkLst>
        <pc:spChg chg="mod">
          <ac:chgData name="Vijay SN" userId="b8ff62bf5164357a" providerId="LiveId" clId="{EA3EE463-34E7-46D6-8426-28A82BF9DC08}" dt="2025-03-26T13:11:17.416" v="64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Vijay SN" userId="b8ff62bf5164357a" providerId="LiveId" clId="{EA3EE463-34E7-46D6-8426-28A82BF9DC08}" dt="2025-03-26T12:49:53.121" v="33" actId="20577"/>
        <pc:sldMkLst>
          <pc:docMk/>
          <pc:sldMk cId="0" sldId="263"/>
        </pc:sldMkLst>
        <pc:spChg chg="mod">
          <ac:chgData name="Vijay SN" userId="b8ff62bf5164357a" providerId="LiveId" clId="{EA3EE463-34E7-46D6-8426-28A82BF9DC08}" dt="2025-03-26T12:49:53.121" v="3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 ord">
        <pc:chgData name="Vijay SN" userId="b8ff62bf5164357a" providerId="LiveId" clId="{EA3EE463-34E7-46D6-8426-28A82BF9DC08}" dt="2025-03-26T13:07:02.170" v="527" actId="1076"/>
        <pc:sldMkLst>
          <pc:docMk/>
          <pc:sldMk cId="4211248352" sldId="264"/>
        </pc:sldMkLst>
        <pc:spChg chg="mod">
          <ac:chgData name="Vijay SN" userId="b8ff62bf5164357a" providerId="LiveId" clId="{EA3EE463-34E7-46D6-8426-28A82BF9DC08}" dt="2025-03-26T13:07:02.170" v="527" actId="1076"/>
          <ac:spMkLst>
            <pc:docMk/>
            <pc:sldMk cId="4211248352" sldId="264"/>
            <ac:spMk id="2" creationId="{EF257413-B7F7-B847-7D4A-4A9B1EAAA3A8}"/>
          </ac:spMkLst>
        </pc:spChg>
      </pc:sldChg>
      <pc:sldChg chg="addSp modSp mod ord">
        <pc:chgData name="Vijay SN" userId="b8ff62bf5164357a" providerId="LiveId" clId="{EA3EE463-34E7-46D6-8426-28A82BF9DC08}" dt="2025-03-26T13:29:53.658" v="818"/>
        <pc:sldMkLst>
          <pc:docMk/>
          <pc:sldMk cId="0" sldId="265"/>
        </pc:sldMkLst>
        <pc:spChg chg="mod">
          <ac:chgData name="Vijay SN" userId="b8ff62bf5164357a" providerId="LiveId" clId="{EA3EE463-34E7-46D6-8426-28A82BF9DC08}" dt="2025-03-26T13:16:35.728" v="715" actId="20577"/>
          <ac:spMkLst>
            <pc:docMk/>
            <pc:sldMk cId="0" sldId="265"/>
            <ac:spMk id="2" creationId="{00000000-0000-0000-0000-000000000000}"/>
          </ac:spMkLst>
        </pc:spChg>
        <pc:picChg chg="add mod">
          <ac:chgData name="Vijay SN" userId="b8ff62bf5164357a" providerId="LiveId" clId="{EA3EE463-34E7-46D6-8426-28A82BF9DC08}" dt="2025-03-26T13:16:22.194" v="692" actId="14100"/>
          <ac:picMkLst>
            <pc:docMk/>
            <pc:sldMk cId="0" sldId="265"/>
            <ac:picMk id="4" creationId="{FCE05CD1-424F-09FA-6BA1-014BBF5F9C3A}"/>
          </ac:picMkLst>
        </pc:picChg>
        <pc:picChg chg="mod">
          <ac:chgData name="Vijay SN" userId="b8ff62bf5164357a" providerId="LiveId" clId="{EA3EE463-34E7-46D6-8426-28A82BF9DC08}" dt="2025-03-26T13:16:08.709" v="681" actId="1037"/>
          <ac:picMkLst>
            <pc:docMk/>
            <pc:sldMk cId="0" sldId="265"/>
            <ac:picMk id="1026" creationId="{00000000-0000-0000-0000-000000000000}"/>
          </ac:picMkLst>
        </pc:picChg>
      </pc:sldChg>
      <pc:sldChg chg="modSp mod ord">
        <pc:chgData name="Vijay SN" userId="b8ff62bf5164357a" providerId="LiveId" clId="{EA3EE463-34E7-46D6-8426-28A82BF9DC08}" dt="2025-03-26T13:07:48.101" v="532" actId="14100"/>
        <pc:sldMkLst>
          <pc:docMk/>
          <pc:sldMk cId="0" sldId="266"/>
        </pc:sldMkLst>
        <pc:picChg chg="mod">
          <ac:chgData name="Vijay SN" userId="b8ff62bf5164357a" providerId="LiveId" clId="{EA3EE463-34E7-46D6-8426-28A82BF9DC08}" dt="2025-03-26T13:07:48.101" v="532" actId="14100"/>
          <ac:picMkLst>
            <pc:docMk/>
            <pc:sldMk cId="0" sldId="266"/>
            <ac:picMk id="4098" creationId="{00000000-0000-0000-0000-000000000000}"/>
          </ac:picMkLst>
        </pc:picChg>
      </pc:sldChg>
      <pc:sldChg chg="modSp del mod ord">
        <pc:chgData name="Vijay SN" userId="b8ff62bf5164357a" providerId="LiveId" clId="{EA3EE463-34E7-46D6-8426-28A82BF9DC08}" dt="2025-03-26T13:30:32.527" v="825" actId="47"/>
        <pc:sldMkLst>
          <pc:docMk/>
          <pc:sldMk cId="0" sldId="267"/>
        </pc:sldMkLst>
        <pc:spChg chg="mod">
          <ac:chgData name="Vijay SN" userId="b8ff62bf5164357a" providerId="LiveId" clId="{EA3EE463-34E7-46D6-8426-28A82BF9DC08}" dt="2025-03-26T13:28:52.077" v="814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modSp add mod">
        <pc:chgData name="Vijay SN" userId="b8ff62bf5164357a" providerId="LiveId" clId="{EA3EE463-34E7-46D6-8426-28A82BF9DC08}" dt="2025-03-26T13:06:34.080" v="525" actId="14100"/>
        <pc:sldMkLst>
          <pc:docMk/>
          <pc:sldMk cId="2242203526" sldId="268"/>
        </pc:sldMkLst>
        <pc:spChg chg="mod">
          <ac:chgData name="Vijay SN" userId="b8ff62bf5164357a" providerId="LiveId" clId="{EA3EE463-34E7-46D6-8426-28A82BF9DC08}" dt="2025-03-26T13:03:33.992" v="457" actId="1076"/>
          <ac:spMkLst>
            <pc:docMk/>
            <pc:sldMk cId="2242203526" sldId="268"/>
            <ac:spMk id="2" creationId="{EC8420BB-ED43-3E52-12C9-07D184B215F6}"/>
          </ac:spMkLst>
        </pc:spChg>
        <pc:spChg chg="mod">
          <ac:chgData name="Vijay SN" userId="b8ff62bf5164357a" providerId="LiveId" clId="{EA3EE463-34E7-46D6-8426-28A82BF9DC08}" dt="2025-03-26T13:06:34.080" v="525" actId="14100"/>
          <ac:spMkLst>
            <pc:docMk/>
            <pc:sldMk cId="2242203526" sldId="268"/>
            <ac:spMk id="3" creationId="{F06282B6-00BB-CB74-A96F-CA2A6BE1D0BC}"/>
          </ac:spMkLst>
        </pc:spChg>
        <pc:spChg chg="add">
          <ac:chgData name="Vijay SN" userId="b8ff62bf5164357a" providerId="LiveId" clId="{EA3EE463-34E7-46D6-8426-28A82BF9DC08}" dt="2025-03-26T13:00:35.380" v="388"/>
          <ac:spMkLst>
            <pc:docMk/>
            <pc:sldMk cId="2242203526" sldId="268"/>
            <ac:spMk id="4" creationId="{989E0BFC-AEA3-F00E-1132-810DF90DBA6E}"/>
          </ac:spMkLst>
        </pc:spChg>
        <pc:spChg chg="add">
          <ac:chgData name="Vijay SN" userId="b8ff62bf5164357a" providerId="LiveId" clId="{EA3EE463-34E7-46D6-8426-28A82BF9DC08}" dt="2025-03-26T13:00:40.265" v="389"/>
          <ac:spMkLst>
            <pc:docMk/>
            <pc:sldMk cId="2242203526" sldId="268"/>
            <ac:spMk id="5" creationId="{35874574-DA32-6312-8244-61FA5C1DFB96}"/>
          </ac:spMkLst>
        </pc:spChg>
      </pc:sldChg>
      <pc:sldChg chg="addSp delSp modSp add mod">
        <pc:chgData name="Vijay SN" userId="b8ff62bf5164357a" providerId="LiveId" clId="{EA3EE463-34E7-46D6-8426-28A82BF9DC08}" dt="2025-03-26T13:32:07.018" v="834" actId="1076"/>
        <pc:sldMkLst>
          <pc:docMk/>
          <pc:sldMk cId="551441084" sldId="269"/>
        </pc:sldMkLst>
        <pc:spChg chg="mod">
          <ac:chgData name="Vijay SN" userId="b8ff62bf5164357a" providerId="LiveId" clId="{EA3EE463-34E7-46D6-8426-28A82BF9DC08}" dt="2025-03-26T13:30:44.432" v="827" actId="14100"/>
          <ac:spMkLst>
            <pc:docMk/>
            <pc:sldMk cId="551441084" sldId="269"/>
            <ac:spMk id="2" creationId="{7774AFCC-1AC2-E61B-BE79-34352C6C5957}"/>
          </ac:spMkLst>
        </pc:spChg>
        <pc:spChg chg="add del mod">
          <ac:chgData name="Vijay SN" userId="b8ff62bf5164357a" providerId="LiveId" clId="{EA3EE463-34E7-46D6-8426-28A82BF9DC08}" dt="2025-03-26T13:21:07.200" v="744" actId="22"/>
          <ac:spMkLst>
            <pc:docMk/>
            <pc:sldMk cId="551441084" sldId="269"/>
            <ac:spMk id="5" creationId="{289501F0-5032-DCB7-EADC-92CC19E98BF0}"/>
          </ac:spMkLst>
        </pc:spChg>
        <pc:spChg chg="add mod">
          <ac:chgData name="Vijay SN" userId="b8ff62bf5164357a" providerId="LiveId" clId="{EA3EE463-34E7-46D6-8426-28A82BF9DC08}" dt="2025-03-26T13:32:07.018" v="834" actId="1076"/>
          <ac:spMkLst>
            <pc:docMk/>
            <pc:sldMk cId="551441084" sldId="269"/>
            <ac:spMk id="11" creationId="{8D4E4CE7-1A36-6495-D45A-924A7B174121}"/>
          </ac:spMkLst>
        </pc:spChg>
        <pc:spChg chg="add mod">
          <ac:chgData name="Vijay SN" userId="b8ff62bf5164357a" providerId="LiveId" clId="{EA3EE463-34E7-46D6-8426-28A82BF9DC08}" dt="2025-03-26T13:22:38.671" v="789" actId="20577"/>
          <ac:spMkLst>
            <pc:docMk/>
            <pc:sldMk cId="551441084" sldId="269"/>
            <ac:spMk id="12" creationId="{AF7C339E-4496-3431-463D-3A5FB946F422}"/>
          </ac:spMkLst>
        </pc:spChg>
        <pc:picChg chg="del">
          <ac:chgData name="Vijay SN" userId="b8ff62bf5164357a" providerId="LiveId" clId="{EA3EE463-34E7-46D6-8426-28A82BF9DC08}" dt="2025-03-26T13:19:20.018" v="731" actId="478"/>
          <ac:picMkLst>
            <pc:docMk/>
            <pc:sldMk cId="551441084" sldId="269"/>
            <ac:picMk id="4" creationId="{D5373D27-A0C2-F1F8-4FB6-65125AE6BDA1}"/>
          </ac:picMkLst>
        </pc:picChg>
        <pc:picChg chg="add mod">
          <ac:chgData name="Vijay SN" userId="b8ff62bf5164357a" providerId="LiveId" clId="{EA3EE463-34E7-46D6-8426-28A82BF9DC08}" dt="2025-03-26T13:21:38.124" v="752" actId="1037"/>
          <ac:picMkLst>
            <pc:docMk/>
            <pc:sldMk cId="551441084" sldId="269"/>
            <ac:picMk id="7" creationId="{C7B5EBFB-FFAB-C444-E762-709695CE8FAA}"/>
          </ac:picMkLst>
        </pc:picChg>
        <pc:picChg chg="add mod ord">
          <ac:chgData name="Vijay SN" userId="b8ff62bf5164357a" providerId="LiveId" clId="{EA3EE463-34E7-46D6-8426-28A82BF9DC08}" dt="2025-03-26T13:31:34.179" v="833" actId="1076"/>
          <ac:picMkLst>
            <pc:docMk/>
            <pc:sldMk cId="551441084" sldId="269"/>
            <ac:picMk id="9" creationId="{7E6DD95A-9FFD-F1F3-225B-ACE0DE8712CF}"/>
          </ac:picMkLst>
        </pc:picChg>
        <pc:picChg chg="del">
          <ac:chgData name="Vijay SN" userId="b8ff62bf5164357a" providerId="LiveId" clId="{EA3EE463-34E7-46D6-8426-28A82BF9DC08}" dt="2025-03-26T13:18:47.024" v="725" actId="478"/>
          <ac:picMkLst>
            <pc:docMk/>
            <pc:sldMk cId="551441084" sldId="269"/>
            <ac:picMk id="1026" creationId="{316A03C4-C7BF-F7E8-BDC9-4B6DFEB07B73}"/>
          </ac:picMkLst>
        </pc:picChg>
        <pc:inkChg chg="add del">
          <ac:chgData name="Vijay SN" userId="b8ff62bf5164357a" providerId="LiveId" clId="{EA3EE463-34E7-46D6-8426-28A82BF9DC08}" dt="2025-03-26T13:24:56.398" v="791" actId="9405"/>
          <ac:inkMkLst>
            <pc:docMk/>
            <pc:sldMk cId="551441084" sldId="269"/>
            <ac:inkMk id="13" creationId="{ECADDD87-B8D0-AF7A-691D-373EAC9D441F}"/>
          </ac:inkMkLst>
        </pc:inkChg>
        <pc:inkChg chg="add del">
          <ac:chgData name="Vijay SN" userId="b8ff62bf5164357a" providerId="LiveId" clId="{EA3EE463-34E7-46D6-8426-28A82BF9DC08}" dt="2025-03-26T13:25:49.095" v="793" actId="9405"/>
          <ac:inkMkLst>
            <pc:docMk/>
            <pc:sldMk cId="551441084" sldId="269"/>
            <ac:inkMk id="14" creationId="{12200F6E-8D64-9831-CBDD-22999E989D22}"/>
          </ac:inkMkLst>
        </pc:inkChg>
        <pc:inkChg chg="add del">
          <ac:chgData name="Vijay SN" userId="b8ff62bf5164357a" providerId="LiveId" clId="{EA3EE463-34E7-46D6-8426-28A82BF9DC08}" dt="2025-03-26T13:26:05.035" v="795" actId="9405"/>
          <ac:inkMkLst>
            <pc:docMk/>
            <pc:sldMk cId="551441084" sldId="269"/>
            <ac:inkMk id="15" creationId="{42DFAA76-6CCD-2933-373A-E6BF8FCF7442}"/>
          </ac:inkMkLst>
        </pc:inkChg>
        <pc:inkChg chg="add del">
          <ac:chgData name="Vijay SN" userId="b8ff62bf5164357a" providerId="LiveId" clId="{EA3EE463-34E7-46D6-8426-28A82BF9DC08}" dt="2025-03-26T13:26:10.477" v="797" actId="9405"/>
          <ac:inkMkLst>
            <pc:docMk/>
            <pc:sldMk cId="551441084" sldId="269"/>
            <ac:inkMk id="16" creationId="{838E13DB-9AED-0BAF-543D-123276648BAE}"/>
          </ac:inkMkLst>
        </pc:inkChg>
        <pc:inkChg chg="add del">
          <ac:chgData name="Vijay SN" userId="b8ff62bf5164357a" providerId="LiveId" clId="{EA3EE463-34E7-46D6-8426-28A82BF9DC08}" dt="2025-03-26T13:26:16.525" v="799" actId="9405"/>
          <ac:inkMkLst>
            <pc:docMk/>
            <pc:sldMk cId="551441084" sldId="269"/>
            <ac:inkMk id="17" creationId="{636254D3-AFBB-A1EA-2EE9-1E720F35DEC4}"/>
          </ac:inkMkLst>
        </pc:inkChg>
        <pc:inkChg chg="add del">
          <ac:chgData name="Vijay SN" userId="b8ff62bf5164357a" providerId="LiveId" clId="{EA3EE463-34E7-46D6-8426-28A82BF9DC08}" dt="2025-03-26T13:26:22.438" v="801" actId="9405"/>
          <ac:inkMkLst>
            <pc:docMk/>
            <pc:sldMk cId="551441084" sldId="269"/>
            <ac:inkMk id="18" creationId="{6253F22E-A67B-7F2F-8440-E4BB48C7371E}"/>
          </ac:inkMkLst>
        </pc:inkChg>
        <pc:inkChg chg="add">
          <ac:chgData name="Vijay SN" userId="b8ff62bf5164357a" providerId="LiveId" clId="{EA3EE463-34E7-46D6-8426-28A82BF9DC08}" dt="2025-03-26T13:26:27.262" v="802" actId="9405"/>
          <ac:inkMkLst>
            <pc:docMk/>
            <pc:sldMk cId="551441084" sldId="269"/>
            <ac:inkMk id="19" creationId="{85F5C9A5-280A-30DB-03CE-400C1062B3FA}"/>
          </ac:inkMkLst>
        </pc:inkChg>
        <pc:inkChg chg="add del">
          <ac:chgData name="Vijay SN" userId="b8ff62bf5164357a" providerId="LiveId" clId="{EA3EE463-34E7-46D6-8426-28A82BF9DC08}" dt="2025-03-26T13:28:04.884" v="804" actId="9405"/>
          <ac:inkMkLst>
            <pc:docMk/>
            <pc:sldMk cId="551441084" sldId="269"/>
            <ac:inkMk id="20" creationId="{73E3F7C1-D2E1-CBD1-7DA7-B15B4C7005A1}"/>
          </ac:inkMkLst>
        </pc:inkChg>
      </pc:sldChg>
      <pc:sldChg chg="modSp add mod">
        <pc:chgData name="Vijay SN" userId="b8ff62bf5164357a" providerId="LiveId" clId="{EA3EE463-34E7-46D6-8426-28A82BF9DC08}" dt="2025-03-26T13:30:15.856" v="824" actId="20577"/>
        <pc:sldMkLst>
          <pc:docMk/>
          <pc:sldMk cId="1276116158" sldId="270"/>
        </pc:sldMkLst>
        <pc:spChg chg="mod">
          <ac:chgData name="Vijay SN" userId="b8ff62bf5164357a" providerId="LiveId" clId="{EA3EE463-34E7-46D6-8426-28A82BF9DC08}" dt="2025-03-26T13:30:15.856" v="824" actId="20577"/>
          <ac:spMkLst>
            <pc:docMk/>
            <pc:sldMk cId="1276116158" sldId="270"/>
            <ac:spMk id="3" creationId="{1353ECA6-AC52-382E-66AD-AC999C7FF2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38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83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28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27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28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222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887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962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0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0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652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33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64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14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59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86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91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87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 Orchestrator for Email and Document Triage/Routing</a:t>
            </a: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Intelligent Email</a:t>
            </a:r>
            <a:r>
              <a:rPr lang="en-IN" dirty="0"/>
              <a:t>/Document</a:t>
            </a:r>
            <a:r>
              <a:rPr dirty="0"/>
              <a:t> Classification and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79264"/>
            <a:ext cx="507222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5"/>
                </a:solidFill>
              </a:rPr>
              <a:t>Team - Fraud Breakers </a:t>
            </a:r>
            <a:r>
              <a:rPr lang="en-US" sz="2800" dirty="0">
                <a:solidFill>
                  <a:schemeClr val="accent5"/>
                </a:solidFill>
              </a:rPr>
              <a:t>:</a:t>
            </a:r>
          </a:p>
          <a:p>
            <a:r>
              <a:rPr lang="en-US" dirty="0">
                <a:solidFill>
                  <a:schemeClr val="accent5"/>
                </a:solidFill>
              </a:rPr>
              <a:t>Vivek K Tripathi (Manager)</a:t>
            </a:r>
          </a:p>
          <a:p>
            <a:r>
              <a:rPr lang="en-US" dirty="0">
                <a:solidFill>
                  <a:schemeClr val="accent5"/>
                </a:solidFill>
              </a:rPr>
              <a:t>Vijaya Nagaraj SN(Architect)</a:t>
            </a:r>
          </a:p>
          <a:p>
            <a:r>
              <a:rPr lang="en-US" dirty="0">
                <a:solidFill>
                  <a:schemeClr val="accent5"/>
                </a:solidFill>
              </a:rPr>
              <a:t>Sree Deepthi Chintala (Development Lead)</a:t>
            </a:r>
          </a:p>
          <a:p>
            <a:r>
              <a:rPr lang="en-US" dirty="0">
                <a:solidFill>
                  <a:schemeClr val="accent5"/>
                </a:solidFill>
              </a:rPr>
              <a:t>Raghunatha R Devireddy (Development Lead)</a:t>
            </a:r>
          </a:p>
          <a:p>
            <a:r>
              <a:rPr lang="en-US" dirty="0">
                <a:solidFill>
                  <a:schemeClr val="accent5"/>
                </a:solidFill>
              </a:rPr>
              <a:t>Amit Agrawal (Quality &amp; Service Virtualization Lead)</a:t>
            </a:r>
          </a:p>
          <a:p>
            <a:endParaRPr lang="en-US" dirty="0"/>
          </a:p>
        </p:txBody>
      </p:sp>
      <p:pic>
        <p:nvPicPr>
          <p:cNvPr id="5" name="Picture 3" descr="C:\Users\amita\OneDrive\Documents\Hackathon\O2NsytDFwUBHEkyeH6mf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9278" y="175098"/>
            <a:ext cx="4168302" cy="2665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1456267"/>
          </a:xfrm>
        </p:spPr>
        <p:txBody>
          <a:bodyPr/>
          <a:lstStyle/>
          <a:p>
            <a:r>
              <a:rPr lang="en-US" dirty="0"/>
              <a:t>Metrics &amp; Visualization </a:t>
            </a:r>
            <a:endParaRPr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82" y="2121978"/>
            <a:ext cx="4335183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E05CD1-424F-09FA-6BA1-014BBF5F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85" y="2121978"/>
            <a:ext cx="4704733" cy="3649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A7DA889-72E5-21E0-4742-11DD42B5F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53ECA6-AC52-382E-66AD-AC999C7F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dirty="0"/>
              <a:t>          Thanks</a:t>
            </a:r>
          </a:p>
        </p:txBody>
      </p:sp>
    </p:spTree>
    <p:extLst>
      <p:ext uri="{BB962C8B-B14F-4D97-AF65-F5344CB8AC3E}">
        <p14:creationId xmlns="" xmlns:p14="http://schemas.microsoft.com/office/powerpoint/2010/main" val="127611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2196"/>
            <a:ext cx="7772400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 Manual email processing creates </a:t>
            </a:r>
            <a:r>
              <a:rPr lang="en-US" b="1" dirty="0"/>
              <a:t>bottlenecks </a:t>
            </a:r>
            <a:r>
              <a:rPr lang="en-US" dirty="0"/>
              <a:t>in loan servicing</a:t>
            </a:r>
          </a:p>
          <a:p>
            <a:pPr lvl="0"/>
            <a:r>
              <a:rPr lang="en-US" dirty="0" smtClean="0"/>
              <a:t>“Analyst “ role </a:t>
            </a:r>
            <a:r>
              <a:rPr lang="en-US" dirty="0"/>
              <a:t>currently handles classification and data extraction</a:t>
            </a:r>
          </a:p>
          <a:p>
            <a:pPr lvl="0"/>
            <a:r>
              <a:rPr lang="en-US" dirty="0"/>
              <a:t>High potential for </a:t>
            </a:r>
            <a:r>
              <a:rPr lang="en-US" b="1" dirty="0"/>
              <a:t>human error </a:t>
            </a:r>
            <a:r>
              <a:rPr lang="en-US" dirty="0"/>
              <a:t>and </a:t>
            </a:r>
            <a:r>
              <a:rPr lang="en-US" b="1" dirty="0"/>
              <a:t>processing delays</a:t>
            </a:r>
          </a:p>
          <a:p>
            <a:pPr lvl="0"/>
            <a:r>
              <a:rPr lang="en-US" dirty="0"/>
              <a:t>Complex emails with multiple requests along with attachments require contextual understanding</a:t>
            </a:r>
          </a:p>
          <a:p>
            <a:endParaRPr lang="en-US" dirty="0"/>
          </a:p>
        </p:txBody>
      </p:sp>
      <p:pic>
        <p:nvPicPr>
          <p:cNvPr id="4" name="Picture 2" descr="C:\Users\amita\OneDrive\Documents\Hackathon\Cn6n51cX1n2dYzlXj-vk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1517" y="243192"/>
            <a:ext cx="4909836" cy="2679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827FF83-3EDF-4987-ED0E-809CEFEE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57413-B7F7-B847-7D4A-4A9B1EAA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64615A-A08B-85CA-159A-A174592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Intelligent email classification system using LLM</a:t>
            </a:r>
          </a:p>
          <a:p>
            <a:r>
              <a:rPr lang="en-US" b="1" dirty="0"/>
              <a:t>Context-based Data Extraction</a:t>
            </a:r>
          </a:p>
          <a:p>
            <a:r>
              <a:rPr lang="en-US" b="1" dirty="0"/>
              <a:t>Multi-Request Handling with Intent Detection</a:t>
            </a:r>
          </a:p>
          <a:p>
            <a:r>
              <a:rPr lang="en-US" b="1" dirty="0"/>
              <a:t>Priority-based Extraction</a:t>
            </a:r>
          </a:p>
          <a:p>
            <a:r>
              <a:rPr lang="en-US" b="1" dirty="0"/>
              <a:t>Duplicate Email Detection</a:t>
            </a:r>
          </a:p>
          <a:p>
            <a:r>
              <a:rPr lang="en-US" b="1" dirty="0"/>
              <a:t>Modular architecture for easy maintenance and scalability</a:t>
            </a:r>
          </a:p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1124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904567"/>
          </a:xfrm>
        </p:spPr>
        <p:txBody>
          <a:bodyPr/>
          <a:lstStyle/>
          <a:p>
            <a:r>
              <a:rPr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182"/>
            <a:ext cx="7772400" cy="439502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9302" y="2071991"/>
            <a:ext cx="2675106" cy="57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Email/Document Extractor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1302" y="2071991"/>
            <a:ext cx="2918298" cy="57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Content Token</a:t>
            </a:r>
            <a:r>
              <a:rPr lang="en-US" dirty="0" smtClean="0"/>
              <a:t> </a:t>
            </a:r>
            <a:r>
              <a:rPr lang="en-IN" dirty="0" smtClean="0"/>
              <a:t>Processor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1302" y="2996118"/>
            <a:ext cx="2918298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Email/Document Analyser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302" y="2996118"/>
            <a:ext cx="2675106" cy="5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LLM Integration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4017" y="4231532"/>
            <a:ext cx="3608962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Email/Document Categorization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651750-5FB5-17C9-F043-B4A3681A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8420BB-ED43-3E52-12C9-07D184B2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162"/>
            <a:ext cx="7772400" cy="1456267"/>
          </a:xfrm>
        </p:spPr>
        <p:txBody>
          <a:bodyPr/>
          <a:lstStyle/>
          <a:p>
            <a:r>
              <a:rPr lang="en-IN" dirty="0"/>
              <a:t>Approach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6282B6-00BB-CB74-A96F-CA2A6BE1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4620"/>
            <a:ext cx="8686800" cy="56142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u="sng" dirty="0"/>
              <a:t>Approach 1</a:t>
            </a:r>
            <a:r>
              <a:rPr lang="en-IN" dirty="0"/>
              <a:t>:</a:t>
            </a:r>
          </a:p>
          <a:p>
            <a:r>
              <a:rPr lang="en-IN" dirty="0"/>
              <a:t>Email or document extraction and parsing tokens</a:t>
            </a:r>
          </a:p>
          <a:p>
            <a:r>
              <a:rPr lang="en-IN" dirty="0"/>
              <a:t>Used Zero Shot Classification, used </a:t>
            </a:r>
            <a:r>
              <a:rPr lang="en-IN" dirty="0" err="1"/>
              <a:t>bart</a:t>
            </a:r>
            <a:r>
              <a:rPr lang="en-IN" dirty="0"/>
              <a:t>-large-</a:t>
            </a:r>
            <a:r>
              <a:rPr lang="en-IN" dirty="0" err="1"/>
              <a:t>mnli</a:t>
            </a:r>
            <a:r>
              <a:rPr lang="en-IN" dirty="0"/>
              <a:t> LLM</a:t>
            </a:r>
          </a:p>
          <a:p>
            <a:r>
              <a:rPr lang="en-IN" dirty="0"/>
              <a:t>Display results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/>
              <a:t>Approach 2</a:t>
            </a:r>
            <a:r>
              <a:rPr lang="en-IN" dirty="0"/>
              <a:t>:</a:t>
            </a:r>
          </a:p>
          <a:p>
            <a:r>
              <a:rPr lang="en-IN" dirty="0"/>
              <a:t>Email or document extraction and parsing tokens</a:t>
            </a:r>
          </a:p>
          <a:p>
            <a:r>
              <a:rPr lang="en-IN" dirty="0"/>
              <a:t>Used Zero Shot Classification, used Mistral AI LLM</a:t>
            </a:r>
          </a:p>
          <a:p>
            <a:endParaRPr lang="en-IN" u="sng" dirty="0"/>
          </a:p>
          <a:p>
            <a:pPr marL="0" indent="0">
              <a:buNone/>
            </a:pPr>
            <a:r>
              <a:rPr lang="en-IN" u="sng" dirty="0"/>
              <a:t>Error Handling</a:t>
            </a:r>
            <a:r>
              <a:rPr lang="en-IN" dirty="0"/>
              <a:t>:</a:t>
            </a:r>
          </a:p>
          <a:p>
            <a:r>
              <a:rPr lang="en-IN" dirty="0"/>
              <a:t>• Comprehensive exception management</a:t>
            </a:r>
          </a:p>
          <a:p>
            <a:r>
              <a:rPr lang="en-IN" dirty="0"/>
              <a:t>• Detailed logging system</a:t>
            </a:r>
          </a:p>
          <a:p>
            <a:r>
              <a:rPr lang="en-IN" dirty="0"/>
              <a:t>• Graceful error recovery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Configuration</a:t>
            </a:r>
            <a:r>
              <a:rPr lang="en-IN" dirty="0"/>
              <a:t>:</a:t>
            </a:r>
          </a:p>
          <a:p>
            <a:r>
              <a:rPr lang="en-IN" dirty="0"/>
              <a:t>• Environment-based API key management</a:t>
            </a:r>
          </a:p>
          <a:p>
            <a:r>
              <a:rPr lang="en-IN" dirty="0"/>
              <a:t>• Extensible category system and Configurable logging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422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827FF83-3EDF-4987-ED0E-809CEFEE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57413-B7F7-B847-7D4A-4A9B1EAA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64" y="69985"/>
            <a:ext cx="7772400" cy="1456267"/>
          </a:xfrm>
        </p:spPr>
        <p:txBody>
          <a:bodyPr/>
          <a:lstStyle/>
          <a:p>
            <a:r>
              <a:rPr lang="en-US" dirty="0"/>
              <a:t>Current Architecture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64615A-A08B-85CA-159A-A174592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074" name="Picture 2" descr="C:\Users\amita\Downloads\HAckathon_Current_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464" y="1731524"/>
            <a:ext cx="8756912" cy="4747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112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15" y="0"/>
            <a:ext cx="7772400" cy="1456267"/>
          </a:xfrm>
        </p:spPr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mita\Downloads\HAckathon_Proposed_Architecture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26" y="2065869"/>
            <a:ext cx="9075173" cy="2968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Advanced LLM Integration:</a:t>
            </a:r>
          </a:p>
          <a:p>
            <a:r>
              <a:rPr dirty="0"/>
              <a:t> Custom model</a:t>
            </a:r>
            <a:r>
              <a:rPr lang="en-IN" dirty="0"/>
              <a:t>s</a:t>
            </a:r>
            <a:r>
              <a:rPr dirty="0"/>
              <a:t> training</a:t>
            </a:r>
          </a:p>
          <a:p>
            <a:r>
              <a:rPr dirty="0"/>
              <a:t> </a:t>
            </a:r>
            <a:r>
              <a:rPr lang="en-IN" dirty="0"/>
              <a:t>Specialized </a:t>
            </a:r>
            <a:r>
              <a:rPr dirty="0"/>
              <a:t>Multiple model</a:t>
            </a:r>
            <a:r>
              <a:rPr lang="en-IN" dirty="0"/>
              <a:t>s GPT usage</a:t>
            </a:r>
            <a:endParaRPr dirty="0"/>
          </a:p>
          <a:p>
            <a:endParaRPr lang="en-IN" dirty="0"/>
          </a:p>
          <a:p>
            <a:pPr marL="0" indent="0">
              <a:buNone/>
            </a:pPr>
            <a:r>
              <a:rPr dirty="0"/>
              <a:t>Enhanced Classification:</a:t>
            </a:r>
          </a:p>
          <a:p>
            <a:r>
              <a:rPr dirty="0"/>
              <a:t> Dynamic categories</a:t>
            </a:r>
            <a:endParaRPr lang="en-IN" dirty="0"/>
          </a:p>
          <a:p>
            <a:r>
              <a:rPr dirty="0"/>
              <a:t> Learning from </a:t>
            </a:r>
            <a:r>
              <a:rPr lang="en-IN" dirty="0"/>
              <a:t>lending processor</a:t>
            </a:r>
            <a:r>
              <a:rPr dirty="0"/>
              <a:t> feedback</a:t>
            </a:r>
            <a:r>
              <a:rPr lang="en-IN" dirty="0"/>
              <a:t>s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/>
              <a:t>UI/API Development:</a:t>
            </a:r>
          </a:p>
          <a:p>
            <a:r>
              <a:rPr dirty="0"/>
              <a:t>  Web interface</a:t>
            </a:r>
          </a:p>
          <a:p>
            <a:r>
              <a:rPr dirty="0"/>
              <a:t>  REST API endpoints</a:t>
            </a:r>
            <a:r>
              <a:rPr lang="en-IN" dirty="0"/>
              <a:t> exposure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C467EA5-A36C-B7B2-2A05-208D7007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4AFCC-1AC2-E61B-BE79-34352C6C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853577"/>
          </a:xfrm>
        </p:spPr>
        <p:txBody>
          <a:bodyPr/>
          <a:lstStyle/>
          <a:p>
            <a:r>
              <a:rPr lang="en-IN" dirty="0"/>
              <a:t>Outcome</a:t>
            </a:r>
            <a:endParaRPr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7E6DD95A-9FFD-F1F3-225B-ACE0DE87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88" y="1224588"/>
            <a:ext cx="3714814" cy="2785572"/>
          </a:xfr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4E4CE7-1A36-6495-D45A-924A7B174121}"/>
              </a:ext>
            </a:extLst>
          </p:cNvPr>
          <p:cNvSpPr txBox="1"/>
          <p:nvPr/>
        </p:nvSpPr>
        <p:spPr>
          <a:xfrm>
            <a:off x="378541" y="855256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Single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F7C339E-4496-3431-463D-3A5FB946F422}"/>
              </a:ext>
            </a:extLst>
          </p:cNvPr>
          <p:cNvSpPr txBox="1"/>
          <p:nvPr/>
        </p:nvSpPr>
        <p:spPr>
          <a:xfrm>
            <a:off x="5043948" y="806564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Multiple Requests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9930" y="1224588"/>
            <a:ext cx="3842567" cy="278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D4E4CE7-1A36-6495-D45A-924A7B174121}"/>
              </a:ext>
            </a:extLst>
          </p:cNvPr>
          <p:cNvSpPr txBox="1"/>
          <p:nvPr/>
        </p:nvSpPr>
        <p:spPr>
          <a:xfrm>
            <a:off x="224888" y="4175212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Duplicate Email</a:t>
            </a:r>
            <a:endParaRPr lang="en-I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888" y="4544544"/>
            <a:ext cx="3686784" cy="212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F7C339E-4496-3431-463D-3A5FB946F422}"/>
              </a:ext>
            </a:extLst>
          </p:cNvPr>
          <p:cNvSpPr txBox="1"/>
          <p:nvPr/>
        </p:nvSpPr>
        <p:spPr>
          <a:xfrm>
            <a:off x="5157017" y="4175212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Is Phishing Email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9930" y="4544303"/>
            <a:ext cx="3842567" cy="212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5144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211</TotalTime>
  <Words>262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AI Orchestrator for Email and Document Triage/Routing</vt:lpstr>
      <vt:lpstr>Problem Statement</vt:lpstr>
      <vt:lpstr>System Overview</vt:lpstr>
      <vt:lpstr>Core Components</vt:lpstr>
      <vt:lpstr>Approach</vt:lpstr>
      <vt:lpstr>Current Architecture</vt:lpstr>
      <vt:lpstr>Proposed Architecture</vt:lpstr>
      <vt:lpstr>Future Enhancements</vt:lpstr>
      <vt:lpstr>Outcome</vt:lpstr>
      <vt:lpstr>Metrics &amp; Visualization </vt:lpstr>
      <vt:lpstr>Slide 11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Orchestrator for Email and Document Triage/Routing</dc:title>
  <dc:subject/>
  <dc:creator/>
  <cp:keywords/>
  <dc:description>generated using python-pptx</dc:description>
  <cp:lastModifiedBy>amitagrawal1810@gmail.com</cp:lastModifiedBy>
  <cp:revision>8</cp:revision>
  <dcterms:created xsi:type="dcterms:W3CDTF">2013-01-27T09:14:16Z</dcterms:created>
  <dcterms:modified xsi:type="dcterms:W3CDTF">2025-03-26T14:27:25Z</dcterms:modified>
  <cp:category/>
</cp:coreProperties>
</file>