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E21F0-1011-432D-B403-1E6B5075BEA6}" v="5" dt="2025-03-26T15:49:39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unnaidu Bankuru" userId="e07b67cc7c2a82f8" providerId="LiveId" clId="{FAFE21F0-1011-432D-B403-1E6B5075BEA6}"/>
    <pc:docChg chg="undo custSel addSld modSld sldOrd modMainMaster">
      <pc:chgData name="Sivunnaidu Bankuru" userId="e07b67cc7c2a82f8" providerId="LiveId" clId="{FAFE21F0-1011-432D-B403-1E6B5075BEA6}" dt="2025-03-26T15:50:21.990" v="397" actId="20577"/>
      <pc:docMkLst>
        <pc:docMk/>
      </pc:docMkLst>
      <pc:sldChg chg="modSp new mod">
        <pc:chgData name="Sivunnaidu Bankuru" userId="e07b67cc7c2a82f8" providerId="LiveId" clId="{FAFE21F0-1011-432D-B403-1E6B5075BEA6}" dt="2025-03-26T15:49:55.609" v="387" actId="1076"/>
        <pc:sldMkLst>
          <pc:docMk/>
          <pc:sldMk cId="1101966758" sldId="256"/>
        </pc:sldMkLst>
        <pc:spChg chg="mod">
          <ac:chgData name="Sivunnaidu Bankuru" userId="e07b67cc7c2a82f8" providerId="LiveId" clId="{FAFE21F0-1011-432D-B403-1E6B5075BEA6}" dt="2025-03-26T15:49:44.713" v="384" actId="1076"/>
          <ac:spMkLst>
            <pc:docMk/>
            <pc:sldMk cId="1101966758" sldId="256"/>
            <ac:spMk id="2" creationId="{F44B2A5F-5AE2-66A6-9ED9-8A45E17689E6}"/>
          </ac:spMkLst>
        </pc:spChg>
        <pc:spChg chg="mod">
          <ac:chgData name="Sivunnaidu Bankuru" userId="e07b67cc7c2a82f8" providerId="LiveId" clId="{FAFE21F0-1011-432D-B403-1E6B5075BEA6}" dt="2025-03-26T15:49:55.609" v="387" actId="1076"/>
          <ac:spMkLst>
            <pc:docMk/>
            <pc:sldMk cId="1101966758" sldId="256"/>
            <ac:spMk id="3" creationId="{F36A5143-60D7-0660-E8E9-EC4504717D97}"/>
          </ac:spMkLst>
        </pc:spChg>
      </pc:sldChg>
      <pc:sldChg chg="addSp delSp modSp new mod">
        <pc:chgData name="Sivunnaidu Bankuru" userId="e07b67cc7c2a82f8" providerId="LiveId" clId="{FAFE21F0-1011-432D-B403-1E6B5075BEA6}" dt="2025-03-26T15:20:48.046" v="215" actId="404"/>
        <pc:sldMkLst>
          <pc:docMk/>
          <pc:sldMk cId="2736357054" sldId="257"/>
        </pc:sldMkLst>
        <pc:spChg chg="mod">
          <ac:chgData name="Sivunnaidu Bankuru" userId="e07b67cc7c2a82f8" providerId="LiveId" clId="{FAFE21F0-1011-432D-B403-1E6B5075BEA6}" dt="2025-03-26T15:20:48.046" v="215" actId="404"/>
          <ac:spMkLst>
            <pc:docMk/>
            <pc:sldMk cId="2736357054" sldId="257"/>
            <ac:spMk id="2" creationId="{F56E317E-0B55-5C1E-169E-CB0CADDB9324}"/>
          </ac:spMkLst>
        </pc:spChg>
        <pc:spChg chg="del mod">
          <ac:chgData name="Sivunnaidu Bankuru" userId="e07b67cc7c2a82f8" providerId="LiveId" clId="{FAFE21F0-1011-432D-B403-1E6B5075BEA6}" dt="2025-03-26T15:18:50.736" v="194" actId="478"/>
          <ac:spMkLst>
            <pc:docMk/>
            <pc:sldMk cId="2736357054" sldId="257"/>
            <ac:spMk id="3" creationId="{AEF7051A-E5F3-DC77-EF34-BB5BB788973B}"/>
          </ac:spMkLst>
        </pc:spChg>
        <pc:spChg chg="add del mod">
          <ac:chgData name="Sivunnaidu Bankuru" userId="e07b67cc7c2a82f8" providerId="LiveId" clId="{FAFE21F0-1011-432D-B403-1E6B5075BEA6}" dt="2025-03-26T15:18:56.620" v="195" actId="478"/>
          <ac:spMkLst>
            <pc:docMk/>
            <pc:sldMk cId="2736357054" sldId="257"/>
            <ac:spMk id="5" creationId="{173DABB7-4A8C-2C79-33E4-DA14E43EBA37}"/>
          </ac:spMkLst>
        </pc:spChg>
        <pc:spChg chg="add mod">
          <ac:chgData name="Sivunnaidu Bankuru" userId="e07b67cc7c2a82f8" providerId="LiveId" clId="{FAFE21F0-1011-432D-B403-1E6B5075BEA6}" dt="2025-03-26T15:19:29.625" v="202" actId="14100"/>
          <ac:spMkLst>
            <pc:docMk/>
            <pc:sldMk cId="2736357054" sldId="257"/>
            <ac:spMk id="7" creationId="{33076732-9367-A97C-AC28-AA540B991184}"/>
          </ac:spMkLst>
        </pc:spChg>
      </pc:sldChg>
      <pc:sldChg chg="addSp delSp modSp new mod">
        <pc:chgData name="Sivunnaidu Bankuru" userId="e07b67cc7c2a82f8" providerId="LiveId" clId="{FAFE21F0-1011-432D-B403-1E6B5075BEA6}" dt="2025-03-26T15:22:42.839" v="239" actId="14100"/>
        <pc:sldMkLst>
          <pc:docMk/>
          <pc:sldMk cId="2983780512" sldId="258"/>
        </pc:sldMkLst>
        <pc:spChg chg="mod">
          <ac:chgData name="Sivunnaidu Bankuru" userId="e07b67cc7c2a82f8" providerId="LiveId" clId="{FAFE21F0-1011-432D-B403-1E6B5075BEA6}" dt="2025-03-26T15:21:33.061" v="225" actId="14100"/>
          <ac:spMkLst>
            <pc:docMk/>
            <pc:sldMk cId="2983780512" sldId="258"/>
            <ac:spMk id="2" creationId="{69F06D23-B4D3-AFE0-32FC-F3BBB57D7775}"/>
          </ac:spMkLst>
        </pc:spChg>
        <pc:spChg chg="del">
          <ac:chgData name="Sivunnaidu Bankuru" userId="e07b67cc7c2a82f8" providerId="LiveId" clId="{FAFE21F0-1011-432D-B403-1E6B5075BEA6}" dt="2025-03-26T15:21:36.101" v="226" actId="478"/>
          <ac:spMkLst>
            <pc:docMk/>
            <pc:sldMk cId="2983780512" sldId="258"/>
            <ac:spMk id="3" creationId="{BDF3ED47-753E-47F2-5837-DAE51A542EBA}"/>
          </ac:spMkLst>
        </pc:spChg>
        <pc:spChg chg="add del mod">
          <ac:chgData name="Sivunnaidu Bankuru" userId="e07b67cc7c2a82f8" providerId="LiveId" clId="{FAFE21F0-1011-432D-B403-1E6B5075BEA6}" dt="2025-03-26T15:21:57.199" v="229" actId="478"/>
          <ac:spMkLst>
            <pc:docMk/>
            <pc:sldMk cId="2983780512" sldId="258"/>
            <ac:spMk id="5" creationId="{BE22281F-8541-8B1F-3C56-83DE072A74B6}"/>
          </ac:spMkLst>
        </pc:spChg>
        <pc:picChg chg="add mod">
          <ac:chgData name="Sivunnaidu Bankuru" userId="e07b67cc7c2a82f8" providerId="LiveId" clId="{FAFE21F0-1011-432D-B403-1E6B5075BEA6}" dt="2025-03-26T15:22:42.839" v="239" actId="14100"/>
          <ac:picMkLst>
            <pc:docMk/>
            <pc:sldMk cId="2983780512" sldId="258"/>
            <ac:picMk id="7" creationId="{2A51CD4C-2409-0767-64FA-7876FC9CC5A5}"/>
          </ac:picMkLst>
        </pc:picChg>
      </pc:sldChg>
      <pc:sldChg chg="addSp delSp modSp new mod">
        <pc:chgData name="Sivunnaidu Bankuru" userId="e07b67cc7c2a82f8" providerId="LiveId" clId="{FAFE21F0-1011-432D-B403-1E6B5075BEA6}" dt="2025-03-26T15:49:39.370" v="379"/>
        <pc:sldMkLst>
          <pc:docMk/>
          <pc:sldMk cId="3061129068" sldId="259"/>
        </pc:sldMkLst>
        <pc:spChg chg="mod">
          <ac:chgData name="Sivunnaidu Bankuru" userId="e07b67cc7c2a82f8" providerId="LiveId" clId="{FAFE21F0-1011-432D-B403-1E6B5075BEA6}" dt="2025-03-26T15:49:39.370" v="379"/>
          <ac:spMkLst>
            <pc:docMk/>
            <pc:sldMk cId="3061129068" sldId="259"/>
            <ac:spMk id="2" creationId="{5622A81C-8D02-6DB2-BAF4-0B5393FB2B0D}"/>
          </ac:spMkLst>
        </pc:spChg>
        <pc:spChg chg="del">
          <ac:chgData name="Sivunnaidu Bankuru" userId="e07b67cc7c2a82f8" providerId="LiveId" clId="{FAFE21F0-1011-432D-B403-1E6B5075BEA6}" dt="2025-03-26T15:23:12.621" v="255" actId="478"/>
          <ac:spMkLst>
            <pc:docMk/>
            <pc:sldMk cId="3061129068" sldId="259"/>
            <ac:spMk id="3" creationId="{76B53719-3BED-FE61-44A7-328F7519BEE4}"/>
          </ac:spMkLst>
        </pc:spChg>
        <pc:picChg chg="add mod">
          <ac:chgData name="Sivunnaidu Bankuru" userId="e07b67cc7c2a82f8" providerId="LiveId" clId="{FAFE21F0-1011-432D-B403-1E6B5075BEA6}" dt="2025-03-26T15:23:28.964" v="262" actId="1076"/>
          <ac:picMkLst>
            <pc:docMk/>
            <pc:sldMk cId="3061129068" sldId="259"/>
            <ac:picMk id="5" creationId="{AAF98715-A445-0BB8-2226-C882DF94F299}"/>
          </ac:picMkLst>
        </pc:picChg>
      </pc:sldChg>
      <pc:sldChg chg="modSp new mod ord">
        <pc:chgData name="Sivunnaidu Bankuru" userId="e07b67cc7c2a82f8" providerId="LiveId" clId="{FAFE21F0-1011-432D-B403-1E6B5075BEA6}" dt="2025-03-26T15:49:39.370" v="379"/>
        <pc:sldMkLst>
          <pc:docMk/>
          <pc:sldMk cId="791772290" sldId="260"/>
        </pc:sldMkLst>
        <pc:spChg chg="mod">
          <ac:chgData name="Sivunnaidu Bankuru" userId="e07b67cc7c2a82f8" providerId="LiveId" clId="{FAFE21F0-1011-432D-B403-1E6B5075BEA6}" dt="2025-03-26T15:49:39.370" v="379"/>
          <ac:spMkLst>
            <pc:docMk/>
            <pc:sldMk cId="791772290" sldId="260"/>
            <ac:spMk id="2" creationId="{08797178-ED07-34BA-3AE6-8AC557D8658F}"/>
          </ac:spMkLst>
        </pc:spChg>
        <pc:spChg chg="mod">
          <ac:chgData name="Sivunnaidu Bankuru" userId="e07b67cc7c2a82f8" providerId="LiveId" clId="{FAFE21F0-1011-432D-B403-1E6B5075BEA6}" dt="2025-03-26T15:49:39.370" v="379"/>
          <ac:spMkLst>
            <pc:docMk/>
            <pc:sldMk cId="791772290" sldId="260"/>
            <ac:spMk id="3" creationId="{02B0CA1E-5CAD-9D1B-DEC5-0651501963CD}"/>
          </ac:spMkLst>
        </pc:spChg>
      </pc:sldChg>
      <pc:sldChg chg="addSp delSp modSp new mod">
        <pc:chgData name="Sivunnaidu Bankuru" userId="e07b67cc7c2a82f8" providerId="LiveId" clId="{FAFE21F0-1011-432D-B403-1E6B5075BEA6}" dt="2025-03-26T15:25:03.908" v="301" actId="14100"/>
        <pc:sldMkLst>
          <pc:docMk/>
          <pc:sldMk cId="562791795" sldId="261"/>
        </pc:sldMkLst>
        <pc:spChg chg="mod">
          <ac:chgData name="Sivunnaidu Bankuru" userId="e07b67cc7c2a82f8" providerId="LiveId" clId="{FAFE21F0-1011-432D-B403-1E6B5075BEA6}" dt="2025-03-26T15:24:45.774" v="296" actId="1076"/>
          <ac:spMkLst>
            <pc:docMk/>
            <pc:sldMk cId="562791795" sldId="261"/>
            <ac:spMk id="2" creationId="{D9529CDE-E730-6CC7-A1B4-DBB1A628658F}"/>
          </ac:spMkLst>
        </pc:spChg>
        <pc:spChg chg="del">
          <ac:chgData name="Sivunnaidu Bankuru" userId="e07b67cc7c2a82f8" providerId="LiveId" clId="{FAFE21F0-1011-432D-B403-1E6B5075BEA6}" dt="2025-03-26T15:24:34.209" v="292" actId="478"/>
          <ac:spMkLst>
            <pc:docMk/>
            <pc:sldMk cId="562791795" sldId="261"/>
            <ac:spMk id="3" creationId="{FEBFB7B5-AE89-2D23-E3B9-09B865150259}"/>
          </ac:spMkLst>
        </pc:spChg>
        <pc:spChg chg="add mod">
          <ac:chgData name="Sivunnaidu Bankuru" userId="e07b67cc7c2a82f8" providerId="LiveId" clId="{FAFE21F0-1011-432D-B403-1E6B5075BEA6}" dt="2025-03-26T15:25:03.908" v="301" actId="14100"/>
          <ac:spMkLst>
            <pc:docMk/>
            <pc:sldMk cId="562791795" sldId="261"/>
            <ac:spMk id="5" creationId="{27114C30-85B6-9AAE-BD20-633A0E27872B}"/>
          </ac:spMkLst>
        </pc:spChg>
      </pc:sldChg>
      <pc:sldChg chg="addSp delSp modSp new mod setBg delDesignElem">
        <pc:chgData name="Sivunnaidu Bankuru" userId="e07b67cc7c2a82f8" providerId="LiveId" clId="{FAFE21F0-1011-432D-B403-1E6B5075BEA6}" dt="2025-03-26T15:49:39.370" v="379"/>
        <pc:sldMkLst>
          <pc:docMk/>
          <pc:sldMk cId="3142351485" sldId="262"/>
        </pc:sldMkLst>
        <pc:spChg chg="del">
          <ac:chgData name="Sivunnaidu Bankuru" userId="e07b67cc7c2a82f8" providerId="LiveId" clId="{FAFE21F0-1011-432D-B403-1E6B5075BEA6}" dt="2025-03-26T15:25:27.768" v="304" actId="478"/>
          <ac:spMkLst>
            <pc:docMk/>
            <pc:sldMk cId="3142351485" sldId="262"/>
            <ac:spMk id="2" creationId="{99C4EA08-644B-3239-9DF9-304ECE6734B0}"/>
          </ac:spMkLst>
        </pc:spChg>
        <pc:spChg chg="del">
          <ac:chgData name="Sivunnaidu Bankuru" userId="e07b67cc7c2a82f8" providerId="LiveId" clId="{FAFE21F0-1011-432D-B403-1E6B5075BEA6}" dt="2025-03-26T15:25:25.416" v="303" actId="478"/>
          <ac:spMkLst>
            <pc:docMk/>
            <pc:sldMk cId="3142351485" sldId="262"/>
            <ac:spMk id="3" creationId="{3783C507-B955-0CAF-89D0-3FF6280C721F}"/>
          </ac:spMkLst>
        </pc:spChg>
        <pc:spChg chg="add del">
          <ac:chgData name="Sivunnaidu Bankuru" userId="e07b67cc7c2a82f8" providerId="LiveId" clId="{FAFE21F0-1011-432D-B403-1E6B5075BEA6}" dt="2025-03-26T15:49:39.370" v="379"/>
          <ac:spMkLst>
            <pc:docMk/>
            <pc:sldMk cId="3142351485" sldId="262"/>
            <ac:spMk id="13" creationId="{DDDE267B-E820-4910-868D-BA40CFB936D7}"/>
          </ac:spMkLst>
        </pc:spChg>
        <pc:picChg chg="add mod">
          <ac:chgData name="Sivunnaidu Bankuru" userId="e07b67cc7c2a82f8" providerId="LiveId" clId="{FAFE21F0-1011-432D-B403-1E6B5075BEA6}" dt="2025-03-26T15:25:37.582" v="308" actId="26606"/>
          <ac:picMkLst>
            <pc:docMk/>
            <pc:sldMk cId="3142351485" sldId="262"/>
            <ac:picMk id="4" creationId="{DE60E9BD-63A5-A95C-BC78-5ADD94D65164}"/>
          </ac:picMkLst>
        </pc:picChg>
        <pc:picChg chg="add del">
          <ac:chgData name="Sivunnaidu Bankuru" userId="e07b67cc7c2a82f8" providerId="LiveId" clId="{FAFE21F0-1011-432D-B403-1E6B5075BEA6}" dt="2025-03-26T15:49:39.370" v="379"/>
          <ac:picMkLst>
            <pc:docMk/>
            <pc:sldMk cId="3142351485" sldId="262"/>
            <ac:picMk id="9" creationId="{B1981535-B5AA-4E0C-ACE5-925CC19B20FE}"/>
          </ac:picMkLst>
        </pc:picChg>
        <pc:picChg chg="add del">
          <ac:chgData name="Sivunnaidu Bankuru" userId="e07b67cc7c2a82f8" providerId="LiveId" clId="{FAFE21F0-1011-432D-B403-1E6B5075BEA6}" dt="2025-03-26T15:49:39.370" v="379"/>
          <ac:picMkLst>
            <pc:docMk/>
            <pc:sldMk cId="3142351485" sldId="262"/>
            <ac:picMk id="11" creationId="{BF97D060-AA7E-4411-BA62-28BD1EBD55D6}"/>
          </ac:picMkLst>
        </pc:picChg>
        <pc:picChg chg="add del">
          <ac:chgData name="Sivunnaidu Bankuru" userId="e07b67cc7c2a82f8" providerId="LiveId" clId="{FAFE21F0-1011-432D-B403-1E6B5075BEA6}" dt="2025-03-26T15:49:39.370" v="379"/>
          <ac:picMkLst>
            <pc:docMk/>
            <pc:sldMk cId="3142351485" sldId="262"/>
            <ac:picMk id="15" creationId="{FF3E25D7-C2F8-445D-AA42-C1163028DA68}"/>
          </ac:picMkLst>
        </pc:picChg>
      </pc:sldChg>
      <pc:sldChg chg="addSp delSp modSp new mod">
        <pc:chgData name="Sivunnaidu Bankuru" userId="e07b67cc7c2a82f8" providerId="LiveId" clId="{FAFE21F0-1011-432D-B403-1E6B5075BEA6}" dt="2025-03-26T15:49:39.465" v="381" actId="27636"/>
        <pc:sldMkLst>
          <pc:docMk/>
          <pc:sldMk cId="886981473" sldId="263"/>
        </pc:sldMkLst>
        <pc:spChg chg="mod">
          <ac:chgData name="Sivunnaidu Bankuru" userId="e07b67cc7c2a82f8" providerId="LiveId" clId="{FAFE21F0-1011-432D-B403-1E6B5075BEA6}" dt="2025-03-26T15:49:39.465" v="381" actId="27636"/>
          <ac:spMkLst>
            <pc:docMk/>
            <pc:sldMk cId="886981473" sldId="263"/>
            <ac:spMk id="2" creationId="{ACC8ACBA-73B3-7C46-B76D-6CDC01B23CBD}"/>
          </ac:spMkLst>
        </pc:spChg>
        <pc:spChg chg="del">
          <ac:chgData name="Sivunnaidu Bankuru" userId="e07b67cc7c2a82f8" providerId="LiveId" clId="{FAFE21F0-1011-432D-B403-1E6B5075BEA6}" dt="2025-03-26T15:26:16.085" v="313" actId="478"/>
          <ac:spMkLst>
            <pc:docMk/>
            <pc:sldMk cId="886981473" sldId="263"/>
            <ac:spMk id="3" creationId="{AA095217-B94D-234E-DBEE-B3489C573F3F}"/>
          </ac:spMkLst>
        </pc:spChg>
        <pc:spChg chg="add mod">
          <ac:chgData name="Sivunnaidu Bankuru" userId="e07b67cc7c2a82f8" providerId="LiveId" clId="{FAFE21F0-1011-432D-B403-1E6B5075BEA6}" dt="2025-03-26T15:27:41.300" v="335" actId="113"/>
          <ac:spMkLst>
            <pc:docMk/>
            <pc:sldMk cId="886981473" sldId="263"/>
            <ac:spMk id="5" creationId="{A07DC1A4-95DB-92AE-B6C5-13EF41A2FE45}"/>
          </ac:spMkLst>
        </pc:spChg>
      </pc:sldChg>
      <pc:sldChg chg="addSp delSp modSp add mod">
        <pc:chgData name="Sivunnaidu Bankuru" userId="e07b67cc7c2a82f8" providerId="LiveId" clId="{FAFE21F0-1011-432D-B403-1E6B5075BEA6}" dt="2025-03-26T15:49:39.465" v="382" actId="27636"/>
        <pc:sldMkLst>
          <pc:docMk/>
          <pc:sldMk cId="3075257721" sldId="264"/>
        </pc:sldMkLst>
        <pc:spChg chg="mod">
          <ac:chgData name="Sivunnaidu Bankuru" userId="e07b67cc7c2a82f8" providerId="LiveId" clId="{FAFE21F0-1011-432D-B403-1E6B5075BEA6}" dt="2025-03-26T15:49:39.465" v="382" actId="27636"/>
          <ac:spMkLst>
            <pc:docMk/>
            <pc:sldMk cId="3075257721" sldId="264"/>
            <ac:spMk id="2" creationId="{1A8B3777-C14B-A6FF-E9A6-E9637AA04425}"/>
          </ac:spMkLst>
        </pc:spChg>
        <pc:spChg chg="add mod">
          <ac:chgData name="Sivunnaidu Bankuru" userId="e07b67cc7c2a82f8" providerId="LiveId" clId="{FAFE21F0-1011-432D-B403-1E6B5075BEA6}" dt="2025-03-26T15:28:26.722" v="343" actId="113"/>
          <ac:spMkLst>
            <pc:docMk/>
            <pc:sldMk cId="3075257721" sldId="264"/>
            <ac:spMk id="4" creationId="{6492DFE3-16CE-751A-0132-3F43490F40A7}"/>
          </ac:spMkLst>
        </pc:spChg>
        <pc:spChg chg="del">
          <ac:chgData name="Sivunnaidu Bankuru" userId="e07b67cc7c2a82f8" providerId="LiveId" clId="{FAFE21F0-1011-432D-B403-1E6B5075BEA6}" dt="2025-03-26T15:27:04.355" v="324" actId="478"/>
          <ac:spMkLst>
            <pc:docMk/>
            <pc:sldMk cId="3075257721" sldId="264"/>
            <ac:spMk id="5" creationId="{73211E78-6CA8-9FF2-B0E4-08FBF7A7A408}"/>
          </ac:spMkLst>
        </pc:spChg>
      </pc:sldChg>
      <pc:sldChg chg="addSp delSp modSp add mod">
        <pc:chgData name="Sivunnaidu Bankuru" userId="e07b67cc7c2a82f8" providerId="LiveId" clId="{FAFE21F0-1011-432D-B403-1E6B5075BEA6}" dt="2025-03-26T15:49:39.465" v="383" actId="27636"/>
        <pc:sldMkLst>
          <pc:docMk/>
          <pc:sldMk cId="631157095" sldId="265"/>
        </pc:sldMkLst>
        <pc:spChg chg="mod">
          <ac:chgData name="Sivunnaidu Bankuru" userId="e07b67cc7c2a82f8" providerId="LiveId" clId="{FAFE21F0-1011-432D-B403-1E6B5075BEA6}" dt="2025-03-26T15:49:39.465" v="383" actId="27636"/>
          <ac:spMkLst>
            <pc:docMk/>
            <pc:sldMk cId="631157095" sldId="265"/>
            <ac:spMk id="2" creationId="{A4E0507D-3772-8275-315E-5A753491D328}"/>
          </ac:spMkLst>
        </pc:spChg>
        <pc:spChg chg="del">
          <ac:chgData name="Sivunnaidu Bankuru" userId="e07b67cc7c2a82f8" providerId="LiveId" clId="{FAFE21F0-1011-432D-B403-1E6B5075BEA6}" dt="2025-03-26T15:28:39.686" v="345" actId="478"/>
          <ac:spMkLst>
            <pc:docMk/>
            <pc:sldMk cId="631157095" sldId="265"/>
            <ac:spMk id="4" creationId="{8747C5B6-C982-88D1-3DA0-97AA7A4BDE11}"/>
          </ac:spMkLst>
        </pc:spChg>
        <pc:spChg chg="add mod">
          <ac:chgData name="Sivunnaidu Bankuru" userId="e07b67cc7c2a82f8" providerId="LiveId" clId="{FAFE21F0-1011-432D-B403-1E6B5075BEA6}" dt="2025-03-26T15:28:56.843" v="348" actId="14100"/>
          <ac:spMkLst>
            <pc:docMk/>
            <pc:sldMk cId="631157095" sldId="265"/>
            <ac:spMk id="5" creationId="{D656272A-C99A-3990-AD7B-445BA0A87C83}"/>
          </ac:spMkLst>
        </pc:spChg>
      </pc:sldChg>
      <pc:sldChg chg="delSp modSp new mod">
        <pc:chgData name="Sivunnaidu Bankuru" userId="e07b67cc7c2a82f8" providerId="LiveId" clId="{FAFE21F0-1011-432D-B403-1E6B5075BEA6}" dt="2025-03-26T15:50:21.990" v="397" actId="20577"/>
        <pc:sldMkLst>
          <pc:docMk/>
          <pc:sldMk cId="164532241" sldId="266"/>
        </pc:sldMkLst>
        <pc:spChg chg="del">
          <ac:chgData name="Sivunnaidu Bankuru" userId="e07b67cc7c2a82f8" providerId="LiveId" clId="{FAFE21F0-1011-432D-B403-1E6B5075BEA6}" dt="2025-03-26T15:29:19.351" v="364" actId="478"/>
          <ac:spMkLst>
            <pc:docMk/>
            <pc:sldMk cId="164532241" sldId="266"/>
            <ac:spMk id="2" creationId="{FBC7B684-BAEC-61A1-1ABA-0F9F768BF795}"/>
          </ac:spMkLst>
        </pc:spChg>
        <pc:spChg chg="mod">
          <ac:chgData name="Sivunnaidu Bankuru" userId="e07b67cc7c2a82f8" providerId="LiveId" clId="{FAFE21F0-1011-432D-B403-1E6B5075BEA6}" dt="2025-03-26T15:50:21.990" v="397" actId="20577"/>
          <ac:spMkLst>
            <pc:docMk/>
            <pc:sldMk cId="164532241" sldId="266"/>
            <ac:spMk id="3" creationId="{04D4B89B-CDAD-2C14-A521-368A5C2F0721}"/>
          </ac:spMkLst>
        </pc:spChg>
      </pc:sldChg>
      <pc:sldMasterChg chg="modSldLayout">
        <pc:chgData name="Sivunnaidu Bankuru" userId="e07b67cc7c2a82f8" providerId="LiveId" clId="{FAFE21F0-1011-432D-B403-1E6B5075BEA6}" dt="2025-03-26T15:49:39.370" v="379"/>
        <pc:sldMasterMkLst>
          <pc:docMk/>
          <pc:sldMasterMk cId="3220200603" sldId="2147483678"/>
        </pc:sldMasterMkLst>
        <pc:sldLayoutChg chg="delSp">
          <pc:chgData name="Sivunnaidu Bankuru" userId="e07b67cc7c2a82f8" providerId="LiveId" clId="{FAFE21F0-1011-432D-B403-1E6B5075BEA6}" dt="2025-03-26T15:49:39.370" v="379"/>
          <pc:sldLayoutMkLst>
            <pc:docMk/>
            <pc:sldMasterMk cId="3220200603" sldId="2147483678"/>
            <pc:sldLayoutMk cId="4052067866" sldId="2147483690"/>
          </pc:sldLayoutMkLst>
          <pc:picChg chg="del">
            <ac:chgData name="Sivunnaidu Bankuru" userId="e07b67cc7c2a82f8" providerId="LiveId" clId="{FAFE21F0-1011-432D-B403-1E6B5075BEA6}" dt="2025-03-26T15:49:39.370" v="379"/>
            <ac:picMkLst>
              <pc:docMk/>
              <pc:sldMasterMk cId="3220200603" sldId="2147483678"/>
              <pc:sldLayoutMk cId="4052067866" sldId="2147483690"/>
              <ac:picMk id="3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2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54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6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8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5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0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06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1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4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1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3C5745-016B-408B-A397-19D5AF5EF31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813832A-D19A-49C8-87E3-173633F1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0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2A5F-5AE2-66A6-9ED9-8A45E1768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065" y="2577295"/>
            <a:ext cx="9272505" cy="97858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Generative AI Email Classification System</a:t>
            </a:r>
            <a:endParaRPr lang="en-IN" sz="3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A5143-60D7-0660-E8E9-EC4504717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152" y="3671673"/>
            <a:ext cx="2392734" cy="58543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By Gen AI Bots</a:t>
            </a:r>
          </a:p>
        </p:txBody>
      </p:sp>
    </p:spTree>
    <p:extLst>
      <p:ext uri="{BB962C8B-B14F-4D97-AF65-F5344CB8AC3E}">
        <p14:creationId xmlns:p14="http://schemas.microsoft.com/office/powerpoint/2010/main" val="110196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C772A-D0B8-FC97-DDBC-AFAAEE9C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507D-3772-8275-315E-5A753491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5740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Flow</a:t>
            </a:r>
            <a:endParaRPr lang="en-IN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6272A-C99A-3990-AD7B-445BA0A87C83}"/>
              </a:ext>
            </a:extLst>
          </p:cNvPr>
          <p:cNvSpPr txBox="1"/>
          <p:nvPr/>
        </p:nvSpPr>
        <p:spPr>
          <a:xfrm>
            <a:off x="805542" y="1457626"/>
            <a:ext cx="6966857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6: API Operations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email?id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=&lt;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→ Retrieve a classified email.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/email → Upload a new email.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/email → Update an existing classification.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email?id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=&lt;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→ Remove an email.</a:t>
            </a:r>
          </a:p>
        </p:txBody>
      </p:sp>
    </p:spTree>
    <p:extLst>
      <p:ext uri="{BB962C8B-B14F-4D97-AF65-F5344CB8AC3E}">
        <p14:creationId xmlns:p14="http://schemas.microsoft.com/office/powerpoint/2010/main" val="63115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B89B-CDAD-2C14-A521-368A5C2F07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>
                <a:solidFill>
                  <a:srgbClr val="C00000"/>
                </a:solidFill>
              </a:rPr>
              <a:t>Thank You </a:t>
            </a:r>
            <a:r>
              <a:rPr lang="en-IN" sz="7200" dirty="0">
                <a:solidFill>
                  <a:srgbClr val="C0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645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7178-ED07-34BA-3AE6-8AC557D8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CA1E-5CAD-9D1B-DEC5-0651501963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</a:rPr>
              <a:t>    Suresh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</a:rPr>
              <a:t>    Narayana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</a:rPr>
              <a:t>    Venkata Ranga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</a:rPr>
              <a:t>    Pranava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2060"/>
                </a:solidFill>
              </a:rPr>
              <a:t>    Priya</a:t>
            </a:r>
          </a:p>
        </p:txBody>
      </p:sp>
    </p:spTree>
    <p:extLst>
      <p:ext uri="{BB962C8B-B14F-4D97-AF65-F5344CB8AC3E}">
        <p14:creationId xmlns:p14="http://schemas.microsoft.com/office/powerpoint/2010/main" val="7917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317E-0B55-5C1E-169E-CB0CADDB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05483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76732-9367-A97C-AC28-AA540B991184}"/>
              </a:ext>
            </a:extLst>
          </p:cNvPr>
          <p:cNvSpPr txBox="1"/>
          <p:nvPr/>
        </p:nvSpPr>
        <p:spPr>
          <a:xfrm>
            <a:off x="913773" y="2086658"/>
            <a:ext cx="10015484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processes emails related to Commercial Bank Lending Services (CBLS) and classifies them based on request types (e.g., Fee Payment, Money Movement). It uses a Generative AI model to extract key attributes from emails and attachments. Classified emails are stored in a MongoDB database and assigned to appropriate teams or users.</a:t>
            </a:r>
          </a:p>
        </p:txBody>
      </p:sp>
    </p:spTree>
    <p:extLst>
      <p:ext uri="{BB962C8B-B14F-4D97-AF65-F5344CB8AC3E}">
        <p14:creationId xmlns:p14="http://schemas.microsoft.com/office/powerpoint/2010/main" val="273635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6D23-B4D3-AFE0-32FC-F3BBB57D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81683"/>
          </a:xfrm>
        </p:spPr>
        <p:txBody>
          <a:bodyPr>
            <a:normAutofit/>
          </a:bodyPr>
          <a:lstStyle/>
          <a:p>
            <a:pPr algn="l"/>
            <a:r>
              <a:rPr lang="en-IN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</a:t>
            </a:r>
            <a:endParaRPr lang="en-IN" sz="6000" dirty="0">
              <a:solidFill>
                <a:srgbClr val="C00000"/>
              </a:solidFill>
            </a:endParaRP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2A51CD4C-2409-0767-64FA-7876FC9CC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829"/>
            <a:ext cx="12192000" cy="51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A81C-8D02-6DB2-BAF4-0B5393FB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Diagram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AAF98715-A445-0BB8-2226-C882DF94F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13" y="512649"/>
            <a:ext cx="4604657" cy="583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CDE-E730-6CC7-A1B4-DBB1A628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18" y="259290"/>
            <a:ext cx="10364451" cy="86194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14C30-85B6-9AAE-BD20-633A0E27872B}"/>
              </a:ext>
            </a:extLst>
          </p:cNvPr>
          <p:cNvSpPr txBox="1"/>
          <p:nvPr/>
        </p:nvSpPr>
        <p:spPr>
          <a:xfrm>
            <a:off x="1436914" y="1121230"/>
            <a:ext cx="8458199" cy="5685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 (UI)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interface for users to upload emails, view uploaded emails and also configure request and sub-request types.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 (Flask API)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email uploads, extraction and classification using LLM, storage, and retrieval.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endpoints: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/email (CRUD operations for emails)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request_types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(Manage classification request types)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/email/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add_new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/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/email/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update_existing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(Email processing)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(MongoDB)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classified emails, assigned teams, urgency levels, request types, and users.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Collections: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email_classifications</a:t>
            </a:r>
            <a:endParaRPr lang="en-IN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assigned_to</a:t>
            </a:r>
            <a:endParaRPr lang="en-IN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assigned_team</a:t>
            </a:r>
            <a:endParaRPr lang="en-IN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urgency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request_types</a:t>
            </a:r>
            <a:endParaRPr lang="en-IN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Processing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Extraction Module (extract.py)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Extracts email content and attachments to structured format -</a:t>
            </a:r>
          </a:p>
        </p:txBody>
      </p:sp>
    </p:spTree>
    <p:extLst>
      <p:ext uri="{BB962C8B-B14F-4D97-AF65-F5344CB8AC3E}">
        <p14:creationId xmlns:p14="http://schemas.microsoft.com/office/powerpoint/2010/main" val="56279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60E9BD-63A5-A95C-BC78-5ADD94D6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87" y="965201"/>
            <a:ext cx="6878426" cy="49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5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CBA-73B3-7C46-B76D-6CDC01B2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5740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Flow</a:t>
            </a:r>
            <a:endParaRPr lang="en-IN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DC1A4-95DB-92AE-B6C5-13EF41A2FE45}"/>
              </a:ext>
            </a:extLst>
          </p:cNvPr>
          <p:cNvSpPr txBox="1"/>
          <p:nvPr/>
        </p:nvSpPr>
        <p:spPr>
          <a:xfrm>
            <a:off x="1143000" y="1524000"/>
            <a:ext cx="8001000" cy="522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Email Upload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uploads an .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eml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file via the UI (/add).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file is read, and its content is extracted using LLM (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extract_email_chain_and_attachments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Attachments (PDFs, images, DOCX) are processed with OCR/Tesseract.</a:t>
            </a:r>
          </a:p>
          <a:p>
            <a:pPr>
              <a:lnSpc>
                <a:spcPct val="200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AI-Based Classification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extracted email text is passed to 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analyze_with_llm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returns a structured JSON with:</a:t>
            </a: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request_type</a:t>
            </a:r>
            <a:endParaRPr lang="en-IN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sub_request_type</a:t>
            </a:r>
            <a:endParaRPr lang="en-IN" sz="2000" b="1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from, to, subject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customer_name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urgency, 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confidence_score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reason, </a:t>
            </a:r>
            <a:r>
              <a:rPr lang="en-IN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secondary_intent</a:t>
            </a:r>
            <a:endParaRPr lang="en-IN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8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43955-5A42-C217-EEA2-B00E837DE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3777-C14B-A6FF-E9A6-E9637AA04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5740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Flow</a:t>
            </a:r>
            <a:endParaRPr lang="en-IN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DFE3-16CE-751A-0132-3F43490F40A7}"/>
              </a:ext>
            </a:extLst>
          </p:cNvPr>
          <p:cNvSpPr txBox="1"/>
          <p:nvPr/>
        </p:nvSpPr>
        <p:spPr>
          <a:xfrm>
            <a:off x="1099457" y="1404259"/>
            <a:ext cx="9448800" cy="507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Duplicate Check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searches for similar emails in MongoDB (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find_duplicate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duplicate exists:</a:t>
            </a:r>
          </a:p>
          <a:p>
            <a:pPr marL="1143000" lvl="2" indent="-228600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can classify it as a new email</a:t>
            </a:r>
          </a:p>
          <a:p>
            <a:pPr marL="1143000" lvl="2" indent="-228600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can discard it</a:t>
            </a:r>
          </a:p>
          <a:p>
            <a:pPr marL="1143000" lvl="2" indent="-2286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can update the existing email chain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Team Assignment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assigns a team based on the request type (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get_users_for_team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5: Storage &amp; Retrieval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Classified emails are stored in MongoDB (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email_classifications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emails (/view/&lt;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email_id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classifications (/edit/&lt;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email_id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request types (/</a:t>
            </a:r>
            <a:r>
              <a:rPr lang="en-IN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manage_requests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5257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</TotalTime>
  <Words>529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Courier New</vt:lpstr>
      <vt:lpstr>Rockwell</vt:lpstr>
      <vt:lpstr>Rockwell Condensed</vt:lpstr>
      <vt:lpstr>Symbol</vt:lpstr>
      <vt:lpstr>Wingdings</vt:lpstr>
      <vt:lpstr>Wood Type</vt:lpstr>
      <vt:lpstr>Generative AI Email Classification System</vt:lpstr>
      <vt:lpstr>Team Details</vt:lpstr>
      <vt:lpstr>Overview</vt:lpstr>
      <vt:lpstr>System Architecture</vt:lpstr>
      <vt:lpstr>Flow Diagram</vt:lpstr>
      <vt:lpstr>Key Components</vt:lpstr>
      <vt:lpstr>PowerPoint Presentation</vt:lpstr>
      <vt:lpstr>Functional Flow</vt:lpstr>
      <vt:lpstr>Functional Flow</vt:lpstr>
      <vt:lpstr>Functional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Sivunnaidu Bankuru</dc:creator>
  <cp:lastModifiedBy>Sivunnaidu Bankuru</cp:lastModifiedBy>
  <cp:revision>1</cp:revision>
  <dcterms:created xsi:type="dcterms:W3CDTF">2025-03-26T15:11:17Z</dcterms:created>
  <dcterms:modified xsi:type="dcterms:W3CDTF">2025-03-26T15:50:23Z</dcterms:modified>
</cp:coreProperties>
</file>