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 AI-Based Email Classification for Commercial Bank Service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Performance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Speed - Real-time email processing</a:t>
            </a:r>
          </a:p>
          <a:p>
            <a:r>
              <a:t>Scalability - Pega cloud scales with email volume</a:t>
            </a:r>
          </a:p>
          <a:p>
            <a:r>
              <a:t>Monitoring - AI model performance tracked via Prediction Studio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Pega application for managing service requests received via email</a:t>
            </a:r>
          </a:p>
          <a:p>
            <a:r>
              <a:t>Automates email reading, intent identification, sentiment analysis, and service request creation</a:t>
            </a:r>
          </a:p>
          <a:p>
            <a:r>
              <a:t>Routes requests, handles multiple requests within a single email, and detects duplicates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Pega Platform - App Studio, Dev Studio, Prediction Studio</a:t>
            </a:r>
          </a:p>
          <a:p>
            <a:r>
              <a:t>Pega GenAI - Summarization and key details extraction</a:t>
            </a:r>
          </a:p>
          <a:p>
            <a:r>
              <a:t>NLP and Decisioning - Smart automation and routing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Workflow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 types have separate case types</a:t>
            </a:r>
          </a:p>
          <a:p>
            <a:r>
              <a:t>Case types - Adjustment, AU Transfer, Closing Notice, Commitment Change, Fee Payment, Money Movement (Inbound Outbound)</a:t>
            </a:r>
          </a:p>
          <a:p>
            <a:r>
              <a:t>Case Stages - Intake, Evaluation, Resolve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CB-LSP-Data-Account - Stores loan account details</a:t>
            </a:r>
          </a:p>
          <a:p>
            <a:r>
              <a:t>CB-LSP-Data-Attachment - Stores attachment details</a:t>
            </a:r>
          </a:p>
          <a:p>
            <a:r>
              <a:t>Class Structure - Separate classes for different work types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Channel - Reads emails and attachments</a:t>
            </a:r>
          </a:p>
          <a:p>
            <a:r>
              <a:t>Prediction Studio - AI-based intent detection and data extraction</a:t>
            </a:r>
          </a:p>
          <a:p>
            <a:r>
              <a:t>Case Management - Handles service requests</a:t>
            </a:r>
          </a:p>
          <a:p>
            <a:r>
              <a:t>Data Flows and Rules Engine - Real-time processing and routing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Ingestion - Email listener reads emails and sends confirmations</a:t>
            </a:r>
          </a:p>
          <a:p>
            <a:r>
              <a:t>Intent Detection - Identifies request type with confidence scores</a:t>
            </a:r>
          </a:p>
          <a:p>
            <a:r>
              <a:t>Data Extraction - Extracts key details like sender email, amount, date</a:t>
            </a:r>
          </a:p>
          <a:p>
            <a:r>
              <a:t>Duplicate Detection - Avoids duplicate cases based on sender and content</a:t>
            </a:r>
          </a:p>
          <a:p>
            <a:r>
              <a:t>Workflow Routing - Assigns cases based on skill and priority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AI Models in Prediction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 Detection - Identifies request types</a:t>
            </a:r>
          </a:p>
          <a:p>
            <a:r>
              <a:t>Entity Extraction - Extracts sender details and key fields</a:t>
            </a:r>
          </a:p>
          <a:p>
            <a:r>
              <a:t>Validation - Uses training and test datasets (80 20 split)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Steps to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up Email Channel</a:t>
            </a:r>
          </a:p>
          <a:p>
            <a:r>
              <a:t>Configure Prediction Studio for AI models</a:t>
            </a:r>
          </a:p>
          <a:p>
            <a:r>
              <a:t>Integrate Pega GenAI for summarization</a:t>
            </a:r>
          </a:p>
          <a:p>
            <a:r>
              <a:t>Define Case Types and Routing Rules</a:t>
            </a:r>
          </a:p>
          <a:p>
            <a:r>
              <a:t>Test with sample emails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