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8D00A-F1A4-45F5-AF16-6D0839B7235A}" v="19" dt="2025-03-25T19:29:56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3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an chandrashekar" userId="c81a8a65e60d8043" providerId="LiveId" clId="{0DE8D00A-F1A4-45F5-AF16-6D0839B7235A}"/>
    <pc:docChg chg="undo custSel addSld modSld">
      <pc:chgData name="charan chandrashekar" userId="c81a8a65e60d8043" providerId="LiveId" clId="{0DE8D00A-F1A4-45F5-AF16-6D0839B7235A}" dt="2025-03-25T19:32:27.668" v="593" actId="20577"/>
      <pc:docMkLst>
        <pc:docMk/>
      </pc:docMkLst>
      <pc:sldChg chg="addSp delSp modSp new mod">
        <pc:chgData name="charan chandrashekar" userId="c81a8a65e60d8043" providerId="LiveId" clId="{0DE8D00A-F1A4-45F5-AF16-6D0839B7235A}" dt="2025-03-25T18:30:48.083" v="82" actId="1076"/>
        <pc:sldMkLst>
          <pc:docMk/>
          <pc:sldMk cId="2269729170" sldId="256"/>
        </pc:sldMkLst>
        <pc:spChg chg="mod">
          <ac:chgData name="charan chandrashekar" userId="c81a8a65e60d8043" providerId="LiveId" clId="{0DE8D00A-F1A4-45F5-AF16-6D0839B7235A}" dt="2025-03-25T18:30:48.083" v="82" actId="1076"/>
          <ac:spMkLst>
            <pc:docMk/>
            <pc:sldMk cId="2269729170" sldId="256"/>
            <ac:spMk id="2" creationId="{86C05D1D-D230-F362-7DD4-79D76843A7F5}"/>
          </ac:spMkLst>
        </pc:spChg>
        <pc:spChg chg="del mod">
          <ac:chgData name="charan chandrashekar" userId="c81a8a65e60d8043" providerId="LiveId" clId="{0DE8D00A-F1A4-45F5-AF16-6D0839B7235A}" dt="2025-03-25T18:29:41.088" v="44" actId="478"/>
          <ac:spMkLst>
            <pc:docMk/>
            <pc:sldMk cId="2269729170" sldId="256"/>
            <ac:spMk id="3" creationId="{029BDE82-2806-4695-F063-272A1F92805E}"/>
          </ac:spMkLst>
        </pc:spChg>
        <pc:spChg chg="add mod">
          <ac:chgData name="charan chandrashekar" userId="c81a8a65e60d8043" providerId="LiveId" clId="{0DE8D00A-F1A4-45F5-AF16-6D0839B7235A}" dt="2025-03-25T18:30:42.339" v="81" actId="20577"/>
          <ac:spMkLst>
            <pc:docMk/>
            <pc:sldMk cId="2269729170" sldId="256"/>
            <ac:spMk id="4" creationId="{E525EA28-E234-5AA9-6F61-700ADECAFF89}"/>
          </ac:spMkLst>
        </pc:spChg>
      </pc:sldChg>
      <pc:sldChg chg="addSp delSp modSp new mod">
        <pc:chgData name="charan chandrashekar" userId="c81a8a65e60d8043" providerId="LiveId" clId="{0DE8D00A-F1A4-45F5-AF16-6D0839B7235A}" dt="2025-03-25T19:32:27.668" v="593" actId="20577"/>
        <pc:sldMkLst>
          <pc:docMk/>
          <pc:sldMk cId="1276159866" sldId="257"/>
        </pc:sldMkLst>
        <pc:spChg chg="mod">
          <ac:chgData name="charan chandrashekar" userId="c81a8a65e60d8043" providerId="LiveId" clId="{0DE8D00A-F1A4-45F5-AF16-6D0839B7235A}" dt="2025-03-25T18:59:26.662" v="149" actId="115"/>
          <ac:spMkLst>
            <pc:docMk/>
            <pc:sldMk cId="1276159866" sldId="257"/>
            <ac:spMk id="2" creationId="{F4176236-0D6C-8664-189E-40675013B542}"/>
          </ac:spMkLst>
        </pc:spChg>
        <pc:spChg chg="del">
          <ac:chgData name="charan chandrashekar" userId="c81a8a65e60d8043" providerId="LiveId" clId="{0DE8D00A-F1A4-45F5-AF16-6D0839B7235A}" dt="2025-03-25T18:59:33.338" v="150" actId="478"/>
          <ac:spMkLst>
            <pc:docMk/>
            <pc:sldMk cId="1276159866" sldId="257"/>
            <ac:spMk id="3" creationId="{0B49188B-632B-F993-E344-6C1062910D6F}"/>
          </ac:spMkLst>
        </pc:spChg>
        <pc:spChg chg="add del mod">
          <ac:chgData name="charan chandrashekar" userId="c81a8a65e60d8043" providerId="LiveId" clId="{0DE8D00A-F1A4-45F5-AF16-6D0839B7235A}" dt="2025-03-25T19:02:08.845" v="158" actId="478"/>
          <ac:spMkLst>
            <pc:docMk/>
            <pc:sldMk cId="1276159866" sldId="257"/>
            <ac:spMk id="4" creationId="{07D6A073-0471-897C-6E52-355B4EFE1DF9}"/>
          </ac:spMkLst>
        </pc:spChg>
        <pc:spChg chg="add mod">
          <ac:chgData name="charan chandrashekar" userId="c81a8a65e60d8043" providerId="LiveId" clId="{0DE8D00A-F1A4-45F5-AF16-6D0839B7235A}" dt="2025-03-25T19:26:29.076" v="405" actId="14100"/>
          <ac:spMkLst>
            <pc:docMk/>
            <pc:sldMk cId="1276159866" sldId="257"/>
            <ac:spMk id="5" creationId="{DCE502E8-7EE0-0E3C-63A5-C202C729E691}"/>
          </ac:spMkLst>
        </pc:spChg>
        <pc:spChg chg="add mod">
          <ac:chgData name="charan chandrashekar" userId="c81a8a65e60d8043" providerId="LiveId" clId="{0DE8D00A-F1A4-45F5-AF16-6D0839B7235A}" dt="2025-03-25T19:10:39.880" v="294" actId="1076"/>
          <ac:spMkLst>
            <pc:docMk/>
            <pc:sldMk cId="1276159866" sldId="257"/>
            <ac:spMk id="6" creationId="{E60BD0CF-9872-1D92-D505-8990F7095DCD}"/>
          </ac:spMkLst>
        </pc:spChg>
        <pc:spChg chg="add mod">
          <ac:chgData name="charan chandrashekar" userId="c81a8a65e60d8043" providerId="LiveId" clId="{0DE8D00A-F1A4-45F5-AF16-6D0839B7235A}" dt="2025-03-25T19:32:27.668" v="593" actId="20577"/>
          <ac:spMkLst>
            <pc:docMk/>
            <pc:sldMk cId="1276159866" sldId="257"/>
            <ac:spMk id="7" creationId="{2559BB75-94A1-DEAC-D3E0-F86CA8297B11}"/>
          </ac:spMkLst>
        </pc:spChg>
        <pc:spChg chg="add del mod">
          <ac:chgData name="charan chandrashekar" userId="c81a8a65e60d8043" providerId="LiveId" clId="{0DE8D00A-F1A4-45F5-AF16-6D0839B7235A}" dt="2025-03-25T19:10:52.282" v="297" actId="478"/>
          <ac:spMkLst>
            <pc:docMk/>
            <pc:sldMk cId="1276159866" sldId="257"/>
            <ac:spMk id="8" creationId="{325C6F34-AF75-FDF6-FBD2-F9341B472519}"/>
          </ac:spMkLst>
        </pc:spChg>
        <pc:spChg chg="add del mod">
          <ac:chgData name="charan chandrashekar" userId="c81a8a65e60d8043" providerId="LiveId" clId="{0DE8D00A-F1A4-45F5-AF16-6D0839B7235A}" dt="2025-03-25T19:10:54.735" v="298" actId="478"/>
          <ac:spMkLst>
            <pc:docMk/>
            <pc:sldMk cId="1276159866" sldId="257"/>
            <ac:spMk id="9" creationId="{BE7EE8D7-22CE-8882-6F3F-3654D1DA2459}"/>
          </ac:spMkLst>
        </pc:spChg>
        <pc:spChg chg="add del mod">
          <ac:chgData name="charan chandrashekar" userId="c81a8a65e60d8043" providerId="LiveId" clId="{0DE8D00A-F1A4-45F5-AF16-6D0839B7235A}" dt="2025-03-25T19:08:49.332" v="285" actId="478"/>
          <ac:spMkLst>
            <pc:docMk/>
            <pc:sldMk cId="1276159866" sldId="257"/>
            <ac:spMk id="10" creationId="{AE9C0D06-35DA-D244-14F8-8C4B7F60DDDC}"/>
          </ac:spMkLst>
        </pc:spChg>
        <pc:spChg chg="add del mod ord">
          <ac:chgData name="charan chandrashekar" userId="c81a8a65e60d8043" providerId="LiveId" clId="{0DE8D00A-F1A4-45F5-AF16-6D0839B7235A}" dt="2025-03-25T19:08:49.332" v="285" actId="478"/>
          <ac:spMkLst>
            <pc:docMk/>
            <pc:sldMk cId="1276159866" sldId="257"/>
            <ac:spMk id="11" creationId="{C81ADCA1-C36E-AE7F-FE09-54F056CD3571}"/>
          </ac:spMkLst>
        </pc:spChg>
        <pc:spChg chg="add mod">
          <ac:chgData name="charan chandrashekar" userId="c81a8a65e60d8043" providerId="LiveId" clId="{0DE8D00A-F1A4-45F5-AF16-6D0839B7235A}" dt="2025-03-25T19:11:08.500" v="299" actId="1076"/>
          <ac:spMkLst>
            <pc:docMk/>
            <pc:sldMk cId="1276159866" sldId="257"/>
            <ac:spMk id="12" creationId="{88D0A040-8E37-E917-234F-85520DD8307A}"/>
          </ac:spMkLst>
        </pc:spChg>
        <pc:spChg chg="add mod">
          <ac:chgData name="charan chandrashekar" userId="c81a8a65e60d8043" providerId="LiveId" clId="{0DE8D00A-F1A4-45F5-AF16-6D0839B7235A}" dt="2025-03-25T19:11:15.779" v="300" actId="1076"/>
          <ac:spMkLst>
            <pc:docMk/>
            <pc:sldMk cId="1276159866" sldId="257"/>
            <ac:spMk id="13" creationId="{B159A5EA-CEDF-3F28-3CDF-711118F94A78}"/>
          </ac:spMkLst>
        </pc:spChg>
        <pc:spChg chg="add mod">
          <ac:chgData name="charan chandrashekar" userId="c81a8a65e60d8043" providerId="LiveId" clId="{0DE8D00A-F1A4-45F5-AF16-6D0839B7235A}" dt="2025-03-25T19:12:45.716" v="310" actId="1076"/>
          <ac:spMkLst>
            <pc:docMk/>
            <pc:sldMk cId="1276159866" sldId="257"/>
            <ac:spMk id="14" creationId="{690F2B8F-1773-C7E7-B5ED-E7A573615A51}"/>
          </ac:spMkLst>
        </pc:spChg>
        <pc:spChg chg="add mod">
          <ac:chgData name="charan chandrashekar" userId="c81a8a65e60d8043" providerId="LiveId" clId="{0DE8D00A-F1A4-45F5-AF16-6D0839B7235A}" dt="2025-03-25T19:26:21.964" v="404" actId="14100"/>
          <ac:spMkLst>
            <pc:docMk/>
            <pc:sldMk cId="1276159866" sldId="257"/>
            <ac:spMk id="15" creationId="{8A53C3E5-BB61-4506-ACD4-5296126C3C9B}"/>
          </ac:spMkLst>
        </pc:spChg>
        <pc:spChg chg="add mod">
          <ac:chgData name="charan chandrashekar" userId="c81a8a65e60d8043" providerId="LiveId" clId="{0DE8D00A-F1A4-45F5-AF16-6D0839B7235A}" dt="2025-03-25T19:25:29.610" v="399" actId="207"/>
          <ac:spMkLst>
            <pc:docMk/>
            <pc:sldMk cId="1276159866" sldId="257"/>
            <ac:spMk id="16" creationId="{4D627CBF-3187-2FC5-1F56-00D6F36599B2}"/>
          </ac:spMkLst>
        </pc:spChg>
        <pc:spChg chg="add mod">
          <ac:chgData name="charan chandrashekar" userId="c81a8a65e60d8043" providerId="LiveId" clId="{0DE8D00A-F1A4-45F5-AF16-6D0839B7235A}" dt="2025-03-25T19:25:57.418" v="402" actId="14100"/>
          <ac:spMkLst>
            <pc:docMk/>
            <pc:sldMk cId="1276159866" sldId="257"/>
            <ac:spMk id="17" creationId="{C771E2E8-38F4-0173-73E3-4759463A8D68}"/>
          </ac:spMkLst>
        </pc:spChg>
      </pc:sldChg>
      <pc:sldChg chg="addSp delSp modSp new mod">
        <pc:chgData name="charan chandrashekar" userId="c81a8a65e60d8043" providerId="LiveId" clId="{0DE8D00A-F1A4-45F5-AF16-6D0839B7235A}" dt="2025-03-25T19:30:26.908" v="570" actId="14100"/>
        <pc:sldMkLst>
          <pc:docMk/>
          <pc:sldMk cId="1998874603" sldId="258"/>
        </pc:sldMkLst>
        <pc:spChg chg="del">
          <ac:chgData name="charan chandrashekar" userId="c81a8a65e60d8043" providerId="LiveId" clId="{0DE8D00A-F1A4-45F5-AF16-6D0839B7235A}" dt="2025-03-25T19:13:36.607" v="314" actId="478"/>
          <ac:spMkLst>
            <pc:docMk/>
            <pc:sldMk cId="1998874603" sldId="258"/>
            <ac:spMk id="2" creationId="{0E91FBD0-9C31-86AA-F04E-177EC89BEA9B}"/>
          </ac:spMkLst>
        </pc:spChg>
        <pc:spChg chg="del">
          <ac:chgData name="charan chandrashekar" userId="c81a8a65e60d8043" providerId="LiveId" clId="{0DE8D00A-F1A4-45F5-AF16-6D0839B7235A}" dt="2025-03-25T19:13:33.811" v="313" actId="478"/>
          <ac:spMkLst>
            <pc:docMk/>
            <pc:sldMk cId="1998874603" sldId="258"/>
            <ac:spMk id="3" creationId="{0B05F833-77D2-1CED-96E9-0FABDA80F564}"/>
          </ac:spMkLst>
        </pc:spChg>
        <pc:spChg chg="add mod">
          <ac:chgData name="charan chandrashekar" userId="c81a8a65e60d8043" providerId="LiveId" clId="{0DE8D00A-F1A4-45F5-AF16-6D0839B7235A}" dt="2025-03-25T19:15:16.578" v="355" actId="14100"/>
          <ac:spMkLst>
            <pc:docMk/>
            <pc:sldMk cId="1998874603" sldId="258"/>
            <ac:spMk id="4" creationId="{870B2718-166D-B942-2DE0-381C25F3AA72}"/>
          </ac:spMkLst>
        </pc:spChg>
        <pc:spChg chg="add del mod">
          <ac:chgData name="charan chandrashekar" userId="c81a8a65e60d8043" providerId="LiveId" clId="{0DE8D00A-F1A4-45F5-AF16-6D0839B7235A}" dt="2025-03-25T19:26:47.742" v="406" actId="478"/>
          <ac:spMkLst>
            <pc:docMk/>
            <pc:sldMk cId="1998874603" sldId="258"/>
            <ac:spMk id="5" creationId="{DF2DE442-EB25-927D-CD21-3D87BCA4B8C5}"/>
          </ac:spMkLst>
        </pc:spChg>
        <pc:spChg chg="add del mod">
          <ac:chgData name="charan chandrashekar" userId="c81a8a65e60d8043" providerId="LiveId" clId="{0DE8D00A-F1A4-45F5-AF16-6D0839B7235A}" dt="2025-03-25T19:26:47.742" v="406" actId="478"/>
          <ac:spMkLst>
            <pc:docMk/>
            <pc:sldMk cId="1998874603" sldId="258"/>
            <ac:spMk id="6" creationId="{ED55FD45-E078-4222-AB61-CB9FDC3C4DE2}"/>
          </ac:spMkLst>
        </pc:spChg>
        <pc:spChg chg="add del mod">
          <ac:chgData name="charan chandrashekar" userId="c81a8a65e60d8043" providerId="LiveId" clId="{0DE8D00A-F1A4-45F5-AF16-6D0839B7235A}" dt="2025-03-25T19:26:47.742" v="406" actId="478"/>
          <ac:spMkLst>
            <pc:docMk/>
            <pc:sldMk cId="1998874603" sldId="258"/>
            <ac:spMk id="7" creationId="{727DEAA3-B828-9C56-598E-1831B4AD93E1}"/>
          </ac:spMkLst>
        </pc:spChg>
        <pc:spChg chg="add del mod">
          <ac:chgData name="charan chandrashekar" userId="c81a8a65e60d8043" providerId="LiveId" clId="{0DE8D00A-F1A4-45F5-AF16-6D0839B7235A}" dt="2025-03-25T19:26:47.742" v="406" actId="478"/>
          <ac:spMkLst>
            <pc:docMk/>
            <pc:sldMk cId="1998874603" sldId="258"/>
            <ac:spMk id="8" creationId="{6E318831-47A4-5608-CB47-98FA590C87DB}"/>
          </ac:spMkLst>
        </pc:spChg>
        <pc:spChg chg="add del mod">
          <ac:chgData name="charan chandrashekar" userId="c81a8a65e60d8043" providerId="LiveId" clId="{0DE8D00A-F1A4-45F5-AF16-6D0839B7235A}" dt="2025-03-25T19:26:47.742" v="406" actId="478"/>
          <ac:spMkLst>
            <pc:docMk/>
            <pc:sldMk cId="1998874603" sldId="258"/>
            <ac:spMk id="9" creationId="{C9B0CD78-5909-5D70-EFB6-7CFFAC1FAC07}"/>
          </ac:spMkLst>
        </pc:spChg>
        <pc:spChg chg="add del mod">
          <ac:chgData name="charan chandrashekar" userId="c81a8a65e60d8043" providerId="LiveId" clId="{0DE8D00A-F1A4-45F5-AF16-6D0839B7235A}" dt="2025-03-25T19:26:47.742" v="406" actId="478"/>
          <ac:spMkLst>
            <pc:docMk/>
            <pc:sldMk cId="1998874603" sldId="258"/>
            <ac:spMk id="10" creationId="{CDFFAB36-D370-AC77-693B-9912A1FB221E}"/>
          </ac:spMkLst>
        </pc:spChg>
        <pc:spChg chg="add del mod">
          <ac:chgData name="charan chandrashekar" userId="c81a8a65e60d8043" providerId="LiveId" clId="{0DE8D00A-F1A4-45F5-AF16-6D0839B7235A}" dt="2025-03-25T19:26:47.742" v="406" actId="478"/>
          <ac:spMkLst>
            <pc:docMk/>
            <pc:sldMk cId="1998874603" sldId="258"/>
            <ac:spMk id="11" creationId="{19C8DFBA-5457-38B4-0298-E4EEB885B88D}"/>
          </ac:spMkLst>
        </pc:spChg>
        <pc:spChg chg="add del mod">
          <ac:chgData name="charan chandrashekar" userId="c81a8a65e60d8043" providerId="LiveId" clId="{0DE8D00A-F1A4-45F5-AF16-6D0839B7235A}" dt="2025-03-25T19:26:55.644" v="408" actId="478"/>
          <ac:spMkLst>
            <pc:docMk/>
            <pc:sldMk cId="1998874603" sldId="258"/>
            <ac:spMk id="12" creationId="{D9AB62DC-3881-E1C0-898B-67D586131E15}"/>
          </ac:spMkLst>
        </pc:spChg>
        <pc:spChg chg="add mod">
          <ac:chgData name="charan chandrashekar" userId="c81a8a65e60d8043" providerId="LiveId" clId="{0DE8D00A-F1A4-45F5-AF16-6D0839B7235A}" dt="2025-03-25T19:30:26.908" v="570" actId="14100"/>
          <ac:spMkLst>
            <pc:docMk/>
            <pc:sldMk cId="1998874603" sldId="258"/>
            <ac:spMk id="13" creationId="{DA79E240-1B05-ACE9-EA89-576C0D814FCE}"/>
          </ac:spMkLst>
        </pc:spChg>
        <pc:spChg chg="add mod">
          <ac:chgData name="charan chandrashekar" userId="c81a8a65e60d8043" providerId="LiveId" clId="{0DE8D00A-F1A4-45F5-AF16-6D0839B7235A}" dt="2025-03-25T19:28:27.194" v="535" actId="20577"/>
          <ac:spMkLst>
            <pc:docMk/>
            <pc:sldMk cId="1998874603" sldId="258"/>
            <ac:spMk id="14" creationId="{DD1D594A-F9A4-A81B-C2D2-327F22929E50}"/>
          </ac:spMkLst>
        </pc:spChg>
        <pc:spChg chg="add mod">
          <ac:chgData name="charan chandrashekar" userId="c81a8a65e60d8043" providerId="LiveId" clId="{0DE8D00A-F1A4-45F5-AF16-6D0839B7235A}" dt="2025-03-25T19:28:39.030" v="545" actId="20577"/>
          <ac:spMkLst>
            <pc:docMk/>
            <pc:sldMk cId="1998874603" sldId="258"/>
            <ac:spMk id="15" creationId="{69CAE397-9043-CE7D-9B8F-0C660EB04C26}"/>
          </ac:spMkLst>
        </pc:spChg>
        <pc:spChg chg="add mod">
          <ac:chgData name="charan chandrashekar" userId="c81a8a65e60d8043" providerId="LiveId" clId="{0DE8D00A-F1A4-45F5-AF16-6D0839B7235A}" dt="2025-03-25T19:27:46.752" v="466" actId="14100"/>
          <ac:spMkLst>
            <pc:docMk/>
            <pc:sldMk cId="1998874603" sldId="258"/>
            <ac:spMk id="16" creationId="{3A9B6F50-8B4F-EF4A-1CAB-AC6A26FA6265}"/>
          </ac:spMkLst>
        </pc:spChg>
        <pc:spChg chg="add mod">
          <ac:chgData name="charan chandrashekar" userId="c81a8a65e60d8043" providerId="LiveId" clId="{0DE8D00A-F1A4-45F5-AF16-6D0839B7235A}" dt="2025-03-25T19:28:00.363" v="484" actId="20577"/>
          <ac:spMkLst>
            <pc:docMk/>
            <pc:sldMk cId="1998874603" sldId="258"/>
            <ac:spMk id="17" creationId="{EE828ADE-C6FA-6241-3D91-352EAE3FA94A}"/>
          </ac:spMkLst>
        </pc:spChg>
        <pc:spChg chg="add mod">
          <ac:chgData name="charan chandrashekar" userId="c81a8a65e60d8043" providerId="LiveId" clId="{0DE8D00A-F1A4-45F5-AF16-6D0839B7235A}" dt="2025-03-25T19:29:33.938" v="562" actId="14100"/>
          <ac:spMkLst>
            <pc:docMk/>
            <pc:sldMk cId="1998874603" sldId="258"/>
            <ac:spMk id="18" creationId="{44CD6C80-B197-5E68-F2F5-406DB31D4231}"/>
          </ac:spMkLst>
        </pc:spChg>
        <pc:spChg chg="add mod">
          <ac:chgData name="charan chandrashekar" userId="c81a8a65e60d8043" providerId="LiveId" clId="{0DE8D00A-F1A4-45F5-AF16-6D0839B7235A}" dt="2025-03-25T19:26:48.642" v="407"/>
          <ac:spMkLst>
            <pc:docMk/>
            <pc:sldMk cId="1998874603" sldId="258"/>
            <ac:spMk id="19" creationId="{65C6F701-551E-BD46-D095-FECF0235D398}"/>
          </ac:spMkLst>
        </pc:spChg>
        <pc:spChg chg="add mod">
          <ac:chgData name="charan chandrashekar" userId="c81a8a65e60d8043" providerId="LiveId" clId="{0DE8D00A-F1A4-45F5-AF16-6D0839B7235A}" dt="2025-03-25T19:26:48.642" v="407"/>
          <ac:spMkLst>
            <pc:docMk/>
            <pc:sldMk cId="1998874603" sldId="258"/>
            <ac:spMk id="20" creationId="{856F0951-6EAF-310C-3020-F9EAF46D42D8}"/>
          </ac:spMkLst>
        </pc:spChg>
        <pc:spChg chg="add mod">
          <ac:chgData name="charan chandrashekar" userId="c81a8a65e60d8043" providerId="LiveId" clId="{0DE8D00A-F1A4-45F5-AF16-6D0839B7235A}" dt="2025-03-25T19:26:48.642" v="407"/>
          <ac:spMkLst>
            <pc:docMk/>
            <pc:sldMk cId="1998874603" sldId="258"/>
            <ac:spMk id="21" creationId="{867AD349-0A9D-9A6F-5489-1A8FB6EE69DB}"/>
          </ac:spMkLst>
        </pc:spChg>
        <pc:spChg chg="add mod ord">
          <ac:chgData name="charan chandrashekar" userId="c81a8a65e60d8043" providerId="LiveId" clId="{0DE8D00A-F1A4-45F5-AF16-6D0839B7235A}" dt="2025-03-25T19:30:17.483" v="569" actId="14100"/>
          <ac:spMkLst>
            <pc:docMk/>
            <pc:sldMk cId="1998874603" sldId="258"/>
            <ac:spMk id="22" creationId="{B822BE01-A008-0B13-4B8B-D65C61667633}"/>
          </ac:spMkLst>
        </pc:spChg>
        <pc:spChg chg="add mod">
          <ac:chgData name="charan chandrashekar" userId="c81a8a65e60d8043" providerId="LiveId" clId="{0DE8D00A-F1A4-45F5-AF16-6D0839B7235A}" dt="2025-03-25T19:30:06.096" v="568" actId="1076"/>
          <ac:spMkLst>
            <pc:docMk/>
            <pc:sldMk cId="1998874603" sldId="258"/>
            <ac:spMk id="23" creationId="{1C39D5F8-A26A-87DB-1206-3145CFD1FE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66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7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285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558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615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5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09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92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79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1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6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42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41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3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6C32-E5CE-4174-B4AD-361043D7E64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5D1D-D230-F362-7DD4-79D76843A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334" y="1270591"/>
            <a:ext cx="8915399" cy="107920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Email Classifiers and Dashboard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25EA28-E234-5AA9-6F61-700ADECAFF89}"/>
              </a:ext>
            </a:extLst>
          </p:cNvPr>
          <p:cNvSpPr txBox="1">
            <a:spLocks/>
          </p:cNvSpPr>
          <p:nvPr/>
        </p:nvSpPr>
        <p:spPr>
          <a:xfrm>
            <a:off x="8963247" y="4425803"/>
            <a:ext cx="5755942" cy="1079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b="1" dirty="0"/>
              <a:t>From</a:t>
            </a:r>
          </a:p>
          <a:p>
            <a:r>
              <a:rPr lang="en-IN" sz="2000" b="1" dirty="0"/>
              <a:t>GenAi-Hackers Team</a:t>
            </a:r>
          </a:p>
        </p:txBody>
      </p:sp>
    </p:spTree>
    <p:extLst>
      <p:ext uri="{BB962C8B-B14F-4D97-AF65-F5344CB8AC3E}">
        <p14:creationId xmlns:p14="http://schemas.microsoft.com/office/powerpoint/2010/main" val="226972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6236-0D6C-8664-189E-40675013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765345" cy="471043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Email Classifier Pro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E502E8-7EE0-0E3C-63A5-C202C729E691}"/>
              </a:ext>
            </a:extLst>
          </p:cNvPr>
          <p:cNvSpPr/>
          <p:nvPr/>
        </p:nvSpPr>
        <p:spPr>
          <a:xfrm>
            <a:off x="2062716" y="1532140"/>
            <a:ext cx="2541182" cy="861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 Builder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0BD0CF-9872-1D92-D505-8990F7095DCD}"/>
              </a:ext>
            </a:extLst>
          </p:cNvPr>
          <p:cNvSpPr/>
          <p:nvPr/>
        </p:nvSpPr>
        <p:spPr>
          <a:xfrm>
            <a:off x="4876801" y="2393377"/>
            <a:ext cx="2711303" cy="861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Trainer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9BB75-94A1-DEAC-D3E0-F86CA8297B11}"/>
              </a:ext>
            </a:extLst>
          </p:cNvPr>
          <p:cNvSpPr/>
          <p:nvPr/>
        </p:nvSpPr>
        <p:spPr>
          <a:xfrm>
            <a:off x="7861007" y="3254614"/>
            <a:ext cx="2711303" cy="861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Gradio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-UI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0A040-8E37-E917-234F-85520DD8307A}"/>
              </a:ext>
            </a:extLst>
          </p:cNvPr>
          <p:cNvSpPr/>
          <p:nvPr/>
        </p:nvSpPr>
        <p:spPr>
          <a:xfrm>
            <a:off x="8933474" y="4652544"/>
            <a:ext cx="3006889" cy="1743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159A5EA-CEDF-3F28-3CDF-711118F94A78}"/>
              </a:ext>
            </a:extLst>
          </p:cNvPr>
          <p:cNvSpPr txBox="1">
            <a:spLocks/>
          </p:cNvSpPr>
          <p:nvPr/>
        </p:nvSpPr>
        <p:spPr>
          <a:xfrm>
            <a:off x="9029167" y="4784648"/>
            <a:ext cx="3765345" cy="1904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b="1" u="sng" dirty="0">
                <a:solidFill>
                  <a:schemeClr val="tx1"/>
                </a:solidFill>
              </a:rPr>
              <a:t>Tech Stack Used: </a:t>
            </a:r>
          </a:p>
          <a:p>
            <a:endParaRPr lang="en-IN" sz="2000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Hugging Face AI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PyTorch Complier</a:t>
            </a:r>
          </a:p>
        </p:txBody>
      </p:sp>
      <p:sp>
        <p:nvSpPr>
          <p:cNvPr id="14" name="Arrow: Left-Up 13">
            <a:extLst>
              <a:ext uri="{FF2B5EF4-FFF2-40B4-BE49-F238E27FC236}">
                <a16:creationId xmlns:a16="http://schemas.microsoft.com/office/drawing/2014/main" id="{690F2B8F-1773-C7E7-B5ED-E7A573615A51}"/>
              </a:ext>
            </a:extLst>
          </p:cNvPr>
          <p:cNvSpPr/>
          <p:nvPr/>
        </p:nvSpPr>
        <p:spPr>
          <a:xfrm rot="5400000">
            <a:off x="7049387" y="3226816"/>
            <a:ext cx="597195" cy="753141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8A53C3E5-BB61-4506-ACD4-5296126C3C9B}"/>
              </a:ext>
            </a:extLst>
          </p:cNvPr>
          <p:cNvSpPr/>
          <p:nvPr/>
        </p:nvSpPr>
        <p:spPr>
          <a:xfrm rot="5400000">
            <a:off x="4097962" y="2414478"/>
            <a:ext cx="563527" cy="753141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627CBF-3187-2FC5-1F56-00D6F36599B2}"/>
              </a:ext>
            </a:extLst>
          </p:cNvPr>
          <p:cNvSpPr/>
          <p:nvPr/>
        </p:nvSpPr>
        <p:spPr>
          <a:xfrm>
            <a:off x="5049577" y="4543258"/>
            <a:ext cx="2092845" cy="861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Model</a:t>
            </a: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C771E2E8-38F4-0173-73E3-4759463A8D68}"/>
              </a:ext>
            </a:extLst>
          </p:cNvPr>
          <p:cNvSpPr/>
          <p:nvPr/>
        </p:nvSpPr>
        <p:spPr>
          <a:xfrm>
            <a:off x="5996762" y="3304789"/>
            <a:ext cx="244549" cy="11502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1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822BE01-A008-0B13-4B8B-D65C61667633}"/>
              </a:ext>
            </a:extLst>
          </p:cNvPr>
          <p:cNvSpPr/>
          <p:nvPr/>
        </p:nvSpPr>
        <p:spPr>
          <a:xfrm>
            <a:off x="1668422" y="1276491"/>
            <a:ext cx="6056133" cy="2934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0B2718-166D-B942-2DE0-381C25F3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636675" cy="471043"/>
          </a:xfrm>
        </p:spPr>
        <p:txBody>
          <a:bodyPr>
            <a:normAutofit fontScale="90000"/>
          </a:bodyPr>
          <a:lstStyle/>
          <a:p>
            <a:r>
              <a:rPr lang="en-IN" sz="2000" b="1" u="sng" dirty="0"/>
              <a:t>Banking Mail  Classifier </a:t>
            </a:r>
            <a:r>
              <a:rPr lang="en-IN" sz="2000" b="1" u="sng" dirty="0" err="1"/>
              <a:t>ProDashboard</a:t>
            </a:r>
            <a:r>
              <a:rPr lang="en-IN" sz="2000" b="1" u="sng" dirty="0"/>
              <a:t> Design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79E240-1B05-ACE9-EA89-576C0D814FCE}"/>
              </a:ext>
            </a:extLst>
          </p:cNvPr>
          <p:cNvSpPr/>
          <p:nvPr/>
        </p:nvSpPr>
        <p:spPr>
          <a:xfrm>
            <a:off x="2371060" y="1532140"/>
            <a:ext cx="2232838" cy="861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1D594A-F9A4-A81B-C2D2-327F22929E50}"/>
              </a:ext>
            </a:extLst>
          </p:cNvPr>
          <p:cNvSpPr/>
          <p:nvPr/>
        </p:nvSpPr>
        <p:spPr>
          <a:xfrm>
            <a:off x="4876801" y="2393377"/>
            <a:ext cx="2711303" cy="861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CAE397-9043-CE7D-9B8F-0C660EB04C26}"/>
              </a:ext>
            </a:extLst>
          </p:cNvPr>
          <p:cNvSpPr/>
          <p:nvPr/>
        </p:nvSpPr>
        <p:spPr>
          <a:xfrm>
            <a:off x="7861007" y="3254614"/>
            <a:ext cx="2711303" cy="861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UI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B6F50-8B4F-EF4A-1CAB-AC6A26FA6265}"/>
              </a:ext>
            </a:extLst>
          </p:cNvPr>
          <p:cNvSpPr/>
          <p:nvPr/>
        </p:nvSpPr>
        <p:spPr>
          <a:xfrm>
            <a:off x="8933474" y="4652544"/>
            <a:ext cx="3006889" cy="20369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828ADE-C6FA-6241-3D91-352EAE3FA94A}"/>
              </a:ext>
            </a:extLst>
          </p:cNvPr>
          <p:cNvSpPr txBox="1">
            <a:spLocks/>
          </p:cNvSpPr>
          <p:nvPr/>
        </p:nvSpPr>
        <p:spPr>
          <a:xfrm>
            <a:off x="9029167" y="4784648"/>
            <a:ext cx="3765345" cy="190483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b="1" u="sng" dirty="0">
                <a:solidFill>
                  <a:schemeClr val="tx1"/>
                </a:solidFill>
              </a:rPr>
              <a:t>Tech Stack Used: </a:t>
            </a:r>
          </a:p>
          <a:p>
            <a:endParaRPr lang="en-IN" sz="2000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Angular 19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Hugging Face AI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.NET Core 8.0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Temp Mail Apis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44CD6C80-B197-5E68-F2F5-406DB31D4231}"/>
              </a:ext>
            </a:extLst>
          </p:cNvPr>
          <p:cNvSpPr/>
          <p:nvPr/>
        </p:nvSpPr>
        <p:spPr>
          <a:xfrm rot="5400000">
            <a:off x="7096265" y="3179937"/>
            <a:ext cx="639890" cy="889593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-Up 18">
            <a:extLst>
              <a:ext uri="{FF2B5EF4-FFF2-40B4-BE49-F238E27FC236}">
                <a16:creationId xmlns:a16="http://schemas.microsoft.com/office/drawing/2014/main" id="{65C6F701-551E-BD46-D095-FECF0235D398}"/>
              </a:ext>
            </a:extLst>
          </p:cNvPr>
          <p:cNvSpPr/>
          <p:nvPr/>
        </p:nvSpPr>
        <p:spPr>
          <a:xfrm rot="5400000">
            <a:off x="4097962" y="2414478"/>
            <a:ext cx="563527" cy="753141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F0951-6EAF-310C-3020-F9EAF46D42D8}"/>
              </a:ext>
            </a:extLst>
          </p:cNvPr>
          <p:cNvSpPr/>
          <p:nvPr/>
        </p:nvSpPr>
        <p:spPr>
          <a:xfrm>
            <a:off x="5049577" y="4543258"/>
            <a:ext cx="2092845" cy="861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Model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867AD349-0A9D-9A6F-5489-1A8FB6EE69DB}"/>
              </a:ext>
            </a:extLst>
          </p:cNvPr>
          <p:cNvSpPr/>
          <p:nvPr/>
        </p:nvSpPr>
        <p:spPr>
          <a:xfrm>
            <a:off x="5996762" y="3304789"/>
            <a:ext cx="244549" cy="11502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39D5F8-A26A-87DB-1206-3145CFD1FE40}"/>
              </a:ext>
            </a:extLst>
          </p:cNvPr>
          <p:cNvSpPr txBox="1"/>
          <p:nvPr/>
        </p:nvSpPr>
        <p:spPr>
          <a:xfrm>
            <a:off x="7134447" y="1310959"/>
            <a:ext cx="5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9988746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62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Wisp</vt:lpstr>
      <vt:lpstr>Email Classifiers and Dashboard</vt:lpstr>
      <vt:lpstr>Email Classifier Pro Design</vt:lpstr>
      <vt:lpstr>Banking Mail  Classifier ProDashboard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charan chandrashekar</dc:creator>
  <cp:lastModifiedBy>charan chandrashekar</cp:lastModifiedBy>
  <cp:revision>1</cp:revision>
  <dcterms:created xsi:type="dcterms:W3CDTF">2025-03-25T18:25:11Z</dcterms:created>
  <dcterms:modified xsi:type="dcterms:W3CDTF">2025-03-25T19:32:29Z</dcterms:modified>
</cp:coreProperties>
</file>