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9" r:id="rId4"/>
    <p:sldId id="271" r:id="rId5"/>
    <p:sldId id="270" r:id="rId6"/>
    <p:sldId id="267" r:id="rId7"/>
    <p:sldId id="261" r:id="rId8"/>
    <p:sldId id="268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076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297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954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608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8752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988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423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004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945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518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793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8995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GenAI Orchestrator for Email and Document Triage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Hackathon Presentation</a:t>
            </a:r>
          </a:p>
          <a:p>
            <a:r>
              <a:rPr dirty="0"/>
              <a:t>[</a:t>
            </a:r>
            <a:r>
              <a:rPr lang="en-US" dirty="0"/>
              <a:t>GenAI Wizards</a:t>
            </a:r>
            <a:r>
              <a:rPr dirty="0"/>
              <a:t>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Closing &amp; 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r>
              <a:rPr lang="en-US" sz="2800" dirty="0"/>
              <a:t>Automates manual data entry </a:t>
            </a:r>
          </a:p>
          <a:p>
            <a:pPr lvl="2"/>
            <a:r>
              <a:rPr sz="2800" dirty="0"/>
              <a:t>Open to questions from judges</a:t>
            </a:r>
          </a:p>
          <a:p>
            <a:pPr lvl="2"/>
            <a:r>
              <a:rPr sz="2800" dirty="0"/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600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800" dirty="0"/>
              <a:t>Organizations struggle with email and document overload.</a:t>
            </a:r>
          </a:p>
          <a:p>
            <a:r>
              <a:rPr sz="2800" dirty="0"/>
              <a:t>Manual triage is slow, error-prone, and inefficient.</a:t>
            </a:r>
          </a:p>
          <a:p>
            <a:r>
              <a:rPr sz="2800" dirty="0"/>
              <a:t>Existing solutions lack AI-driven intelligence and automation.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800" dirty="0"/>
              <a:t>Objective: Extract structured financial data from documents (PDF, DOCX, EML)</a:t>
            </a:r>
          </a:p>
          <a:p>
            <a:r>
              <a:rPr lang="en-IN" sz="2800" dirty="0"/>
              <a:t>Key Features:</a:t>
            </a:r>
          </a:p>
          <a:p>
            <a:r>
              <a:rPr lang="en-IN" sz="2800" dirty="0"/>
              <a:t>- Multi-format document support</a:t>
            </a:r>
          </a:p>
          <a:p>
            <a:r>
              <a:rPr lang="en-IN" sz="2800" dirty="0"/>
              <a:t>- Mistral-7B LLM for data extraction</a:t>
            </a:r>
          </a:p>
          <a:p>
            <a:r>
              <a:rPr lang="en-IN" sz="2800" dirty="0"/>
              <a:t>- JSON output formatting</a:t>
            </a:r>
          </a:p>
          <a:p>
            <a:r>
              <a:rPr lang="en-IN" sz="2800" dirty="0"/>
              <a:t>Use Cases: Banking, Loan Processing, Financial Audits</a:t>
            </a:r>
            <a:endParaRPr sz="28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BE57D89-751E-F9E7-D069-BFDB14DE8C9E}"/>
              </a:ext>
            </a:extLst>
          </p:cNvPr>
          <p:cNvSpPr txBox="1">
            <a:spLocks/>
          </p:cNvSpPr>
          <p:nvPr/>
        </p:nvSpPr>
        <p:spPr>
          <a:xfrm>
            <a:off x="896704" y="29152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Solution Overview</a:t>
            </a:r>
          </a:p>
        </p:txBody>
      </p:sp>
    </p:spTree>
    <p:extLst>
      <p:ext uri="{BB962C8B-B14F-4D97-AF65-F5344CB8AC3E}">
        <p14:creationId xmlns:p14="http://schemas.microsoft.com/office/powerpoint/2010/main" val="1198809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Solution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Benefits </a:t>
            </a:r>
          </a:p>
          <a:p>
            <a:pPr marL="0" indent="0">
              <a:buNone/>
            </a:pPr>
            <a:r>
              <a:rPr lang="en-US" sz="2800" dirty="0"/>
              <a:t> - A</a:t>
            </a:r>
            <a:r>
              <a:rPr sz="2800" dirty="0"/>
              <a:t>utomates email and document triage.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 - </a:t>
            </a:r>
            <a:r>
              <a:rPr sz="2800" dirty="0"/>
              <a:t>Seamlessly integrates with existing workflows.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- Automates responses or routes to the right team.</a:t>
            </a:r>
          </a:p>
          <a:p>
            <a:pPr marL="0" indent="0">
              <a:buNone/>
            </a:pPr>
            <a:r>
              <a:rPr lang="en-US" sz="2800" dirty="0"/>
              <a:t>-  Continuously learns and improves over time</a:t>
            </a:r>
            <a:endParaRPr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Diagram with 3 components:    </a:t>
            </a:r>
          </a:p>
          <a:p>
            <a:pPr marL="514350" indent="-514350">
              <a:buAutoNum type="arabicPeriod"/>
            </a:pPr>
            <a:r>
              <a:rPr lang="en-US" sz="2800" dirty="0"/>
              <a:t>Document Parser (</a:t>
            </a:r>
            <a:r>
              <a:rPr lang="en-US" sz="2800" dirty="0" err="1"/>
              <a:t>PyMuPDF</a:t>
            </a:r>
            <a:r>
              <a:rPr lang="en-US" sz="2800" dirty="0"/>
              <a:t>, python-</a:t>
            </a:r>
            <a:r>
              <a:rPr lang="en-US" sz="2800" dirty="0" err="1"/>
              <a:t>docx</a:t>
            </a:r>
            <a:r>
              <a:rPr lang="en-US" sz="2800" dirty="0"/>
              <a:t>, extract-</a:t>
            </a:r>
            <a:r>
              <a:rPr lang="en-US" sz="2800" dirty="0" err="1"/>
              <a:t>msg</a:t>
            </a:r>
            <a:r>
              <a:rPr lang="en-US" sz="2800" dirty="0"/>
              <a:t>)    </a:t>
            </a:r>
          </a:p>
          <a:p>
            <a:pPr marL="514350" indent="-514350">
              <a:buAutoNum type="arabicPeriod"/>
            </a:pPr>
            <a:r>
              <a:rPr lang="en-IN" sz="2800" dirty="0"/>
              <a:t>Mistral-7B LLM </a:t>
            </a:r>
            <a:r>
              <a:rPr lang="en-US" sz="2800" dirty="0"/>
              <a:t>(Hugging Face)    </a:t>
            </a:r>
          </a:p>
          <a:p>
            <a:pPr marL="514350" indent="-514350">
              <a:buAutoNum type="arabicPeriod"/>
            </a:pPr>
            <a:r>
              <a:rPr lang="en-US" sz="2800" dirty="0"/>
              <a:t>JSON Formatter  - Flow: Documents → Text Extraction → LLM Processing → Structured JSON</a:t>
            </a:r>
            <a:endParaRPr sz="28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9FFC5B3-AA24-D3F3-DCBC-602AC220B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dirty="0"/>
              <a:t>System Architecture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11308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Mistral-7B Instruct Model (Optimized with 4-bit Quantization)</a:t>
            </a:r>
          </a:p>
          <a:p>
            <a:r>
              <a:rPr lang="en-IN" sz="2800" dirty="0"/>
              <a:t>Python Libraries:</a:t>
            </a:r>
          </a:p>
          <a:p>
            <a:r>
              <a:rPr lang="en-IN" sz="2800" dirty="0"/>
              <a:t>- PyTorch (GPU acceleration)</a:t>
            </a:r>
          </a:p>
          <a:p>
            <a:r>
              <a:rPr lang="en-IN" sz="2800" dirty="0"/>
              <a:t>- Transformers (Hugging Face)</a:t>
            </a:r>
          </a:p>
          <a:p>
            <a:r>
              <a:rPr lang="en-IN" sz="2800" dirty="0"/>
              <a:t>- Document parsing libraries</a:t>
            </a:r>
          </a:p>
          <a:p>
            <a:r>
              <a:rPr lang="en-IN" sz="2800" dirty="0"/>
              <a:t>Spyder IDE (Development Environment)</a:t>
            </a:r>
            <a:endParaRPr sz="28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062605E-7A91-4C3C-0A94-025BF4399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dirty="0"/>
              <a:t>Key </a:t>
            </a:r>
            <a:r>
              <a:rPr lang="en-US" dirty="0"/>
              <a:t>Technologies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15124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Market &amp;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800" dirty="0"/>
              <a:t>Reduces manual workload by 70%+</a:t>
            </a:r>
          </a:p>
          <a:p>
            <a:r>
              <a:rPr sz="2800" dirty="0"/>
              <a:t>Improves response time &amp; accuracy</a:t>
            </a:r>
          </a:p>
          <a:p>
            <a:r>
              <a:rPr sz="2800" dirty="0"/>
              <a:t>Ideal for enterprises, legal, healthcare, and finance sectors</a:t>
            </a:r>
            <a:endParaRPr lang="en-US" sz="2800" dirty="0"/>
          </a:p>
          <a:p>
            <a:r>
              <a:rPr lang="en-US" sz="2800" dirty="0"/>
              <a:t>Scalable &amp; adaptable to various industries</a:t>
            </a:r>
          </a:p>
          <a:p>
            <a:r>
              <a:rPr lang="en-US" sz="2800" dirty="0"/>
              <a:t>Seamless integration with enterprise tools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Challenges:</a:t>
            </a:r>
          </a:p>
          <a:p>
            <a:r>
              <a:rPr lang="en-IN" dirty="0"/>
              <a:t>- Model size and computational requirements</a:t>
            </a:r>
          </a:p>
          <a:p>
            <a:r>
              <a:rPr lang="en-IN" dirty="0"/>
              <a:t>- Document format variability</a:t>
            </a:r>
          </a:p>
          <a:p>
            <a:r>
              <a:rPr lang="en-IN" dirty="0"/>
              <a:t>Solutions:</a:t>
            </a:r>
          </a:p>
          <a:p>
            <a:r>
              <a:rPr lang="en-IN" dirty="0"/>
              <a:t>- 4-bit quantization for GPU optimization</a:t>
            </a:r>
          </a:p>
          <a:p>
            <a:r>
              <a:rPr lang="en-IN" dirty="0"/>
              <a:t>- Specialized parsers per format</a:t>
            </a:r>
          </a:p>
          <a:p>
            <a:r>
              <a:rPr lang="en-IN" dirty="0"/>
              <a:t>- Enhanced duplicate detection logic</a:t>
            </a:r>
            <a:endParaRPr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08F05F2-BF22-09AE-DB83-49C283A9A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dirty="0"/>
              <a:t>Challenges &amp; Solutions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62823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800" dirty="0"/>
              <a:t>Expand AI capabilities (e.g., financial trend analysis)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Monetization through SaaS model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Scalability for global enterprise adoption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Support for more file types (Excel, images)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Web interface development with real-time API</a:t>
            </a:r>
            <a:endParaRPr sz="28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B2B8F2F-1C28-1431-478D-24D1181BB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dirty="0"/>
              <a:t>Future Potential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77</TotalTime>
  <Words>320</Words>
  <Application>Microsoft Office PowerPoint</Application>
  <PresentationFormat>On-screen Show (4:3)</PresentationFormat>
  <Paragraphs>56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Calibri</vt:lpstr>
      <vt:lpstr>Calibri Light</vt:lpstr>
      <vt:lpstr>Retrospect</vt:lpstr>
      <vt:lpstr>GenAI Orchestrator for Email and Document Triage</vt:lpstr>
      <vt:lpstr>Problem Statement</vt:lpstr>
      <vt:lpstr>PowerPoint Presentation</vt:lpstr>
      <vt:lpstr>Solution Overview</vt:lpstr>
      <vt:lpstr>System Architecture</vt:lpstr>
      <vt:lpstr>Key Technologies</vt:lpstr>
      <vt:lpstr>Market &amp; Impact</vt:lpstr>
      <vt:lpstr>Challenges &amp; Solutions</vt:lpstr>
      <vt:lpstr>Future Potential</vt:lpstr>
      <vt:lpstr>Closing &amp; Q&amp;A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GenAI Orchestrator for Email and Document Triage</dc:title>
  <dc:subject/>
  <dc:creator>Admin</dc:creator>
  <cp:keywords/>
  <dc:description>generated using python-pptx</dc:description>
  <cp:lastModifiedBy>Office</cp:lastModifiedBy>
  <cp:revision>27</cp:revision>
  <dcterms:created xsi:type="dcterms:W3CDTF">2013-01-27T09:14:16Z</dcterms:created>
  <dcterms:modified xsi:type="dcterms:W3CDTF">2025-03-26T00:25:53Z</dcterms:modified>
  <cp:category/>
</cp:coreProperties>
</file>