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611" autoAdjust="0"/>
  </p:normalViewPr>
  <p:slideViewPr>
    <p:cSldViewPr snapToGrid="0" snapToObjects="1">
      <p:cViewPr>
        <p:scale>
          <a:sx n="50" d="100"/>
          <a:sy n="50" d="100"/>
        </p:scale>
        <p:origin x="-1254" y="-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Using Google Gemini for Email Categorization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Content-Based Data Extraction &amp; Attachment Processing into Predefined Request Types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Challenges in Email Categorization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dirty="0"/>
              <a:t>• Unstructured email content makes classification difficult.</a:t>
            </a:r>
          </a:p>
          <a:p>
            <a:pPr>
              <a:buNone/>
            </a:pPr>
            <a:r>
              <a:rPr dirty="0"/>
              <a:t>• Attachments contain critical information but need processing.</a:t>
            </a:r>
          </a:p>
          <a:p>
            <a:pPr>
              <a:buNone/>
            </a:pPr>
            <a:r>
              <a:rPr dirty="0"/>
              <a:t>• Manual </a:t>
            </a:r>
            <a:r>
              <a:rPr dirty="0" smtClean="0"/>
              <a:t>sorting</a:t>
            </a:r>
            <a:r>
              <a:rPr lang="en-IN" dirty="0" smtClean="0"/>
              <a:t> and gate-keeping</a:t>
            </a:r>
            <a:r>
              <a:rPr dirty="0" smtClean="0"/>
              <a:t> </a:t>
            </a:r>
            <a:r>
              <a:rPr dirty="0"/>
              <a:t>is time-consuming and inefficient.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Implementation </a:t>
            </a:r>
            <a:r>
              <a:rPr lang="en-IN" dirty="0" smtClean="0"/>
              <a:t>Approach</a:t>
            </a:r>
            <a:br>
              <a:rPr lang="en-IN" dirty="0" smtClean="0"/>
            </a:br>
            <a:r>
              <a:rPr lang="en-IN" dirty="0" smtClean="0"/>
              <a:t>Using </a:t>
            </a:r>
            <a:r>
              <a:rPr dirty="0" smtClean="0"/>
              <a:t>Gemini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dirty="0" smtClean="0"/>
              <a:t>•</a:t>
            </a:r>
            <a:r>
              <a:rPr lang="en-IN" dirty="0" smtClean="0"/>
              <a:t> </a:t>
            </a:r>
            <a:r>
              <a:rPr lang="en-IN" dirty="0" smtClean="0"/>
              <a:t>Google Gemini is an advanced AI model capable of understanding and processing text.</a:t>
            </a:r>
          </a:p>
          <a:p>
            <a:pPr>
              <a:buNone/>
            </a:pPr>
            <a:r>
              <a:rPr lang="en-IN" dirty="0" smtClean="0"/>
              <a:t>• It helps categorize emails by extracting key content and analyzing attachments.</a:t>
            </a:r>
          </a:p>
          <a:p>
            <a:pPr>
              <a:buNone/>
            </a:pPr>
            <a:r>
              <a:rPr lang="en-IN" dirty="0" smtClean="0"/>
              <a:t>• Uses NLP and machine learning to classify emails into predefined request </a:t>
            </a:r>
            <a:r>
              <a:rPr lang="en-IN" dirty="0" smtClean="0"/>
              <a:t>types.</a:t>
            </a:r>
          </a:p>
          <a:p>
            <a:pPr>
              <a:buNone/>
            </a:pPr>
            <a:r>
              <a:rPr lang="en-IN" dirty="0" smtClean="0"/>
              <a:t>• </a:t>
            </a:r>
            <a:r>
              <a:rPr dirty="0" smtClean="0"/>
              <a:t>Uses </a:t>
            </a:r>
            <a:r>
              <a:rPr dirty="0"/>
              <a:t>NLP to extract structured data from email text.</a:t>
            </a:r>
          </a:p>
          <a:p>
            <a:pPr>
              <a:buNone/>
            </a:pPr>
            <a:r>
              <a:rPr dirty="0"/>
              <a:t>• Processes attachments like PDFs and images for key information.</a:t>
            </a:r>
          </a:p>
          <a:p>
            <a:pPr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Workflow of Gemini Email Categorization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dirty="0"/>
              <a:t>1. Email received with text and attachments.</a:t>
            </a:r>
          </a:p>
          <a:p>
            <a:pPr>
              <a:buNone/>
            </a:pPr>
            <a:r>
              <a:rPr dirty="0"/>
              <a:t>2. NLP extracts relevant data from the email body.</a:t>
            </a:r>
          </a:p>
          <a:p>
            <a:pPr>
              <a:buNone/>
            </a:pPr>
            <a:r>
              <a:rPr dirty="0"/>
              <a:t>3. Attachments are analyzed using OCR and AI models.</a:t>
            </a:r>
          </a:p>
          <a:p>
            <a:pPr>
              <a:buNone/>
            </a:pPr>
            <a:r>
              <a:rPr dirty="0"/>
              <a:t>4. AI assigns predefined request and sub-request types.</a:t>
            </a:r>
          </a:p>
          <a:p>
            <a:pPr>
              <a:buNone/>
            </a:pPr>
            <a:r>
              <a:rPr dirty="0"/>
              <a:t>5. Categorized emails are stored or routed accordingly.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Block Diagram for </a:t>
            </a:r>
            <a:r>
              <a:rPr dirty="0" smtClean="0"/>
              <a:t>Email </a:t>
            </a:r>
            <a:r>
              <a:rPr dirty="0"/>
              <a:t>Categorization</a:t>
            </a:r>
          </a:p>
        </p:txBody>
      </p:sp>
      <p:pic>
        <p:nvPicPr>
          <p:cNvPr id="5" name="Content Placeholder 4" descr="blockDiag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737" y="1600200"/>
            <a:ext cx="4708525" cy="470852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Benefits of AI-Powered Email Categorization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dirty="0"/>
              <a:t>• Automates email classification, reducing manual effort.</a:t>
            </a:r>
          </a:p>
          <a:p>
            <a:pPr>
              <a:buNone/>
            </a:pPr>
            <a:r>
              <a:rPr dirty="0"/>
              <a:t>• Enhances efficiency in handling customer and business requests.</a:t>
            </a:r>
          </a:p>
          <a:p>
            <a:pPr>
              <a:buNone/>
            </a:pPr>
            <a:r>
              <a:rPr dirty="0"/>
              <a:t>• Improves accuracy in sorting emails with attachments.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dirty="0"/>
              <a:t>• AI accuracy depends on training data and model performance.</a:t>
            </a:r>
          </a:p>
          <a:p>
            <a:pPr>
              <a:buNone/>
            </a:pPr>
            <a:r>
              <a:rPr dirty="0"/>
              <a:t>• Privacy concerns with processing sensitive email data.</a:t>
            </a:r>
          </a:p>
          <a:p>
            <a:pPr>
              <a:buNone/>
            </a:pPr>
            <a:r>
              <a:rPr dirty="0"/>
              <a:t>• Handling large attachments requires additional processing power.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Conclusion &amp;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dirty="0"/>
              <a:t>• AI-driven email categorization can improve efficiency.</a:t>
            </a:r>
          </a:p>
          <a:p>
            <a:pPr>
              <a:buNone/>
            </a:pPr>
            <a:r>
              <a:rPr dirty="0"/>
              <a:t>• Future enhancements: better NLP models, deeper attachment analysis.</a:t>
            </a:r>
          </a:p>
          <a:p>
            <a:pPr>
              <a:buNone/>
            </a:pPr>
            <a:r>
              <a:rPr dirty="0"/>
              <a:t>• Potential for automation, smart tagging, and prioritization.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72</TotalTime>
  <Words>274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Using Google Gemini for Email Categorization</vt:lpstr>
      <vt:lpstr>Challenges in Email Categorization</vt:lpstr>
      <vt:lpstr>Implementation Approach Using Gemini</vt:lpstr>
      <vt:lpstr>Workflow of Gemini Email Categorization</vt:lpstr>
      <vt:lpstr>Block Diagram for Email Categorization</vt:lpstr>
      <vt:lpstr>Benefits of AI-Powered Email Categorization</vt:lpstr>
      <vt:lpstr>Challenges &amp; Considerations</vt:lpstr>
      <vt:lpstr>Conclusion &amp; Future Enhancements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Google Gemini for Email Categorization</dc:title>
  <dc:subject/>
  <dc:creator/>
  <cp:keywords/>
  <dc:description>generated using python-pptx</dc:description>
  <cp:lastModifiedBy>Avin Shyam</cp:lastModifiedBy>
  <cp:revision>6</cp:revision>
  <dcterms:created xsi:type="dcterms:W3CDTF">2013-01-27T09:14:16Z</dcterms:created>
  <dcterms:modified xsi:type="dcterms:W3CDTF">2025-03-26T15:29:13Z</dcterms:modified>
  <cp:category/>
</cp:coreProperties>
</file>