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9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CD32-0A2A-D338-5484-30C43976C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26450-602E-1A6F-DF9F-515C07A0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337B-6A85-70D2-A29B-D2ACACF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B431-F238-4279-9E0D-95796B333D4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AFB9-92B3-A554-460E-12355629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EF97-BE61-18A1-9413-415A28C1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A655-D762-4DCF-ABE6-0C6E27CD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9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C84C-AA0D-3434-98CA-E1C13916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DFF80-1636-000A-6D36-F4CCB0EF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4850-5D8A-2562-E56D-024DBA19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B431-F238-4279-9E0D-95796B333D4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5592-D7D2-0BD7-A753-1A1E3DC6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79A0-65F3-5CB1-1EC2-C0B5393E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A655-D762-4DCF-ABE6-0C6E27CD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2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3EEDB-70EB-80B7-9088-7D9CC4A3B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95551-FB1C-7533-7090-4AEE583A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E52C-AA7F-A58B-0EFE-E895B818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B431-F238-4279-9E0D-95796B333D4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AD83-4E97-DB91-FEA1-DCB8BC10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DAA1-121B-72BF-293D-BF9ECBAF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A655-D762-4DCF-ABE6-0C6E27CD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7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20AA-FCCA-E85C-E9A3-2B01CC82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A2FC-5B43-F156-79CF-198556AD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9BF6-CC8D-EBEE-CDAA-D57ED20C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B431-F238-4279-9E0D-95796B333D4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86A3-1372-55AF-8412-CC8B544E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BC81-D99F-11FC-B3CF-FEAC626B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A655-D762-4DCF-ABE6-0C6E27CD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741D-DE66-34FB-6318-CE897C2C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44D39-E1B0-810D-8700-38793DC4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7CEF-B7CB-F8BA-E6DB-70704B28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B431-F238-4279-9E0D-95796B333D4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9507-CD04-68DA-5D6B-4534013C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F8F7-0D1C-537D-D0CC-1A28D42E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A655-D762-4DCF-ABE6-0C6E27CD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41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6A09-A8F0-248B-D3BA-685CA5BC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13AD-D71E-E3DE-96D1-E34DAD093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38C76-6A39-2469-1865-04E212C05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0115E-A693-CDC7-DA8F-7BE8DEA1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B431-F238-4279-9E0D-95796B333D4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01D2B-7BCF-BD16-A4F6-9015D233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89B0-6A24-EE09-EA4C-1C868A20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A655-D762-4DCF-ABE6-0C6E27CD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70D0-B14C-7F6E-6F44-5D52AC47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AE58E-40A0-D85B-D017-BAB750E6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2BF51-5434-60B0-6C31-7699D2C9D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8CDF3-2010-418A-CF30-D9E7BD51F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D1139-28ED-76D7-8A79-EEF08D469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BC7DB-DC67-C93D-B57A-8694FAD3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B431-F238-4279-9E0D-95796B333D4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5A827-220A-6730-0AEB-390C6C2D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4D9C7-3C0A-F887-7A99-B2873AC6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A655-D762-4DCF-ABE6-0C6E27CD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5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3BF3-94A6-1B5D-63BF-C71FAAF8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0C958-26A1-FB6B-E646-8C34927D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B431-F238-4279-9E0D-95796B333D4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EAC75-5901-18FF-4523-37A1A0D8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36ED7-4E7F-A317-D40D-F56C2D48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A655-D762-4DCF-ABE6-0C6E27CD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3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0B8A8-D59D-2EA9-E5AC-EE5FF57B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B431-F238-4279-9E0D-95796B333D4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3F49B-1435-AABD-DE68-C0492B93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31971-D33F-58AA-A04E-D34D6F59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A655-D762-4DCF-ABE6-0C6E27CD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2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26B0-6E20-8122-DFAD-0A58F186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1DF9-2EBC-60D8-54E5-CD9B24A7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02446-78B9-1D1F-1E76-BC74F8BE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E1A49-8B11-A316-46D8-1307BA5E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B431-F238-4279-9E0D-95796B333D4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7F1EE-DFEE-ED87-4396-8881FE65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E9C29-58F3-E501-1B82-A54B0FC5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A655-D762-4DCF-ABE6-0C6E27CD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7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D826-7188-4ECB-7D2A-3C4D8710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1F815-968E-F583-5BB4-3EEE3FD96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9E512-9877-AD0E-7AC8-0AA978F40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5CB7E-6DAA-EC5B-E86E-A76117F3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B431-F238-4279-9E0D-95796B333D4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ACDBA-1BD8-0A45-06BD-7E2C0838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11B84-359B-A575-A574-5BB1F6CF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A655-D762-4DCF-ABE6-0C6E27CD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8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B72AD-DD9E-3C25-6F39-6C7A7A99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3CAF5-F99D-9D8D-62F2-DCAC9CE8F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CF768-068B-6AD9-654C-3F496016E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7B431-F238-4279-9E0D-95796B333D4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68BA-B33A-67CF-F51C-685EE1ABD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0291-57DB-46A9-04E0-C6547ACD3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4A655-D762-4DCF-ABE6-0C6E27CD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8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24CED-EC9C-BFBB-91AF-3F93BC46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2" y="201561"/>
            <a:ext cx="11907575" cy="62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9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B3F5C-19AB-F10B-E7D1-FC1B30BB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31"/>
            <a:ext cx="12192000" cy="642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8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7743F6-FAA7-BB99-7CA7-5C1B9FBC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58"/>
            <a:ext cx="12192000" cy="65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2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82135-30F3-908F-41E5-E57A2419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05"/>
            <a:ext cx="12192000" cy="64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0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DC959F-17D7-A1E2-F2B9-E52AE887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5543" t="23983" r="5543" b="20619"/>
          <a:stretch/>
        </p:blipFill>
        <p:spPr>
          <a:xfrm>
            <a:off x="-174171" y="3907972"/>
            <a:ext cx="12181113" cy="2754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60DC6-0821-60B1-D16B-44A95ACF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195942"/>
            <a:ext cx="11560629" cy="38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7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219C4-D4C9-536F-7F84-17B15974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813"/>
            <a:ext cx="12192000" cy="65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C3AB84-B55C-4186-1F8A-101E82DD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42"/>
            <a:ext cx="12192000" cy="644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3593D-C2CD-CC50-8EEB-CCDA3F3B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1" y="881318"/>
            <a:ext cx="11716063" cy="1419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A1B001-221A-B565-6EE3-659CA2A79C4F}"/>
              </a:ext>
            </a:extLst>
          </p:cNvPr>
          <p:cNvSpPr txBox="1"/>
          <p:nvPr/>
        </p:nvSpPr>
        <p:spPr>
          <a:xfrm>
            <a:off x="1750142" y="2802926"/>
            <a:ext cx="9908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 extract data from incoming emails using OCR, while the classification is powered by Gemma2b a Large Language Model (LLM).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Key elements like ID, category, and email body are extracted, with a confidence score assigned.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Based on this information, requests are automatically routed to the appropriate team, including request type and sub-type.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The frontend is built with Next.js, the backend uses MySQL and </a:t>
            </a:r>
            <a:r>
              <a:rPr lang="en-US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FastAPI</a:t>
            </a: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ensuring efficient processing and routing of email data.</a:t>
            </a:r>
            <a:endParaRPr lang="en-IN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208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198944A9-BCA3-7934-CA2B-C8D28DE6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24"/>
            <a:ext cx="12192000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0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51686-8F87-DA76-6DFA-C4726074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66"/>
            <a:ext cx="12192000" cy="6336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9AEE8C-623F-1DA7-4427-506CD23F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3995"/>
            <a:ext cx="4477375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company&#10;&#10;AI-generated content may be incorrect.">
            <a:extLst>
              <a:ext uri="{FF2B5EF4-FFF2-40B4-BE49-F238E27FC236}">
                <a16:creationId xmlns:a16="http://schemas.microsoft.com/office/drawing/2014/main" id="{31B95CC1-9F4F-137D-40E6-73338E789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24"/>
            <a:ext cx="12192000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08418-D869-3539-4F40-6FF777923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415"/>
            <a:ext cx="12192000" cy="61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6011F3-BC41-0B24-4CF7-1397A6DD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97"/>
            <a:ext cx="12192000" cy="63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89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Microsoft JhengHei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Shruthi K</dc:creator>
  <cp:lastModifiedBy>Shruthi K</cp:lastModifiedBy>
  <cp:revision>1</cp:revision>
  <dcterms:created xsi:type="dcterms:W3CDTF">2025-03-26T13:47:28Z</dcterms:created>
  <dcterms:modified xsi:type="dcterms:W3CDTF">2025-03-26T15:01:40Z</dcterms:modified>
</cp:coreProperties>
</file>