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1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1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727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1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8149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6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5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9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9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6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3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7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7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7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999" y="2514555"/>
            <a:ext cx="7983020" cy="128089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Gen AI Orchestrator for Email and Document Triage/Routing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9: Fine-Tune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Hugging Face’s Transformers library to fine-tune the model.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10: Load Fine-Tuned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 the improved BERT model for classification tasks.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11: Tokenize New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 new email text into BERT-compatible tokens.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12: Predict Email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the trained BERT model to classify new emails accurately.</a:t>
            </a:r>
            <a:endParaRPr lang="en-IN" dirty="0"/>
          </a:p>
          <a:p>
            <a:r>
              <a:rPr lang="en-IN" dirty="0"/>
              <a:t>It displays the Email category and subcategory into the .csv file.</a:t>
            </a:r>
          </a:p>
          <a:p>
            <a:r>
              <a:rPr lang="en-IN" dirty="0"/>
              <a:t>The same output can to email to intended recipients or store in a common shared location for access from multiple locations and persons.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application can be extended to the finding the duplicate emails.</a:t>
            </a:r>
          </a:p>
          <a:p>
            <a:r>
              <a:rPr lang="en-IN" dirty="0"/>
              <a:t>Based on the email classification type, it can be redirected to the concert departments.</a:t>
            </a:r>
          </a:p>
          <a:p>
            <a:r>
              <a:rPr lang="en-IN" dirty="0"/>
              <a:t>Based on the requirement it can extend to create </a:t>
            </a:r>
            <a:r>
              <a:rPr lang="en-IN"/>
              <a:t>service-desk tickets.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Create Email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email files with required attachments for each category include some realistic content.</a:t>
            </a:r>
          </a:p>
          <a:p>
            <a:r>
              <a:rPr lang="en-US" dirty="0"/>
              <a:t>These email used to train the model.</a:t>
            </a:r>
          </a:p>
          <a:p>
            <a:r>
              <a:rPr lang="en-US" dirty="0"/>
              <a:t>The current application is implemented in a way that whenever email received to the existing system outlook, the application reads the emails, process it and stores the category into a .csv file for further verification.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Save Emails in a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 generated emails in a folder named 'generated_emails' for processing.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Train Models using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Utilize a pre-trained BERT model for training on email classification.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Classify Emails using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 (Bidirectional Encoder Representations from Transformers) is a </a:t>
            </a:r>
            <a:r>
              <a:rPr lang="en-US" b="1" dirty="0"/>
              <a:t>deep learning model</a:t>
            </a:r>
            <a:r>
              <a:rPr lang="en-US" dirty="0"/>
              <a:t> designed for </a:t>
            </a:r>
            <a:r>
              <a:rPr lang="en-US" b="1" dirty="0"/>
              <a:t>natural language processing (NLP)</a:t>
            </a:r>
            <a:r>
              <a:rPr lang="en-US" dirty="0"/>
              <a:t> tasks. Developed by </a:t>
            </a:r>
            <a:r>
              <a:rPr lang="en-US" b="1" dirty="0"/>
              <a:t>Google AI</a:t>
            </a:r>
            <a:r>
              <a:rPr lang="en-US" dirty="0"/>
              <a:t>, it is a transformer-based model that understands </a:t>
            </a:r>
            <a:r>
              <a:rPr lang="en-US" b="1" dirty="0"/>
              <a:t>context</a:t>
            </a:r>
            <a:r>
              <a:rPr lang="en-US" dirty="0"/>
              <a:t> by processing text in both </a:t>
            </a:r>
            <a:r>
              <a:rPr lang="en-US" b="1" dirty="0"/>
              <a:t>directions (left-to-right and right-to-left)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r>
              <a:rPr dirty="0"/>
              <a:t>Process e</a:t>
            </a:r>
            <a:r>
              <a:rPr lang="en-IN" dirty="0"/>
              <a:t>m</a:t>
            </a:r>
            <a:r>
              <a:rPr dirty="0"/>
              <a:t>ails with the BERT model to categorize them correctly.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Save Parsed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 classified emails in a CSV file for further training.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Load Parsed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 and load email data from 'parsed_emails.csv'.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Clean Email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Apply NLP techniques to clean and preprocess email content.</a:t>
            </a:r>
            <a:endParaRPr lang="en-IN" dirty="0"/>
          </a:p>
          <a:p>
            <a:r>
              <a:rPr lang="en-US" dirty="0"/>
              <a:t>Remove stop words (e.g., "the", "and", "is")</a:t>
            </a:r>
          </a:p>
          <a:p>
            <a:r>
              <a:rPr lang="en-US" dirty="0"/>
              <a:t>Remove email signatures &amp; disclaimers</a:t>
            </a:r>
          </a:p>
          <a:p>
            <a:r>
              <a:rPr lang="en-US" dirty="0"/>
              <a:t>Remove special characters &amp; extra spaces</a:t>
            </a:r>
          </a:p>
          <a:p>
            <a:r>
              <a:rPr lang="en-US" dirty="0"/>
              <a:t>Tokenization &amp; converting to lowercase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8: Prepare Data for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 the cleaned dataset for further training with BERT.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37</TotalTime>
  <Words>424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Gen AI Orchestrator for Email and Document Triage/Routing</vt:lpstr>
      <vt:lpstr>Step 1: Create Email Files</vt:lpstr>
      <vt:lpstr>Step 2: Save Emails in a Folder</vt:lpstr>
      <vt:lpstr>Step 3: Train Models using BERT</vt:lpstr>
      <vt:lpstr>Step 4: Classify Emails using BERT</vt:lpstr>
      <vt:lpstr>Step 5: Save Parsed Emails</vt:lpstr>
      <vt:lpstr>Step 6: Load Parsed Data</vt:lpstr>
      <vt:lpstr>Step 7: Clean Email Text</vt:lpstr>
      <vt:lpstr>Step 8: Prepare Data for BERT</vt:lpstr>
      <vt:lpstr>Step 9: Fine-Tune BERT</vt:lpstr>
      <vt:lpstr>Step 10: Load Fine-Tuned Model</vt:lpstr>
      <vt:lpstr>Step 11: Tokenize New Emails</vt:lpstr>
      <vt:lpstr>Step 12: Predict Email Category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Naresh K</dc:creator>
  <cp:keywords/>
  <dc:description>generated using python-pptx</dc:description>
  <cp:lastModifiedBy>Naresh K</cp:lastModifiedBy>
  <cp:revision>6</cp:revision>
  <dcterms:created xsi:type="dcterms:W3CDTF">2013-01-27T09:14:16Z</dcterms:created>
  <dcterms:modified xsi:type="dcterms:W3CDTF">2025-03-26T13:26:51Z</dcterms:modified>
  <cp:category/>
</cp:coreProperties>
</file>