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2" r:id="rId4"/>
    <p:sldMasterId id="2147484031" r:id="rId5"/>
  </p:sldMasterIdLst>
  <p:notesMasterIdLst>
    <p:notesMasterId r:id="rId16"/>
  </p:notesMasterIdLst>
  <p:handoutMasterIdLst>
    <p:handoutMasterId r:id="rId17"/>
  </p:handoutMasterIdLst>
  <p:sldIdLst>
    <p:sldId id="399" r:id="rId6"/>
    <p:sldId id="400" r:id="rId7"/>
    <p:sldId id="401" r:id="rId8"/>
    <p:sldId id="369" r:id="rId9"/>
    <p:sldId id="309" r:id="rId10"/>
    <p:sldId id="391" r:id="rId11"/>
    <p:sldId id="395" r:id="rId12"/>
    <p:sldId id="373" r:id="rId13"/>
    <p:sldId id="381" r:id="rId14"/>
    <p:sldId id="40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7D4"/>
    <a:srgbClr val="33333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B2F8D-98F2-4EA3-A1B4-11DD63CA80F4}" v="6" dt="2025-03-11T08:31:03.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0"/>
    <p:restoredTop sz="94700"/>
  </p:normalViewPr>
  <p:slideViewPr>
    <p:cSldViewPr snapToGrid="0" showGuides="1">
      <p:cViewPr varScale="1">
        <p:scale>
          <a:sx n="68" d="100"/>
          <a:sy n="68" d="100"/>
        </p:scale>
        <p:origin x="702"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ojie Feng" userId="4f46ee3d-74b6-4475-bf09-c95ccd3ea1b3" providerId="ADAL" clId="{B49B2F8D-98F2-4EA3-A1B4-11DD63CA80F4}"/>
    <pc:docChg chg="undo custSel modSld modMainMaster">
      <pc:chgData name="Shuojie Feng" userId="4f46ee3d-74b6-4475-bf09-c95ccd3ea1b3" providerId="ADAL" clId="{B49B2F8D-98F2-4EA3-A1B4-11DD63CA80F4}" dt="2025-03-11T08:31:03.008" v="82"/>
      <pc:docMkLst>
        <pc:docMk/>
      </pc:docMkLst>
      <pc:sldChg chg="addSp delSp modSp mod chgLayout">
        <pc:chgData name="Shuojie Feng" userId="4f46ee3d-74b6-4475-bf09-c95ccd3ea1b3" providerId="ADAL" clId="{B49B2F8D-98F2-4EA3-A1B4-11DD63CA80F4}" dt="2025-03-10T06:33:15.787" v="16" actId="6264"/>
        <pc:sldMkLst>
          <pc:docMk/>
          <pc:sldMk cId="1486135720" sldId="309"/>
        </pc:sldMkLst>
        <pc:spChg chg="mod ord">
          <ac:chgData name="Shuojie Feng" userId="4f46ee3d-74b6-4475-bf09-c95ccd3ea1b3" providerId="ADAL" clId="{B49B2F8D-98F2-4EA3-A1B4-11DD63CA80F4}" dt="2025-03-10T06:33:15.787" v="16" actId="6264"/>
          <ac:spMkLst>
            <pc:docMk/>
            <pc:sldMk cId="1486135720" sldId="309"/>
            <ac:spMk id="2" creationId="{AA0F5AFE-E02A-A2DF-1811-094A567F6FE1}"/>
          </ac:spMkLst>
        </pc:spChg>
        <pc:spChg chg="mod ord">
          <ac:chgData name="Shuojie Feng" userId="4f46ee3d-74b6-4475-bf09-c95ccd3ea1b3" providerId="ADAL" clId="{B49B2F8D-98F2-4EA3-A1B4-11DD63CA80F4}" dt="2025-03-10T06:33:15.787" v="16" actId="6264"/>
          <ac:spMkLst>
            <pc:docMk/>
            <pc:sldMk cId="1486135720" sldId="309"/>
            <ac:spMk id="3" creationId="{BC68D147-B183-8713-FBA0-D91A36BDCF06}"/>
          </ac:spMkLst>
        </pc:spChg>
        <pc:spChg chg="add del mod">
          <ac:chgData name="Shuojie Feng" userId="4f46ee3d-74b6-4475-bf09-c95ccd3ea1b3" providerId="ADAL" clId="{B49B2F8D-98F2-4EA3-A1B4-11DD63CA80F4}" dt="2025-03-10T06:33:15.787" v="16" actId="6264"/>
          <ac:spMkLst>
            <pc:docMk/>
            <pc:sldMk cId="1486135720" sldId="309"/>
            <ac:spMk id="4" creationId="{A95C86BC-5BA0-19FE-5E01-279165859C15}"/>
          </ac:spMkLst>
        </pc:spChg>
        <pc:spChg chg="add del mod">
          <ac:chgData name="Shuojie Feng" userId="4f46ee3d-74b6-4475-bf09-c95ccd3ea1b3" providerId="ADAL" clId="{B49B2F8D-98F2-4EA3-A1B4-11DD63CA80F4}" dt="2025-03-10T06:33:15.787" v="16" actId="6264"/>
          <ac:spMkLst>
            <pc:docMk/>
            <pc:sldMk cId="1486135720" sldId="309"/>
            <ac:spMk id="5" creationId="{3F195852-810C-16F8-F4A4-217969C41563}"/>
          </ac:spMkLst>
        </pc:spChg>
        <pc:spChg chg="add del mod">
          <ac:chgData name="Shuojie Feng" userId="4f46ee3d-74b6-4475-bf09-c95ccd3ea1b3" providerId="ADAL" clId="{B49B2F8D-98F2-4EA3-A1B4-11DD63CA80F4}" dt="2025-03-10T06:33:15.787" v="16" actId="6264"/>
          <ac:spMkLst>
            <pc:docMk/>
            <pc:sldMk cId="1486135720" sldId="309"/>
            <ac:spMk id="7" creationId="{E57A20C5-5552-0CC5-367C-A2D4AA3E737C}"/>
          </ac:spMkLst>
        </pc:spChg>
        <pc:picChg chg="mod ord">
          <ac:chgData name="Shuojie Feng" userId="4f46ee3d-74b6-4475-bf09-c95ccd3ea1b3" providerId="ADAL" clId="{B49B2F8D-98F2-4EA3-A1B4-11DD63CA80F4}" dt="2025-03-10T06:33:15.787" v="16" actId="6264"/>
          <ac:picMkLst>
            <pc:docMk/>
            <pc:sldMk cId="1486135720" sldId="309"/>
            <ac:picMk id="6" creationId="{E729FBF7-C685-D83C-8129-D5317CE5C167}"/>
          </ac:picMkLst>
        </pc:picChg>
      </pc:sldChg>
      <pc:sldChg chg="addSp delSp modSp mod chgLayout">
        <pc:chgData name="Shuojie Feng" userId="4f46ee3d-74b6-4475-bf09-c95ccd3ea1b3" providerId="ADAL" clId="{B49B2F8D-98F2-4EA3-A1B4-11DD63CA80F4}" dt="2025-03-10T06:33:22.639" v="19" actId="6264"/>
        <pc:sldMkLst>
          <pc:docMk/>
          <pc:sldMk cId="129312256" sldId="310"/>
        </pc:sldMkLst>
        <pc:spChg chg="mod ord">
          <ac:chgData name="Shuojie Feng" userId="4f46ee3d-74b6-4475-bf09-c95ccd3ea1b3" providerId="ADAL" clId="{B49B2F8D-98F2-4EA3-A1B4-11DD63CA80F4}" dt="2025-03-10T06:33:22.639" v="19" actId="6264"/>
          <ac:spMkLst>
            <pc:docMk/>
            <pc:sldMk cId="129312256" sldId="310"/>
            <ac:spMk id="2" creationId="{7806420B-7618-1496-B5C2-5F8DA83A172D}"/>
          </ac:spMkLst>
        </pc:spChg>
        <pc:spChg chg="mod ord">
          <ac:chgData name="Shuojie Feng" userId="4f46ee3d-74b6-4475-bf09-c95ccd3ea1b3" providerId="ADAL" clId="{B49B2F8D-98F2-4EA3-A1B4-11DD63CA80F4}" dt="2025-03-10T06:33:22.639" v="19" actId="6264"/>
          <ac:spMkLst>
            <pc:docMk/>
            <pc:sldMk cId="129312256" sldId="310"/>
            <ac:spMk id="3" creationId="{5C53A30A-4B1D-5E9A-F615-38DD081DC4F9}"/>
          </ac:spMkLst>
        </pc:spChg>
        <pc:spChg chg="add del mod">
          <ac:chgData name="Shuojie Feng" userId="4f46ee3d-74b6-4475-bf09-c95ccd3ea1b3" providerId="ADAL" clId="{B49B2F8D-98F2-4EA3-A1B4-11DD63CA80F4}" dt="2025-03-10T06:33:22.639" v="19" actId="6264"/>
          <ac:spMkLst>
            <pc:docMk/>
            <pc:sldMk cId="129312256" sldId="310"/>
            <ac:spMk id="4" creationId="{C2138E51-BAF6-2F1F-6F02-1CA121AE1B13}"/>
          </ac:spMkLst>
        </pc:spChg>
        <pc:spChg chg="add del mod">
          <ac:chgData name="Shuojie Feng" userId="4f46ee3d-74b6-4475-bf09-c95ccd3ea1b3" providerId="ADAL" clId="{B49B2F8D-98F2-4EA3-A1B4-11DD63CA80F4}" dt="2025-03-10T06:33:22.639" v="19" actId="6264"/>
          <ac:spMkLst>
            <pc:docMk/>
            <pc:sldMk cId="129312256" sldId="310"/>
            <ac:spMk id="5" creationId="{95394012-3816-85F0-1AF0-04E05380A9DB}"/>
          </ac:spMkLst>
        </pc:spChg>
        <pc:spChg chg="add del mod">
          <ac:chgData name="Shuojie Feng" userId="4f46ee3d-74b6-4475-bf09-c95ccd3ea1b3" providerId="ADAL" clId="{B49B2F8D-98F2-4EA3-A1B4-11DD63CA80F4}" dt="2025-03-10T06:33:22.639" v="19" actId="6264"/>
          <ac:spMkLst>
            <pc:docMk/>
            <pc:sldMk cId="129312256" sldId="310"/>
            <ac:spMk id="6" creationId="{E5713A80-77ED-9521-0A19-502EA109A996}"/>
          </ac:spMkLst>
        </pc:spChg>
        <pc:picChg chg="mod ord">
          <ac:chgData name="Shuojie Feng" userId="4f46ee3d-74b6-4475-bf09-c95ccd3ea1b3" providerId="ADAL" clId="{B49B2F8D-98F2-4EA3-A1B4-11DD63CA80F4}" dt="2025-03-10T06:33:22.639" v="19" actId="6264"/>
          <ac:picMkLst>
            <pc:docMk/>
            <pc:sldMk cId="129312256" sldId="310"/>
            <ac:picMk id="7" creationId="{89C32DD0-BD2F-6524-4667-DB5E224F949E}"/>
          </ac:picMkLst>
        </pc:picChg>
      </pc:sldChg>
      <pc:sldChg chg="addSp delSp modSp mod chgLayout">
        <pc:chgData name="Shuojie Feng" userId="4f46ee3d-74b6-4475-bf09-c95ccd3ea1b3" providerId="ADAL" clId="{B49B2F8D-98F2-4EA3-A1B4-11DD63CA80F4}" dt="2025-03-10T06:33:29.235" v="22" actId="6264"/>
        <pc:sldMkLst>
          <pc:docMk/>
          <pc:sldMk cId="3166084211" sldId="311"/>
        </pc:sldMkLst>
        <pc:spChg chg="mod ord">
          <ac:chgData name="Shuojie Feng" userId="4f46ee3d-74b6-4475-bf09-c95ccd3ea1b3" providerId="ADAL" clId="{B49B2F8D-98F2-4EA3-A1B4-11DD63CA80F4}" dt="2025-03-10T06:33:29.235" v="22" actId="6264"/>
          <ac:spMkLst>
            <pc:docMk/>
            <pc:sldMk cId="3166084211" sldId="311"/>
            <ac:spMk id="2" creationId="{5DF5C731-0B26-AFBA-1D25-E6AE3BB1DD35}"/>
          </ac:spMkLst>
        </pc:spChg>
        <pc:spChg chg="mod ord">
          <ac:chgData name="Shuojie Feng" userId="4f46ee3d-74b6-4475-bf09-c95ccd3ea1b3" providerId="ADAL" clId="{B49B2F8D-98F2-4EA3-A1B4-11DD63CA80F4}" dt="2025-03-10T06:33:29.235" v="22" actId="6264"/>
          <ac:spMkLst>
            <pc:docMk/>
            <pc:sldMk cId="3166084211" sldId="311"/>
            <ac:spMk id="3" creationId="{38F3E1E9-91F3-D594-7B6B-7298782A34E5}"/>
          </ac:spMkLst>
        </pc:spChg>
        <pc:spChg chg="add del mod">
          <ac:chgData name="Shuojie Feng" userId="4f46ee3d-74b6-4475-bf09-c95ccd3ea1b3" providerId="ADAL" clId="{B49B2F8D-98F2-4EA3-A1B4-11DD63CA80F4}" dt="2025-03-10T06:33:29.235" v="22" actId="6264"/>
          <ac:spMkLst>
            <pc:docMk/>
            <pc:sldMk cId="3166084211" sldId="311"/>
            <ac:spMk id="4" creationId="{2815FD84-396B-7B28-531E-EAC7A0AD8A16}"/>
          </ac:spMkLst>
        </pc:spChg>
        <pc:spChg chg="add del mod">
          <ac:chgData name="Shuojie Feng" userId="4f46ee3d-74b6-4475-bf09-c95ccd3ea1b3" providerId="ADAL" clId="{B49B2F8D-98F2-4EA3-A1B4-11DD63CA80F4}" dt="2025-03-10T06:33:29.235" v="22" actId="6264"/>
          <ac:spMkLst>
            <pc:docMk/>
            <pc:sldMk cId="3166084211" sldId="311"/>
            <ac:spMk id="5" creationId="{B6427FB3-33DA-5934-6C24-FD633438E60D}"/>
          </ac:spMkLst>
        </pc:spChg>
        <pc:spChg chg="add del mod">
          <ac:chgData name="Shuojie Feng" userId="4f46ee3d-74b6-4475-bf09-c95ccd3ea1b3" providerId="ADAL" clId="{B49B2F8D-98F2-4EA3-A1B4-11DD63CA80F4}" dt="2025-03-10T06:33:29.235" v="22" actId="6264"/>
          <ac:spMkLst>
            <pc:docMk/>
            <pc:sldMk cId="3166084211" sldId="311"/>
            <ac:spMk id="6" creationId="{FAFBCB7D-6021-AB1F-A4D3-551E301AD45B}"/>
          </ac:spMkLst>
        </pc:spChg>
        <pc:picChg chg="mod ord">
          <ac:chgData name="Shuojie Feng" userId="4f46ee3d-74b6-4475-bf09-c95ccd3ea1b3" providerId="ADAL" clId="{B49B2F8D-98F2-4EA3-A1B4-11DD63CA80F4}" dt="2025-03-10T06:33:29.235" v="22" actId="6264"/>
          <ac:picMkLst>
            <pc:docMk/>
            <pc:sldMk cId="3166084211" sldId="311"/>
            <ac:picMk id="10" creationId="{69197D8C-57D2-5B8A-9D06-3F78A61ADF7D}"/>
          </ac:picMkLst>
        </pc:picChg>
      </pc:sldChg>
      <pc:sldChg chg="addSp delSp modSp mod chgLayout">
        <pc:chgData name="Shuojie Feng" userId="4f46ee3d-74b6-4475-bf09-c95ccd3ea1b3" providerId="ADAL" clId="{B49B2F8D-98F2-4EA3-A1B4-11DD63CA80F4}" dt="2025-03-10T06:34:34.810" v="42" actId="6264"/>
        <pc:sldMkLst>
          <pc:docMk/>
          <pc:sldMk cId="306212644" sldId="343"/>
        </pc:sldMkLst>
        <pc:spChg chg="mod ord">
          <ac:chgData name="Shuojie Feng" userId="4f46ee3d-74b6-4475-bf09-c95ccd3ea1b3" providerId="ADAL" clId="{B49B2F8D-98F2-4EA3-A1B4-11DD63CA80F4}" dt="2025-03-10T06:34:34.810" v="42" actId="6264"/>
          <ac:spMkLst>
            <pc:docMk/>
            <pc:sldMk cId="306212644" sldId="343"/>
            <ac:spMk id="2" creationId="{A8D3822D-53D9-989F-ED9D-19A259050E33}"/>
          </ac:spMkLst>
        </pc:spChg>
        <pc:spChg chg="mod ord">
          <ac:chgData name="Shuojie Feng" userId="4f46ee3d-74b6-4475-bf09-c95ccd3ea1b3" providerId="ADAL" clId="{B49B2F8D-98F2-4EA3-A1B4-11DD63CA80F4}" dt="2025-03-10T06:34:34.810" v="42" actId="6264"/>
          <ac:spMkLst>
            <pc:docMk/>
            <pc:sldMk cId="306212644" sldId="343"/>
            <ac:spMk id="3" creationId="{FB894509-4CDF-2BC4-DABE-86D592B1814B}"/>
          </ac:spMkLst>
        </pc:spChg>
        <pc:spChg chg="add del mod">
          <ac:chgData name="Shuojie Feng" userId="4f46ee3d-74b6-4475-bf09-c95ccd3ea1b3" providerId="ADAL" clId="{B49B2F8D-98F2-4EA3-A1B4-11DD63CA80F4}" dt="2025-03-10T06:34:34.810" v="42" actId="6264"/>
          <ac:spMkLst>
            <pc:docMk/>
            <pc:sldMk cId="306212644" sldId="343"/>
            <ac:spMk id="4" creationId="{51CAE23C-AF12-9A9E-F96E-1BB1B11A8491}"/>
          </ac:spMkLst>
        </pc:spChg>
        <pc:spChg chg="add del mod">
          <ac:chgData name="Shuojie Feng" userId="4f46ee3d-74b6-4475-bf09-c95ccd3ea1b3" providerId="ADAL" clId="{B49B2F8D-98F2-4EA3-A1B4-11DD63CA80F4}" dt="2025-03-10T06:34:34.810" v="42" actId="6264"/>
          <ac:spMkLst>
            <pc:docMk/>
            <pc:sldMk cId="306212644" sldId="343"/>
            <ac:spMk id="5" creationId="{2A300487-E2AE-8A4B-3048-473DB521D13F}"/>
          </ac:spMkLst>
        </pc:spChg>
        <pc:spChg chg="add del mod">
          <ac:chgData name="Shuojie Feng" userId="4f46ee3d-74b6-4475-bf09-c95ccd3ea1b3" providerId="ADAL" clId="{B49B2F8D-98F2-4EA3-A1B4-11DD63CA80F4}" dt="2025-03-10T06:34:34.810" v="42" actId="6264"/>
          <ac:spMkLst>
            <pc:docMk/>
            <pc:sldMk cId="306212644" sldId="343"/>
            <ac:spMk id="6" creationId="{B61C1E40-2FD0-A024-2AEE-EC200A6B681D}"/>
          </ac:spMkLst>
        </pc:spChg>
        <pc:picChg chg="mod ord">
          <ac:chgData name="Shuojie Feng" userId="4f46ee3d-74b6-4475-bf09-c95ccd3ea1b3" providerId="ADAL" clId="{B49B2F8D-98F2-4EA3-A1B4-11DD63CA80F4}" dt="2025-03-10T06:34:34.810" v="42" actId="6264"/>
          <ac:picMkLst>
            <pc:docMk/>
            <pc:sldMk cId="306212644" sldId="343"/>
            <ac:picMk id="8" creationId="{CD974BF6-1405-4800-88A2-85A7C232B435}"/>
          </ac:picMkLst>
        </pc:picChg>
      </pc:sldChg>
      <pc:sldChg chg="addSp delSp modSp mod chgLayout">
        <pc:chgData name="Shuojie Feng" userId="4f46ee3d-74b6-4475-bf09-c95ccd3ea1b3" providerId="ADAL" clId="{B49B2F8D-98F2-4EA3-A1B4-11DD63CA80F4}" dt="2025-03-10T06:34:17.752" v="34" actId="6264"/>
        <pc:sldMkLst>
          <pc:docMk/>
          <pc:sldMk cId="3304723417" sldId="348"/>
        </pc:sldMkLst>
        <pc:spChg chg="add del mod">
          <ac:chgData name="Shuojie Feng" userId="4f46ee3d-74b6-4475-bf09-c95ccd3ea1b3" providerId="ADAL" clId="{B49B2F8D-98F2-4EA3-A1B4-11DD63CA80F4}" dt="2025-03-10T06:34:17.752" v="34" actId="6264"/>
          <ac:spMkLst>
            <pc:docMk/>
            <pc:sldMk cId="3304723417" sldId="348"/>
            <ac:spMk id="2" creationId="{6327A7D1-7403-4B88-5AC0-9052DBDDD3DC}"/>
          </ac:spMkLst>
        </pc:spChg>
        <pc:spChg chg="mod ord">
          <ac:chgData name="Shuojie Feng" userId="4f46ee3d-74b6-4475-bf09-c95ccd3ea1b3" providerId="ADAL" clId="{B49B2F8D-98F2-4EA3-A1B4-11DD63CA80F4}" dt="2025-03-10T06:34:17.752" v="34" actId="6264"/>
          <ac:spMkLst>
            <pc:docMk/>
            <pc:sldMk cId="3304723417" sldId="348"/>
            <ac:spMk id="3" creationId="{3D38915E-2F20-69EC-E31B-DEC148252751}"/>
          </ac:spMkLst>
        </pc:spChg>
        <pc:spChg chg="mod ord">
          <ac:chgData name="Shuojie Feng" userId="4f46ee3d-74b6-4475-bf09-c95ccd3ea1b3" providerId="ADAL" clId="{B49B2F8D-98F2-4EA3-A1B4-11DD63CA80F4}" dt="2025-03-10T06:34:17.752" v="34" actId="6264"/>
          <ac:spMkLst>
            <pc:docMk/>
            <pc:sldMk cId="3304723417" sldId="348"/>
            <ac:spMk id="4" creationId="{789AA989-BEE2-83F0-65D3-24D10A52C7C4}"/>
          </ac:spMkLst>
        </pc:spChg>
        <pc:spChg chg="add del mod">
          <ac:chgData name="Shuojie Feng" userId="4f46ee3d-74b6-4475-bf09-c95ccd3ea1b3" providerId="ADAL" clId="{B49B2F8D-98F2-4EA3-A1B4-11DD63CA80F4}" dt="2025-03-10T06:34:17.752" v="34" actId="6264"/>
          <ac:spMkLst>
            <pc:docMk/>
            <pc:sldMk cId="3304723417" sldId="348"/>
            <ac:spMk id="5" creationId="{15B88A3D-9720-CB18-E885-F364CF6757ED}"/>
          </ac:spMkLst>
        </pc:spChg>
        <pc:spChg chg="add del mod">
          <ac:chgData name="Shuojie Feng" userId="4f46ee3d-74b6-4475-bf09-c95ccd3ea1b3" providerId="ADAL" clId="{B49B2F8D-98F2-4EA3-A1B4-11DD63CA80F4}" dt="2025-03-10T06:34:17.752" v="34" actId="6264"/>
          <ac:spMkLst>
            <pc:docMk/>
            <pc:sldMk cId="3304723417" sldId="348"/>
            <ac:spMk id="6" creationId="{BD96E6C7-CD39-2071-6F59-262270598AFC}"/>
          </ac:spMkLst>
        </pc:spChg>
        <pc:picChg chg="mod ord">
          <ac:chgData name="Shuojie Feng" userId="4f46ee3d-74b6-4475-bf09-c95ccd3ea1b3" providerId="ADAL" clId="{B49B2F8D-98F2-4EA3-A1B4-11DD63CA80F4}" dt="2025-03-10T06:34:17.752" v="34" actId="6264"/>
          <ac:picMkLst>
            <pc:docMk/>
            <pc:sldMk cId="3304723417" sldId="348"/>
            <ac:picMk id="8" creationId="{5AB749B8-9086-0121-7690-9A8627926A8C}"/>
          </ac:picMkLst>
        </pc:picChg>
      </pc:sldChg>
      <pc:sldChg chg="addSp delSp modSp mod chgLayout">
        <pc:chgData name="Shuojie Feng" userId="4f46ee3d-74b6-4475-bf09-c95ccd3ea1b3" providerId="ADAL" clId="{B49B2F8D-98F2-4EA3-A1B4-11DD63CA80F4}" dt="2025-03-10T06:34:12.335" v="32" actId="6264"/>
        <pc:sldMkLst>
          <pc:docMk/>
          <pc:sldMk cId="30141489" sldId="362"/>
        </pc:sldMkLst>
        <pc:spChg chg="mod ord">
          <ac:chgData name="Shuojie Feng" userId="4f46ee3d-74b6-4475-bf09-c95ccd3ea1b3" providerId="ADAL" clId="{B49B2F8D-98F2-4EA3-A1B4-11DD63CA80F4}" dt="2025-03-10T06:34:12.335" v="32" actId="6264"/>
          <ac:spMkLst>
            <pc:docMk/>
            <pc:sldMk cId="30141489" sldId="362"/>
            <ac:spMk id="2" creationId="{09371A37-3B7F-A974-7ADD-10E19705443E}"/>
          </ac:spMkLst>
        </pc:spChg>
        <pc:spChg chg="mod ord">
          <ac:chgData name="Shuojie Feng" userId="4f46ee3d-74b6-4475-bf09-c95ccd3ea1b3" providerId="ADAL" clId="{B49B2F8D-98F2-4EA3-A1B4-11DD63CA80F4}" dt="2025-03-10T06:34:12.335" v="32" actId="6264"/>
          <ac:spMkLst>
            <pc:docMk/>
            <pc:sldMk cId="30141489" sldId="362"/>
            <ac:spMk id="3" creationId="{6EFD18D6-B204-F755-9709-4C5ADE9A99E6}"/>
          </ac:spMkLst>
        </pc:spChg>
        <pc:spChg chg="add del mod">
          <ac:chgData name="Shuojie Feng" userId="4f46ee3d-74b6-4475-bf09-c95ccd3ea1b3" providerId="ADAL" clId="{B49B2F8D-98F2-4EA3-A1B4-11DD63CA80F4}" dt="2025-03-10T06:33:32.439" v="24" actId="6264"/>
          <ac:spMkLst>
            <pc:docMk/>
            <pc:sldMk cId="30141489" sldId="362"/>
            <ac:spMk id="4" creationId="{BB12C4BE-655C-A1B9-6D5D-04DCACAF601D}"/>
          </ac:spMkLst>
        </pc:spChg>
        <pc:spChg chg="add del mod">
          <ac:chgData name="Shuojie Feng" userId="4f46ee3d-74b6-4475-bf09-c95ccd3ea1b3" providerId="ADAL" clId="{B49B2F8D-98F2-4EA3-A1B4-11DD63CA80F4}" dt="2025-03-10T06:33:32.439" v="24" actId="6264"/>
          <ac:spMkLst>
            <pc:docMk/>
            <pc:sldMk cId="30141489" sldId="362"/>
            <ac:spMk id="5" creationId="{A174EF6D-6553-03C0-999F-A139C05D0EF8}"/>
          </ac:spMkLst>
        </pc:spChg>
        <pc:spChg chg="add del mod">
          <ac:chgData name="Shuojie Feng" userId="4f46ee3d-74b6-4475-bf09-c95ccd3ea1b3" providerId="ADAL" clId="{B49B2F8D-98F2-4EA3-A1B4-11DD63CA80F4}" dt="2025-03-10T06:33:54.817" v="27" actId="6264"/>
          <ac:spMkLst>
            <pc:docMk/>
            <pc:sldMk cId="30141489" sldId="362"/>
            <ac:spMk id="6" creationId="{CC1D1CE9-3D9F-37D9-D5A7-430B2219951A}"/>
          </ac:spMkLst>
        </pc:spChg>
        <pc:spChg chg="add del mod">
          <ac:chgData name="Shuojie Feng" userId="4f46ee3d-74b6-4475-bf09-c95ccd3ea1b3" providerId="ADAL" clId="{B49B2F8D-98F2-4EA3-A1B4-11DD63CA80F4}" dt="2025-03-10T06:33:54.817" v="27" actId="6264"/>
          <ac:spMkLst>
            <pc:docMk/>
            <pc:sldMk cId="30141489" sldId="362"/>
            <ac:spMk id="7" creationId="{5E58D87E-8BEB-8D7B-8F62-66372B4D28C5}"/>
          </ac:spMkLst>
        </pc:spChg>
        <pc:spChg chg="add del mod">
          <ac:chgData name="Shuojie Feng" userId="4f46ee3d-74b6-4475-bf09-c95ccd3ea1b3" providerId="ADAL" clId="{B49B2F8D-98F2-4EA3-A1B4-11DD63CA80F4}" dt="2025-03-10T06:34:03.456" v="30" actId="6264"/>
          <ac:spMkLst>
            <pc:docMk/>
            <pc:sldMk cId="30141489" sldId="362"/>
            <ac:spMk id="8" creationId="{D9E4FD8F-F1FB-C535-AEA0-D61A83DB314E}"/>
          </ac:spMkLst>
        </pc:spChg>
        <pc:spChg chg="add del mod">
          <ac:chgData name="Shuojie Feng" userId="4f46ee3d-74b6-4475-bf09-c95ccd3ea1b3" providerId="ADAL" clId="{B49B2F8D-98F2-4EA3-A1B4-11DD63CA80F4}" dt="2025-03-10T06:34:03.456" v="30" actId="6264"/>
          <ac:spMkLst>
            <pc:docMk/>
            <pc:sldMk cId="30141489" sldId="362"/>
            <ac:spMk id="9" creationId="{F2E8496B-C2E3-5430-33B5-AA1E04015932}"/>
          </ac:spMkLst>
        </pc:spChg>
        <pc:spChg chg="add del mod">
          <ac:chgData name="Shuojie Feng" userId="4f46ee3d-74b6-4475-bf09-c95ccd3ea1b3" providerId="ADAL" clId="{B49B2F8D-98F2-4EA3-A1B4-11DD63CA80F4}" dt="2025-03-10T06:34:12.335" v="32" actId="6264"/>
          <ac:spMkLst>
            <pc:docMk/>
            <pc:sldMk cId="30141489" sldId="362"/>
            <ac:spMk id="10" creationId="{F88B2640-2E83-132A-6854-D1C1A3B25B6B}"/>
          </ac:spMkLst>
        </pc:spChg>
        <pc:spChg chg="add del mod">
          <ac:chgData name="Shuojie Feng" userId="4f46ee3d-74b6-4475-bf09-c95ccd3ea1b3" providerId="ADAL" clId="{B49B2F8D-98F2-4EA3-A1B4-11DD63CA80F4}" dt="2025-03-10T06:34:12.335" v="32" actId="6264"/>
          <ac:spMkLst>
            <pc:docMk/>
            <pc:sldMk cId="30141489" sldId="362"/>
            <ac:spMk id="11" creationId="{188B3EB4-37F2-3DEF-F5D0-56F358F35773}"/>
          </ac:spMkLst>
        </pc:spChg>
      </pc:sldChg>
      <pc:sldChg chg="addSp delSp modSp mod chgLayout">
        <pc:chgData name="Shuojie Feng" userId="4f46ee3d-74b6-4475-bf09-c95ccd3ea1b3" providerId="ADAL" clId="{B49B2F8D-98F2-4EA3-A1B4-11DD63CA80F4}" dt="2025-03-10T06:33:11.889" v="14" actId="6264"/>
        <pc:sldMkLst>
          <pc:docMk/>
          <pc:sldMk cId="2282397125" sldId="369"/>
        </pc:sldMkLst>
        <pc:spChg chg="mod ord">
          <ac:chgData name="Shuojie Feng" userId="4f46ee3d-74b6-4475-bf09-c95ccd3ea1b3" providerId="ADAL" clId="{B49B2F8D-98F2-4EA3-A1B4-11DD63CA80F4}" dt="2025-03-10T06:33:11.889" v="14" actId="6264"/>
          <ac:spMkLst>
            <pc:docMk/>
            <pc:sldMk cId="2282397125" sldId="369"/>
            <ac:spMk id="2" creationId="{EF7DBF8C-DE05-CDCC-8A93-E9CF8DD166AD}"/>
          </ac:spMkLst>
        </pc:spChg>
        <pc:spChg chg="mod ord">
          <ac:chgData name="Shuojie Feng" userId="4f46ee3d-74b6-4475-bf09-c95ccd3ea1b3" providerId="ADAL" clId="{B49B2F8D-98F2-4EA3-A1B4-11DD63CA80F4}" dt="2025-03-10T06:33:11.889" v="14" actId="6264"/>
          <ac:spMkLst>
            <pc:docMk/>
            <pc:sldMk cId="2282397125" sldId="369"/>
            <ac:spMk id="3" creationId="{2F369B94-B996-1CE7-AD33-7FA0009972C6}"/>
          </ac:spMkLst>
        </pc:spChg>
        <pc:spChg chg="add del mod">
          <ac:chgData name="Shuojie Feng" userId="4f46ee3d-74b6-4475-bf09-c95ccd3ea1b3" providerId="ADAL" clId="{B49B2F8D-98F2-4EA3-A1B4-11DD63CA80F4}" dt="2025-03-10T06:33:11.889" v="14" actId="6264"/>
          <ac:spMkLst>
            <pc:docMk/>
            <pc:sldMk cId="2282397125" sldId="369"/>
            <ac:spMk id="4" creationId="{449490DC-9CAD-16C1-0AB7-2488F170F4CE}"/>
          </ac:spMkLst>
        </pc:spChg>
        <pc:spChg chg="add del mod">
          <ac:chgData name="Shuojie Feng" userId="4f46ee3d-74b6-4475-bf09-c95ccd3ea1b3" providerId="ADAL" clId="{B49B2F8D-98F2-4EA3-A1B4-11DD63CA80F4}" dt="2025-03-10T06:33:11.889" v="14" actId="6264"/>
          <ac:spMkLst>
            <pc:docMk/>
            <pc:sldMk cId="2282397125" sldId="369"/>
            <ac:spMk id="5" creationId="{33362A61-FBAC-D6B0-4897-2153AED7F70E}"/>
          </ac:spMkLst>
        </pc:spChg>
        <pc:spChg chg="add del mod">
          <ac:chgData name="Shuojie Feng" userId="4f46ee3d-74b6-4475-bf09-c95ccd3ea1b3" providerId="ADAL" clId="{B49B2F8D-98F2-4EA3-A1B4-11DD63CA80F4}" dt="2025-03-10T06:33:11.889" v="14" actId="6264"/>
          <ac:spMkLst>
            <pc:docMk/>
            <pc:sldMk cId="2282397125" sldId="369"/>
            <ac:spMk id="7" creationId="{79B9B1EB-A5CC-5AC0-0DC1-AD47564D7D0D}"/>
          </ac:spMkLst>
        </pc:spChg>
        <pc:picChg chg="mod ord">
          <ac:chgData name="Shuojie Feng" userId="4f46ee3d-74b6-4475-bf09-c95ccd3ea1b3" providerId="ADAL" clId="{B49B2F8D-98F2-4EA3-A1B4-11DD63CA80F4}" dt="2025-03-10T06:33:11.889" v="14" actId="6264"/>
          <ac:picMkLst>
            <pc:docMk/>
            <pc:sldMk cId="2282397125" sldId="369"/>
            <ac:picMk id="6" creationId="{B2DC8609-9C64-3194-CCDD-22AF7CC24D70}"/>
          </ac:picMkLst>
        </pc:picChg>
      </pc:sldChg>
      <pc:sldChg chg="addSp delSp modSp mod chgLayout">
        <pc:chgData name="Shuojie Feng" userId="4f46ee3d-74b6-4475-bf09-c95ccd3ea1b3" providerId="ADAL" clId="{B49B2F8D-98F2-4EA3-A1B4-11DD63CA80F4}" dt="2025-03-10T06:33:25.505" v="20" actId="6264"/>
        <pc:sldMkLst>
          <pc:docMk/>
          <pc:sldMk cId="789118905" sldId="371"/>
        </pc:sldMkLst>
        <pc:spChg chg="mod ord">
          <ac:chgData name="Shuojie Feng" userId="4f46ee3d-74b6-4475-bf09-c95ccd3ea1b3" providerId="ADAL" clId="{B49B2F8D-98F2-4EA3-A1B4-11DD63CA80F4}" dt="2025-03-10T06:33:25.505" v="20" actId="6264"/>
          <ac:spMkLst>
            <pc:docMk/>
            <pc:sldMk cId="789118905" sldId="371"/>
            <ac:spMk id="2" creationId="{A5F73290-150D-4023-3438-A81F0FB72F5A}"/>
          </ac:spMkLst>
        </pc:spChg>
        <pc:spChg chg="mod ord">
          <ac:chgData name="Shuojie Feng" userId="4f46ee3d-74b6-4475-bf09-c95ccd3ea1b3" providerId="ADAL" clId="{B49B2F8D-98F2-4EA3-A1B4-11DD63CA80F4}" dt="2025-03-10T06:33:25.505" v="20" actId="6264"/>
          <ac:spMkLst>
            <pc:docMk/>
            <pc:sldMk cId="789118905" sldId="371"/>
            <ac:spMk id="3" creationId="{417391A1-8DE5-BF6D-13CA-82EB9E4F9031}"/>
          </ac:spMkLst>
        </pc:spChg>
        <pc:spChg chg="add del mod">
          <ac:chgData name="Shuojie Feng" userId="4f46ee3d-74b6-4475-bf09-c95ccd3ea1b3" providerId="ADAL" clId="{B49B2F8D-98F2-4EA3-A1B4-11DD63CA80F4}" dt="2025-03-10T06:33:25.505" v="20" actId="6264"/>
          <ac:spMkLst>
            <pc:docMk/>
            <pc:sldMk cId="789118905" sldId="371"/>
            <ac:spMk id="4" creationId="{155E4409-C11C-4452-59E2-2E6C7540AB47}"/>
          </ac:spMkLst>
        </pc:spChg>
        <pc:spChg chg="add del mod">
          <ac:chgData name="Shuojie Feng" userId="4f46ee3d-74b6-4475-bf09-c95ccd3ea1b3" providerId="ADAL" clId="{B49B2F8D-98F2-4EA3-A1B4-11DD63CA80F4}" dt="2025-03-10T06:33:25.505" v="20" actId="6264"/>
          <ac:spMkLst>
            <pc:docMk/>
            <pc:sldMk cId="789118905" sldId="371"/>
            <ac:spMk id="5" creationId="{9EBBE60F-42FE-0604-7089-E693B7C2BBBF}"/>
          </ac:spMkLst>
        </pc:spChg>
        <pc:spChg chg="add del mod">
          <ac:chgData name="Shuojie Feng" userId="4f46ee3d-74b6-4475-bf09-c95ccd3ea1b3" providerId="ADAL" clId="{B49B2F8D-98F2-4EA3-A1B4-11DD63CA80F4}" dt="2025-03-10T06:33:25.505" v="20" actId="6264"/>
          <ac:spMkLst>
            <pc:docMk/>
            <pc:sldMk cId="789118905" sldId="371"/>
            <ac:spMk id="7" creationId="{0667F520-D80F-BD8F-BEE6-0673B91E8B75}"/>
          </ac:spMkLst>
        </pc:spChg>
        <pc:picChg chg="mod ord">
          <ac:chgData name="Shuojie Feng" userId="4f46ee3d-74b6-4475-bf09-c95ccd3ea1b3" providerId="ADAL" clId="{B49B2F8D-98F2-4EA3-A1B4-11DD63CA80F4}" dt="2025-03-10T06:33:25.505" v="20" actId="6264"/>
          <ac:picMkLst>
            <pc:docMk/>
            <pc:sldMk cId="789118905" sldId="371"/>
            <ac:picMk id="6" creationId="{AE363C14-CDF1-3709-050E-00FB4419F0BA}"/>
          </ac:picMkLst>
        </pc:picChg>
      </pc:sldChg>
      <pc:sldChg chg="addSp delSp modSp mod chgLayout">
        <pc:chgData name="Shuojie Feng" userId="4f46ee3d-74b6-4475-bf09-c95ccd3ea1b3" providerId="ADAL" clId="{B49B2F8D-98F2-4EA3-A1B4-11DD63CA80F4}" dt="2025-03-10T06:34:15.717" v="33" actId="6264"/>
        <pc:sldMkLst>
          <pc:docMk/>
          <pc:sldMk cId="944611234" sldId="372"/>
        </pc:sldMkLst>
        <pc:spChg chg="mod ord">
          <ac:chgData name="Shuojie Feng" userId="4f46ee3d-74b6-4475-bf09-c95ccd3ea1b3" providerId="ADAL" clId="{B49B2F8D-98F2-4EA3-A1B4-11DD63CA80F4}" dt="2025-03-10T06:34:15.717" v="33" actId="6264"/>
          <ac:spMkLst>
            <pc:docMk/>
            <pc:sldMk cId="944611234" sldId="372"/>
            <ac:spMk id="2" creationId="{9ED6094F-4883-575A-31A0-A3144044AC57}"/>
          </ac:spMkLst>
        </pc:spChg>
        <pc:spChg chg="mod ord">
          <ac:chgData name="Shuojie Feng" userId="4f46ee3d-74b6-4475-bf09-c95ccd3ea1b3" providerId="ADAL" clId="{B49B2F8D-98F2-4EA3-A1B4-11DD63CA80F4}" dt="2025-03-10T06:34:15.717" v="33" actId="6264"/>
          <ac:spMkLst>
            <pc:docMk/>
            <pc:sldMk cId="944611234" sldId="372"/>
            <ac:spMk id="3" creationId="{525372EA-97A7-967B-7FC1-3EE0599C7CFB}"/>
          </ac:spMkLst>
        </pc:spChg>
        <pc:spChg chg="add del mod">
          <ac:chgData name="Shuojie Feng" userId="4f46ee3d-74b6-4475-bf09-c95ccd3ea1b3" providerId="ADAL" clId="{B49B2F8D-98F2-4EA3-A1B4-11DD63CA80F4}" dt="2025-03-10T06:34:15.717" v="33" actId="6264"/>
          <ac:spMkLst>
            <pc:docMk/>
            <pc:sldMk cId="944611234" sldId="372"/>
            <ac:spMk id="4" creationId="{2F01E50E-A4C4-5484-7E4F-473B22645132}"/>
          </ac:spMkLst>
        </pc:spChg>
        <pc:spChg chg="add del mod">
          <ac:chgData name="Shuojie Feng" userId="4f46ee3d-74b6-4475-bf09-c95ccd3ea1b3" providerId="ADAL" clId="{B49B2F8D-98F2-4EA3-A1B4-11DD63CA80F4}" dt="2025-03-10T06:34:15.717" v="33" actId="6264"/>
          <ac:spMkLst>
            <pc:docMk/>
            <pc:sldMk cId="944611234" sldId="372"/>
            <ac:spMk id="5" creationId="{1B84C490-05E7-EAEA-D146-9A670B63B187}"/>
          </ac:spMkLst>
        </pc:spChg>
        <pc:spChg chg="add del mod">
          <ac:chgData name="Shuojie Feng" userId="4f46ee3d-74b6-4475-bf09-c95ccd3ea1b3" providerId="ADAL" clId="{B49B2F8D-98F2-4EA3-A1B4-11DD63CA80F4}" dt="2025-03-10T06:34:15.717" v="33" actId="6264"/>
          <ac:spMkLst>
            <pc:docMk/>
            <pc:sldMk cId="944611234" sldId="372"/>
            <ac:spMk id="7" creationId="{DA872FB8-90BB-5467-3CD0-858E3E949686}"/>
          </ac:spMkLst>
        </pc:spChg>
        <pc:picChg chg="mod ord">
          <ac:chgData name="Shuojie Feng" userId="4f46ee3d-74b6-4475-bf09-c95ccd3ea1b3" providerId="ADAL" clId="{B49B2F8D-98F2-4EA3-A1B4-11DD63CA80F4}" dt="2025-03-10T06:34:15.717" v="33" actId="6264"/>
          <ac:picMkLst>
            <pc:docMk/>
            <pc:sldMk cId="944611234" sldId="372"/>
            <ac:picMk id="6" creationId="{83F06EEB-60A0-B5E1-17A6-EC72049B5F53}"/>
          </ac:picMkLst>
        </pc:picChg>
      </pc:sldChg>
      <pc:sldChg chg="addSp delSp modSp mod chgLayout">
        <pc:chgData name="Shuojie Feng" userId="4f46ee3d-74b6-4475-bf09-c95ccd3ea1b3" providerId="ADAL" clId="{B49B2F8D-98F2-4EA3-A1B4-11DD63CA80F4}" dt="2025-03-10T06:34:32.728" v="41" actId="6264"/>
        <pc:sldMkLst>
          <pc:docMk/>
          <pc:sldMk cId="517663243" sldId="373"/>
        </pc:sldMkLst>
        <pc:spChg chg="mod ord">
          <ac:chgData name="Shuojie Feng" userId="4f46ee3d-74b6-4475-bf09-c95ccd3ea1b3" providerId="ADAL" clId="{B49B2F8D-98F2-4EA3-A1B4-11DD63CA80F4}" dt="2025-03-10T06:34:32.728" v="41" actId="6264"/>
          <ac:spMkLst>
            <pc:docMk/>
            <pc:sldMk cId="517663243" sldId="373"/>
            <ac:spMk id="2" creationId="{918B5E49-1830-7F44-FE5E-D9B670A0DC24}"/>
          </ac:spMkLst>
        </pc:spChg>
        <pc:spChg chg="mod ord">
          <ac:chgData name="Shuojie Feng" userId="4f46ee3d-74b6-4475-bf09-c95ccd3ea1b3" providerId="ADAL" clId="{B49B2F8D-98F2-4EA3-A1B4-11DD63CA80F4}" dt="2025-03-10T06:34:32.728" v="41" actId="6264"/>
          <ac:spMkLst>
            <pc:docMk/>
            <pc:sldMk cId="517663243" sldId="373"/>
            <ac:spMk id="3" creationId="{410C25AC-82DB-271A-826C-DEA7115112A0}"/>
          </ac:spMkLst>
        </pc:spChg>
        <pc:spChg chg="add del mod">
          <ac:chgData name="Shuojie Feng" userId="4f46ee3d-74b6-4475-bf09-c95ccd3ea1b3" providerId="ADAL" clId="{B49B2F8D-98F2-4EA3-A1B4-11DD63CA80F4}" dt="2025-03-10T06:34:22.738" v="37" actId="6264"/>
          <ac:spMkLst>
            <pc:docMk/>
            <pc:sldMk cId="517663243" sldId="373"/>
            <ac:spMk id="4" creationId="{2B6201D2-8BDE-DA58-8DBA-E9BFD38006B4}"/>
          </ac:spMkLst>
        </pc:spChg>
        <pc:spChg chg="add del mod">
          <ac:chgData name="Shuojie Feng" userId="4f46ee3d-74b6-4475-bf09-c95ccd3ea1b3" providerId="ADAL" clId="{B49B2F8D-98F2-4EA3-A1B4-11DD63CA80F4}" dt="2025-03-10T06:34:22.738" v="37" actId="6264"/>
          <ac:spMkLst>
            <pc:docMk/>
            <pc:sldMk cId="517663243" sldId="373"/>
            <ac:spMk id="5" creationId="{23895393-CE2D-D428-DAEA-09717847A95D}"/>
          </ac:spMkLst>
        </pc:spChg>
        <pc:spChg chg="add del mod">
          <ac:chgData name="Shuojie Feng" userId="4f46ee3d-74b6-4475-bf09-c95ccd3ea1b3" providerId="ADAL" clId="{B49B2F8D-98F2-4EA3-A1B4-11DD63CA80F4}" dt="2025-03-10T06:34:22.738" v="37" actId="6264"/>
          <ac:spMkLst>
            <pc:docMk/>
            <pc:sldMk cId="517663243" sldId="373"/>
            <ac:spMk id="7" creationId="{C0F28F34-8659-CCF7-99EF-80FDEA1BE8AE}"/>
          </ac:spMkLst>
        </pc:spChg>
        <pc:spChg chg="add del mod">
          <ac:chgData name="Shuojie Feng" userId="4f46ee3d-74b6-4475-bf09-c95ccd3ea1b3" providerId="ADAL" clId="{B49B2F8D-98F2-4EA3-A1B4-11DD63CA80F4}" dt="2025-03-10T06:34:29.506" v="40" actId="6264"/>
          <ac:spMkLst>
            <pc:docMk/>
            <pc:sldMk cId="517663243" sldId="373"/>
            <ac:spMk id="8" creationId="{9C708A41-A31C-A15D-AEA0-7C2EA97A1516}"/>
          </ac:spMkLst>
        </pc:spChg>
        <pc:spChg chg="add del mod">
          <ac:chgData name="Shuojie Feng" userId="4f46ee3d-74b6-4475-bf09-c95ccd3ea1b3" providerId="ADAL" clId="{B49B2F8D-98F2-4EA3-A1B4-11DD63CA80F4}" dt="2025-03-10T06:34:29.506" v="40" actId="6264"/>
          <ac:spMkLst>
            <pc:docMk/>
            <pc:sldMk cId="517663243" sldId="373"/>
            <ac:spMk id="9" creationId="{99CEF9DA-3938-3938-01CB-235DFD1EB022}"/>
          </ac:spMkLst>
        </pc:spChg>
        <pc:spChg chg="add del mod">
          <ac:chgData name="Shuojie Feng" userId="4f46ee3d-74b6-4475-bf09-c95ccd3ea1b3" providerId="ADAL" clId="{B49B2F8D-98F2-4EA3-A1B4-11DD63CA80F4}" dt="2025-03-10T06:34:29.506" v="40" actId="6264"/>
          <ac:spMkLst>
            <pc:docMk/>
            <pc:sldMk cId="517663243" sldId="373"/>
            <ac:spMk id="10" creationId="{96B8898E-21E5-9726-6630-0CBED371AFCA}"/>
          </ac:spMkLst>
        </pc:spChg>
        <pc:spChg chg="add del mod">
          <ac:chgData name="Shuojie Feng" userId="4f46ee3d-74b6-4475-bf09-c95ccd3ea1b3" providerId="ADAL" clId="{B49B2F8D-98F2-4EA3-A1B4-11DD63CA80F4}" dt="2025-03-10T06:34:32.728" v="41" actId="6264"/>
          <ac:spMkLst>
            <pc:docMk/>
            <pc:sldMk cId="517663243" sldId="373"/>
            <ac:spMk id="11" creationId="{EAF8000A-617A-54A8-25B2-FCCF707FC6BC}"/>
          </ac:spMkLst>
        </pc:spChg>
        <pc:spChg chg="add del mod">
          <ac:chgData name="Shuojie Feng" userId="4f46ee3d-74b6-4475-bf09-c95ccd3ea1b3" providerId="ADAL" clId="{B49B2F8D-98F2-4EA3-A1B4-11DD63CA80F4}" dt="2025-03-10T06:34:32.728" v="41" actId="6264"/>
          <ac:spMkLst>
            <pc:docMk/>
            <pc:sldMk cId="517663243" sldId="373"/>
            <ac:spMk id="12" creationId="{34D8C3F7-60A0-1003-6524-5A0296780128}"/>
          </ac:spMkLst>
        </pc:spChg>
        <pc:spChg chg="add del mod">
          <ac:chgData name="Shuojie Feng" userId="4f46ee3d-74b6-4475-bf09-c95ccd3ea1b3" providerId="ADAL" clId="{B49B2F8D-98F2-4EA3-A1B4-11DD63CA80F4}" dt="2025-03-10T06:34:32.728" v="41" actId="6264"/>
          <ac:spMkLst>
            <pc:docMk/>
            <pc:sldMk cId="517663243" sldId="373"/>
            <ac:spMk id="13" creationId="{0EDDDFCE-06CC-7FF2-EC56-7A0D9275E4CB}"/>
          </ac:spMkLst>
        </pc:spChg>
        <pc:picChg chg="mod ord">
          <ac:chgData name="Shuojie Feng" userId="4f46ee3d-74b6-4475-bf09-c95ccd3ea1b3" providerId="ADAL" clId="{B49B2F8D-98F2-4EA3-A1B4-11DD63CA80F4}" dt="2025-03-10T06:34:32.728" v="41" actId="6264"/>
          <ac:picMkLst>
            <pc:docMk/>
            <pc:sldMk cId="517663243" sldId="373"/>
            <ac:picMk id="6" creationId="{327C52FA-1890-DE05-4462-FBBE6A11048E}"/>
          </ac:picMkLst>
        </pc:picChg>
      </pc:sldChg>
      <pc:sldChg chg="addSp delSp modSp mod chgLayout">
        <pc:chgData name="Shuojie Feng" userId="4f46ee3d-74b6-4475-bf09-c95ccd3ea1b3" providerId="ADAL" clId="{B49B2F8D-98F2-4EA3-A1B4-11DD63CA80F4}" dt="2025-03-10T06:34:38.123" v="43" actId="6264"/>
        <pc:sldMkLst>
          <pc:docMk/>
          <pc:sldMk cId="2036958596" sldId="376"/>
        </pc:sldMkLst>
        <pc:spChg chg="mod ord">
          <ac:chgData name="Shuojie Feng" userId="4f46ee3d-74b6-4475-bf09-c95ccd3ea1b3" providerId="ADAL" clId="{B49B2F8D-98F2-4EA3-A1B4-11DD63CA80F4}" dt="2025-03-10T06:34:38.123" v="43" actId="6264"/>
          <ac:spMkLst>
            <pc:docMk/>
            <pc:sldMk cId="2036958596" sldId="376"/>
            <ac:spMk id="2" creationId="{16D1893A-DF1D-7DD3-0C05-8A427767EFAA}"/>
          </ac:spMkLst>
        </pc:spChg>
        <pc:spChg chg="mod ord">
          <ac:chgData name="Shuojie Feng" userId="4f46ee3d-74b6-4475-bf09-c95ccd3ea1b3" providerId="ADAL" clId="{B49B2F8D-98F2-4EA3-A1B4-11DD63CA80F4}" dt="2025-03-10T06:34:38.123" v="43" actId="6264"/>
          <ac:spMkLst>
            <pc:docMk/>
            <pc:sldMk cId="2036958596" sldId="376"/>
            <ac:spMk id="3" creationId="{663A7D0E-5B93-72F4-4F9F-244480212DEA}"/>
          </ac:spMkLst>
        </pc:spChg>
        <pc:spChg chg="add del mod">
          <ac:chgData name="Shuojie Feng" userId="4f46ee3d-74b6-4475-bf09-c95ccd3ea1b3" providerId="ADAL" clId="{B49B2F8D-98F2-4EA3-A1B4-11DD63CA80F4}" dt="2025-03-10T06:34:38.123" v="43" actId="6264"/>
          <ac:spMkLst>
            <pc:docMk/>
            <pc:sldMk cId="2036958596" sldId="376"/>
            <ac:spMk id="4" creationId="{59EA2FE2-59E7-D234-A4D0-2ACA23589A91}"/>
          </ac:spMkLst>
        </pc:spChg>
        <pc:spChg chg="add del mod">
          <ac:chgData name="Shuojie Feng" userId="4f46ee3d-74b6-4475-bf09-c95ccd3ea1b3" providerId="ADAL" clId="{B49B2F8D-98F2-4EA3-A1B4-11DD63CA80F4}" dt="2025-03-10T06:34:38.123" v="43" actId="6264"/>
          <ac:spMkLst>
            <pc:docMk/>
            <pc:sldMk cId="2036958596" sldId="376"/>
            <ac:spMk id="5" creationId="{ECAE5B51-328A-4D45-21F3-D4DF874FB7E4}"/>
          </ac:spMkLst>
        </pc:spChg>
        <pc:spChg chg="add del mod">
          <ac:chgData name="Shuojie Feng" userId="4f46ee3d-74b6-4475-bf09-c95ccd3ea1b3" providerId="ADAL" clId="{B49B2F8D-98F2-4EA3-A1B4-11DD63CA80F4}" dt="2025-03-10T06:34:38.123" v="43" actId="6264"/>
          <ac:spMkLst>
            <pc:docMk/>
            <pc:sldMk cId="2036958596" sldId="376"/>
            <ac:spMk id="7" creationId="{2EE330B2-DCDD-C90A-5C90-5361D4129142}"/>
          </ac:spMkLst>
        </pc:spChg>
        <pc:picChg chg="mod ord">
          <ac:chgData name="Shuojie Feng" userId="4f46ee3d-74b6-4475-bf09-c95ccd3ea1b3" providerId="ADAL" clId="{B49B2F8D-98F2-4EA3-A1B4-11DD63CA80F4}" dt="2025-03-10T06:34:38.123" v="43" actId="6264"/>
          <ac:picMkLst>
            <pc:docMk/>
            <pc:sldMk cId="2036958596" sldId="376"/>
            <ac:picMk id="6" creationId="{7D661F13-2151-CD4F-DC7F-77A3077BD5B8}"/>
          </ac:picMkLst>
        </pc:picChg>
      </pc:sldChg>
      <pc:sldChg chg="addSp delSp modSp mod chgLayout">
        <pc:chgData name="Shuojie Feng" userId="4f46ee3d-74b6-4475-bf09-c95ccd3ea1b3" providerId="ADAL" clId="{B49B2F8D-98F2-4EA3-A1B4-11DD63CA80F4}" dt="2025-03-10T06:33:09.487" v="13" actId="6264"/>
        <pc:sldMkLst>
          <pc:docMk/>
          <pc:sldMk cId="3029364494" sldId="380"/>
        </pc:sldMkLst>
        <pc:spChg chg="add del mod">
          <ac:chgData name="Shuojie Feng" userId="4f46ee3d-74b6-4475-bf09-c95ccd3ea1b3" providerId="ADAL" clId="{B49B2F8D-98F2-4EA3-A1B4-11DD63CA80F4}" dt="2025-03-10T06:33:09.487" v="13" actId="6264"/>
          <ac:spMkLst>
            <pc:docMk/>
            <pc:sldMk cId="3029364494" sldId="380"/>
            <ac:spMk id="2" creationId="{C28858E0-FDF1-3F30-87B6-440B163DD5DC}"/>
          </ac:spMkLst>
        </pc:spChg>
        <pc:spChg chg="mod ord">
          <ac:chgData name="Shuojie Feng" userId="4f46ee3d-74b6-4475-bf09-c95ccd3ea1b3" providerId="ADAL" clId="{B49B2F8D-98F2-4EA3-A1B4-11DD63CA80F4}" dt="2025-03-10T06:33:09.487" v="13" actId="6264"/>
          <ac:spMkLst>
            <pc:docMk/>
            <pc:sldMk cId="3029364494" sldId="380"/>
            <ac:spMk id="3" creationId="{19C65FA8-076F-597A-68FF-7BDFA2AE2366}"/>
          </ac:spMkLst>
        </pc:spChg>
        <pc:spChg chg="mod ord">
          <ac:chgData name="Shuojie Feng" userId="4f46ee3d-74b6-4475-bf09-c95ccd3ea1b3" providerId="ADAL" clId="{B49B2F8D-98F2-4EA3-A1B4-11DD63CA80F4}" dt="2025-03-10T06:33:09.487" v="13" actId="6264"/>
          <ac:spMkLst>
            <pc:docMk/>
            <pc:sldMk cId="3029364494" sldId="380"/>
            <ac:spMk id="4" creationId="{E4A7428F-8074-BDCD-5B9D-C0ADA88E453E}"/>
          </ac:spMkLst>
        </pc:spChg>
        <pc:spChg chg="add del mod">
          <ac:chgData name="Shuojie Feng" userId="4f46ee3d-74b6-4475-bf09-c95ccd3ea1b3" providerId="ADAL" clId="{B49B2F8D-98F2-4EA3-A1B4-11DD63CA80F4}" dt="2025-03-10T06:33:09.487" v="13" actId="6264"/>
          <ac:spMkLst>
            <pc:docMk/>
            <pc:sldMk cId="3029364494" sldId="380"/>
            <ac:spMk id="5" creationId="{AD920EC1-2052-D641-CD92-E950859889E8}"/>
          </ac:spMkLst>
        </pc:spChg>
        <pc:spChg chg="add del mod">
          <ac:chgData name="Shuojie Feng" userId="4f46ee3d-74b6-4475-bf09-c95ccd3ea1b3" providerId="ADAL" clId="{B49B2F8D-98F2-4EA3-A1B4-11DD63CA80F4}" dt="2025-03-10T06:33:09.487" v="13" actId="6264"/>
          <ac:spMkLst>
            <pc:docMk/>
            <pc:sldMk cId="3029364494" sldId="380"/>
            <ac:spMk id="7" creationId="{2BB1A83F-3F5B-F763-A8EF-5CC6E729974A}"/>
          </ac:spMkLst>
        </pc:spChg>
        <pc:picChg chg="mod ord">
          <ac:chgData name="Shuojie Feng" userId="4f46ee3d-74b6-4475-bf09-c95ccd3ea1b3" providerId="ADAL" clId="{B49B2F8D-98F2-4EA3-A1B4-11DD63CA80F4}" dt="2025-03-10T06:33:09.487" v="13" actId="6264"/>
          <ac:picMkLst>
            <pc:docMk/>
            <pc:sldMk cId="3029364494" sldId="380"/>
            <ac:picMk id="6" creationId="{57469F2E-FF15-8D1A-5C41-5332168C672D}"/>
          </ac:picMkLst>
        </pc:picChg>
      </pc:sldChg>
      <pc:sldChg chg="addSp delSp modSp mod chgLayout">
        <pc:chgData name="Shuojie Feng" userId="4f46ee3d-74b6-4475-bf09-c95ccd3ea1b3" providerId="ADAL" clId="{B49B2F8D-98F2-4EA3-A1B4-11DD63CA80F4}" dt="2025-03-10T06:34:44.081" v="45" actId="6264"/>
        <pc:sldMkLst>
          <pc:docMk/>
          <pc:sldMk cId="660898480" sldId="381"/>
        </pc:sldMkLst>
        <pc:spChg chg="add del mod">
          <ac:chgData name="Shuojie Feng" userId="4f46ee3d-74b6-4475-bf09-c95ccd3ea1b3" providerId="ADAL" clId="{B49B2F8D-98F2-4EA3-A1B4-11DD63CA80F4}" dt="2025-03-10T06:34:44.081" v="45" actId="6264"/>
          <ac:spMkLst>
            <pc:docMk/>
            <pc:sldMk cId="660898480" sldId="381"/>
            <ac:spMk id="2" creationId="{0A87CBB6-CDF1-DDC6-0F0E-5FBC7B8F2D43}"/>
          </ac:spMkLst>
        </pc:spChg>
        <pc:spChg chg="mod ord">
          <ac:chgData name="Shuojie Feng" userId="4f46ee3d-74b6-4475-bf09-c95ccd3ea1b3" providerId="ADAL" clId="{B49B2F8D-98F2-4EA3-A1B4-11DD63CA80F4}" dt="2025-03-10T06:34:44.081" v="45" actId="6264"/>
          <ac:spMkLst>
            <pc:docMk/>
            <pc:sldMk cId="660898480" sldId="381"/>
            <ac:spMk id="3" creationId="{0C0FB4AB-7EBB-ED7D-2267-A21053E48040}"/>
          </ac:spMkLst>
        </pc:spChg>
        <pc:spChg chg="add del mod">
          <ac:chgData name="Shuojie Feng" userId="4f46ee3d-74b6-4475-bf09-c95ccd3ea1b3" providerId="ADAL" clId="{B49B2F8D-98F2-4EA3-A1B4-11DD63CA80F4}" dt="2025-03-10T06:34:44.081" v="45" actId="6264"/>
          <ac:spMkLst>
            <pc:docMk/>
            <pc:sldMk cId="660898480" sldId="381"/>
            <ac:spMk id="4" creationId="{6F261098-968D-6088-4B7D-4439E3490D39}"/>
          </ac:spMkLst>
        </pc:spChg>
        <pc:picChg chg="mod ord">
          <ac:chgData name="Shuojie Feng" userId="4f46ee3d-74b6-4475-bf09-c95ccd3ea1b3" providerId="ADAL" clId="{B49B2F8D-98F2-4EA3-A1B4-11DD63CA80F4}" dt="2025-03-10T06:34:44.081" v="45" actId="6264"/>
          <ac:picMkLst>
            <pc:docMk/>
            <pc:sldMk cId="660898480" sldId="381"/>
            <ac:picMk id="5" creationId="{4EA95DD8-B657-C933-39F5-E72964936E4A}"/>
          </ac:picMkLst>
        </pc:picChg>
      </pc:sldChg>
      <pc:sldChg chg="addSp delSp modSp mod chgLayout">
        <pc:chgData name="Shuojie Feng" userId="4f46ee3d-74b6-4475-bf09-c95ccd3ea1b3" providerId="ADAL" clId="{B49B2F8D-98F2-4EA3-A1B4-11DD63CA80F4}" dt="2025-03-10T06:33:14.015" v="15" actId="6264"/>
        <pc:sldMkLst>
          <pc:docMk/>
          <pc:sldMk cId="3480926223" sldId="391"/>
        </pc:sldMkLst>
        <pc:spChg chg="add del mod">
          <ac:chgData name="Shuojie Feng" userId="4f46ee3d-74b6-4475-bf09-c95ccd3ea1b3" providerId="ADAL" clId="{B49B2F8D-98F2-4EA3-A1B4-11DD63CA80F4}" dt="2025-03-10T06:33:14.015" v="15" actId="6264"/>
          <ac:spMkLst>
            <pc:docMk/>
            <pc:sldMk cId="3480926223" sldId="391"/>
            <ac:spMk id="2" creationId="{449A0FD1-1CE8-FB14-EFD8-3EC846834467}"/>
          </ac:spMkLst>
        </pc:spChg>
        <pc:spChg chg="add del mod">
          <ac:chgData name="Shuojie Feng" userId="4f46ee3d-74b6-4475-bf09-c95ccd3ea1b3" providerId="ADAL" clId="{B49B2F8D-98F2-4EA3-A1B4-11DD63CA80F4}" dt="2025-03-10T06:33:14.015" v="15" actId="6264"/>
          <ac:spMkLst>
            <pc:docMk/>
            <pc:sldMk cId="3480926223" sldId="391"/>
            <ac:spMk id="3" creationId="{FA485FBD-9168-AB57-5934-A21664D552B0}"/>
          </ac:spMkLst>
        </pc:spChg>
        <pc:spChg chg="mod ord">
          <ac:chgData name="Shuojie Feng" userId="4f46ee3d-74b6-4475-bf09-c95ccd3ea1b3" providerId="ADAL" clId="{B49B2F8D-98F2-4EA3-A1B4-11DD63CA80F4}" dt="2025-03-10T06:33:14.015" v="15" actId="6264"/>
          <ac:spMkLst>
            <pc:docMk/>
            <pc:sldMk cId="3480926223" sldId="391"/>
            <ac:spMk id="5" creationId="{71149BD4-0FBE-5334-8A1C-D1B7D4FDE6C0}"/>
          </ac:spMkLst>
        </pc:spChg>
        <pc:spChg chg="mod ord">
          <ac:chgData name="Shuojie Feng" userId="4f46ee3d-74b6-4475-bf09-c95ccd3ea1b3" providerId="ADAL" clId="{B49B2F8D-98F2-4EA3-A1B4-11DD63CA80F4}" dt="2025-03-10T06:33:14.015" v="15" actId="6264"/>
          <ac:spMkLst>
            <pc:docMk/>
            <pc:sldMk cId="3480926223" sldId="391"/>
            <ac:spMk id="6" creationId="{F4ACD4C9-1C3C-B1EE-80F1-6FF10A71E494}"/>
          </ac:spMkLst>
        </pc:spChg>
        <pc:spChg chg="mod ord">
          <ac:chgData name="Shuojie Feng" userId="4f46ee3d-74b6-4475-bf09-c95ccd3ea1b3" providerId="ADAL" clId="{B49B2F8D-98F2-4EA3-A1B4-11DD63CA80F4}" dt="2025-03-10T06:33:14.015" v="15" actId="6264"/>
          <ac:spMkLst>
            <pc:docMk/>
            <pc:sldMk cId="3480926223" sldId="391"/>
            <ac:spMk id="7" creationId="{66F5DAC4-DD52-DCB0-027D-890769EDB612}"/>
          </ac:spMkLst>
        </pc:spChg>
        <pc:spChg chg="mod ord">
          <ac:chgData name="Shuojie Feng" userId="4f46ee3d-74b6-4475-bf09-c95ccd3ea1b3" providerId="ADAL" clId="{B49B2F8D-98F2-4EA3-A1B4-11DD63CA80F4}" dt="2025-03-10T06:33:14.015" v="15" actId="6264"/>
          <ac:spMkLst>
            <pc:docMk/>
            <pc:sldMk cId="3480926223" sldId="391"/>
            <ac:spMk id="8" creationId="{861A3310-ADB7-CB2A-2029-D749C4DE6D2D}"/>
          </ac:spMkLst>
        </pc:spChg>
        <pc:spChg chg="mod ord">
          <ac:chgData name="Shuojie Feng" userId="4f46ee3d-74b6-4475-bf09-c95ccd3ea1b3" providerId="ADAL" clId="{B49B2F8D-98F2-4EA3-A1B4-11DD63CA80F4}" dt="2025-03-10T06:33:14.015" v="15" actId="6264"/>
          <ac:spMkLst>
            <pc:docMk/>
            <pc:sldMk cId="3480926223" sldId="391"/>
            <ac:spMk id="9" creationId="{7364A256-1422-8396-E76B-BE5EBDE9B792}"/>
          </ac:spMkLst>
        </pc:spChg>
        <pc:spChg chg="mod ord">
          <ac:chgData name="Shuojie Feng" userId="4f46ee3d-74b6-4475-bf09-c95ccd3ea1b3" providerId="ADAL" clId="{B49B2F8D-98F2-4EA3-A1B4-11DD63CA80F4}" dt="2025-03-09T18:15:54.259" v="6" actId="700"/>
          <ac:spMkLst>
            <pc:docMk/>
            <pc:sldMk cId="3480926223" sldId="391"/>
            <ac:spMk id="10" creationId="{A5B0A120-822A-44DD-517D-E4E610B43C16}"/>
          </ac:spMkLst>
        </pc:spChg>
        <pc:spChg chg="mod ord">
          <ac:chgData name="Shuojie Feng" userId="4f46ee3d-74b6-4475-bf09-c95ccd3ea1b3" providerId="ADAL" clId="{B49B2F8D-98F2-4EA3-A1B4-11DD63CA80F4}" dt="2025-03-09T18:15:54.259" v="6" actId="700"/>
          <ac:spMkLst>
            <pc:docMk/>
            <pc:sldMk cId="3480926223" sldId="391"/>
            <ac:spMk id="11" creationId="{509F59E8-F2FE-8FB7-B08C-635E43426FD1}"/>
          </ac:spMkLst>
        </pc:spChg>
        <pc:spChg chg="add del mod">
          <ac:chgData name="Shuojie Feng" userId="4f46ee3d-74b6-4475-bf09-c95ccd3ea1b3" providerId="ADAL" clId="{B49B2F8D-98F2-4EA3-A1B4-11DD63CA80F4}" dt="2025-03-10T06:33:14.015" v="15" actId="6264"/>
          <ac:spMkLst>
            <pc:docMk/>
            <pc:sldMk cId="3480926223" sldId="391"/>
            <ac:spMk id="18" creationId="{05129D03-0CAB-4974-1968-48C2DCEC6591}"/>
          </ac:spMkLst>
        </pc:spChg>
        <pc:spChg chg="add del mod">
          <ac:chgData name="Shuojie Feng" userId="4f46ee3d-74b6-4475-bf09-c95ccd3ea1b3" providerId="ADAL" clId="{B49B2F8D-98F2-4EA3-A1B4-11DD63CA80F4}" dt="2025-03-10T06:33:14.015" v="15" actId="6264"/>
          <ac:spMkLst>
            <pc:docMk/>
            <pc:sldMk cId="3480926223" sldId="391"/>
            <ac:spMk id="20" creationId="{F3B92765-93B2-1463-CAA1-7524F3FCB954}"/>
          </ac:spMkLst>
        </pc:spChg>
        <pc:spChg chg="add del mod">
          <ac:chgData name="Shuojie Feng" userId="4f46ee3d-74b6-4475-bf09-c95ccd3ea1b3" providerId="ADAL" clId="{B49B2F8D-98F2-4EA3-A1B4-11DD63CA80F4}" dt="2025-03-10T06:33:14.015" v="15" actId="6264"/>
          <ac:spMkLst>
            <pc:docMk/>
            <pc:sldMk cId="3480926223" sldId="391"/>
            <ac:spMk id="21" creationId="{B034B2CF-4A0D-268D-7BA3-A038C1DA342F}"/>
          </ac:spMkLst>
        </pc:spChg>
        <pc:picChg chg="mod ord">
          <ac:chgData name="Shuojie Feng" userId="4f46ee3d-74b6-4475-bf09-c95ccd3ea1b3" providerId="ADAL" clId="{B49B2F8D-98F2-4EA3-A1B4-11DD63CA80F4}" dt="2025-03-09T18:15:54.259" v="6" actId="700"/>
          <ac:picMkLst>
            <pc:docMk/>
            <pc:sldMk cId="3480926223" sldId="391"/>
            <ac:picMk id="13" creationId="{4A833826-80CB-E37E-F87F-F9A659CCCC32}"/>
          </ac:picMkLst>
        </pc:picChg>
        <pc:picChg chg="mod ord">
          <ac:chgData name="Shuojie Feng" userId="4f46ee3d-74b6-4475-bf09-c95ccd3ea1b3" providerId="ADAL" clId="{B49B2F8D-98F2-4EA3-A1B4-11DD63CA80F4}" dt="2025-03-09T18:15:54.259" v="6" actId="700"/>
          <ac:picMkLst>
            <pc:docMk/>
            <pc:sldMk cId="3480926223" sldId="391"/>
            <ac:picMk id="15" creationId="{DE1B94D0-C433-BE19-1455-4D7F093A0C75}"/>
          </ac:picMkLst>
        </pc:picChg>
        <pc:picChg chg="mod ord">
          <ac:chgData name="Shuojie Feng" userId="4f46ee3d-74b6-4475-bf09-c95ccd3ea1b3" providerId="ADAL" clId="{B49B2F8D-98F2-4EA3-A1B4-11DD63CA80F4}" dt="2025-03-09T18:15:54.259" v="6" actId="700"/>
          <ac:picMkLst>
            <pc:docMk/>
            <pc:sldMk cId="3480926223" sldId="391"/>
            <ac:picMk id="17" creationId="{221B5842-2CFE-E10D-1C1D-F606D60904EE}"/>
          </ac:picMkLst>
        </pc:picChg>
      </pc:sldChg>
      <pc:sldChg chg="addSp delSp modSp mod chgLayout">
        <pc:chgData name="Shuojie Feng" userId="4f46ee3d-74b6-4475-bf09-c95ccd3ea1b3" providerId="ADAL" clId="{B49B2F8D-98F2-4EA3-A1B4-11DD63CA80F4}" dt="2025-03-10T06:33:18.053" v="17" actId="6264"/>
        <pc:sldMkLst>
          <pc:docMk/>
          <pc:sldMk cId="1480692249" sldId="392"/>
        </pc:sldMkLst>
        <pc:spChg chg="mod ord">
          <ac:chgData name="Shuojie Feng" userId="4f46ee3d-74b6-4475-bf09-c95ccd3ea1b3" providerId="ADAL" clId="{B49B2F8D-98F2-4EA3-A1B4-11DD63CA80F4}" dt="2025-03-10T06:33:18.053" v="17" actId="6264"/>
          <ac:spMkLst>
            <pc:docMk/>
            <pc:sldMk cId="1480692249" sldId="392"/>
            <ac:spMk id="2" creationId="{FA84E01A-2585-BE14-CDEA-C2C6982E90F1}"/>
          </ac:spMkLst>
        </pc:spChg>
        <pc:spChg chg="mod ord">
          <ac:chgData name="Shuojie Feng" userId="4f46ee3d-74b6-4475-bf09-c95ccd3ea1b3" providerId="ADAL" clId="{B49B2F8D-98F2-4EA3-A1B4-11DD63CA80F4}" dt="2025-03-10T06:33:18.053" v="17" actId="6264"/>
          <ac:spMkLst>
            <pc:docMk/>
            <pc:sldMk cId="1480692249" sldId="392"/>
            <ac:spMk id="3" creationId="{CFDA5392-14D3-A360-92B3-D2552F9CE0A5}"/>
          </ac:spMkLst>
        </pc:spChg>
        <pc:spChg chg="mod ord">
          <ac:chgData name="Shuojie Feng" userId="4f46ee3d-74b6-4475-bf09-c95ccd3ea1b3" providerId="ADAL" clId="{B49B2F8D-98F2-4EA3-A1B4-11DD63CA80F4}" dt="2025-03-09T18:16:01.827" v="7" actId="700"/>
          <ac:spMkLst>
            <pc:docMk/>
            <pc:sldMk cId="1480692249" sldId="392"/>
            <ac:spMk id="4" creationId="{7A14515E-0286-13E0-AD84-9C03D11FD33C}"/>
          </ac:spMkLst>
        </pc:spChg>
        <pc:spChg chg="mod ord">
          <ac:chgData name="Shuojie Feng" userId="4f46ee3d-74b6-4475-bf09-c95ccd3ea1b3" providerId="ADAL" clId="{B49B2F8D-98F2-4EA3-A1B4-11DD63CA80F4}" dt="2025-03-09T18:16:01.827" v="7" actId="700"/>
          <ac:spMkLst>
            <pc:docMk/>
            <pc:sldMk cId="1480692249" sldId="392"/>
            <ac:spMk id="5" creationId="{2098CE55-CE4B-1A71-134D-B30C6033A347}"/>
          </ac:spMkLst>
        </pc:spChg>
        <pc:spChg chg="mod ord">
          <ac:chgData name="Shuojie Feng" userId="4f46ee3d-74b6-4475-bf09-c95ccd3ea1b3" providerId="ADAL" clId="{B49B2F8D-98F2-4EA3-A1B4-11DD63CA80F4}" dt="2025-03-10T06:33:18.053" v="17" actId="6264"/>
          <ac:spMkLst>
            <pc:docMk/>
            <pc:sldMk cId="1480692249" sldId="392"/>
            <ac:spMk id="6" creationId="{E29A99A9-A761-19E8-D1E9-C8B9DB7F7A8F}"/>
          </ac:spMkLst>
        </pc:spChg>
        <pc:spChg chg="mod ord">
          <ac:chgData name="Shuojie Feng" userId="4f46ee3d-74b6-4475-bf09-c95ccd3ea1b3" providerId="ADAL" clId="{B49B2F8D-98F2-4EA3-A1B4-11DD63CA80F4}" dt="2025-03-10T06:33:18.053" v="17" actId="6264"/>
          <ac:spMkLst>
            <pc:docMk/>
            <pc:sldMk cId="1480692249" sldId="392"/>
            <ac:spMk id="7" creationId="{5A0E261A-06BB-800D-021F-CA9D3BE95C07}"/>
          </ac:spMkLst>
        </pc:spChg>
        <pc:spChg chg="mod ord">
          <ac:chgData name="Shuojie Feng" userId="4f46ee3d-74b6-4475-bf09-c95ccd3ea1b3" providerId="ADAL" clId="{B49B2F8D-98F2-4EA3-A1B4-11DD63CA80F4}" dt="2025-03-09T18:16:01.827" v="7" actId="700"/>
          <ac:spMkLst>
            <pc:docMk/>
            <pc:sldMk cId="1480692249" sldId="392"/>
            <ac:spMk id="8" creationId="{A818DA7C-129A-8E15-9C68-5B38913FA6B0}"/>
          </ac:spMkLst>
        </pc:spChg>
        <pc:spChg chg="mod ord">
          <ac:chgData name="Shuojie Feng" userId="4f46ee3d-74b6-4475-bf09-c95ccd3ea1b3" providerId="ADAL" clId="{B49B2F8D-98F2-4EA3-A1B4-11DD63CA80F4}" dt="2025-03-09T18:16:01.827" v="7" actId="700"/>
          <ac:spMkLst>
            <pc:docMk/>
            <pc:sldMk cId="1480692249" sldId="392"/>
            <ac:spMk id="9" creationId="{8A6A9C7D-E3EC-8B0D-7764-02424017C359}"/>
          </ac:spMkLst>
        </pc:spChg>
        <pc:spChg chg="mod ord">
          <ac:chgData name="Shuojie Feng" userId="4f46ee3d-74b6-4475-bf09-c95ccd3ea1b3" providerId="ADAL" clId="{B49B2F8D-98F2-4EA3-A1B4-11DD63CA80F4}" dt="2025-03-10T06:33:18.053" v="17" actId="6264"/>
          <ac:spMkLst>
            <pc:docMk/>
            <pc:sldMk cId="1480692249" sldId="392"/>
            <ac:spMk id="10" creationId="{F660DA0F-150D-4907-C724-7CEB6F78AD86}"/>
          </ac:spMkLst>
        </pc:spChg>
        <pc:spChg chg="add del mod">
          <ac:chgData name="Shuojie Feng" userId="4f46ee3d-74b6-4475-bf09-c95ccd3ea1b3" providerId="ADAL" clId="{B49B2F8D-98F2-4EA3-A1B4-11DD63CA80F4}" dt="2025-03-10T06:33:18.053" v="17" actId="6264"/>
          <ac:spMkLst>
            <pc:docMk/>
            <pc:sldMk cId="1480692249" sldId="392"/>
            <ac:spMk id="12" creationId="{C5424C86-6E43-7B85-746D-CB9E2B490DBB}"/>
          </ac:spMkLst>
        </pc:spChg>
        <pc:spChg chg="add del mod">
          <ac:chgData name="Shuojie Feng" userId="4f46ee3d-74b6-4475-bf09-c95ccd3ea1b3" providerId="ADAL" clId="{B49B2F8D-98F2-4EA3-A1B4-11DD63CA80F4}" dt="2025-03-10T06:33:18.053" v="17" actId="6264"/>
          <ac:spMkLst>
            <pc:docMk/>
            <pc:sldMk cId="1480692249" sldId="392"/>
            <ac:spMk id="13" creationId="{C9BF1ABB-A5AD-EA31-1DA5-5A599E790CBD}"/>
          </ac:spMkLst>
        </pc:spChg>
        <pc:spChg chg="add del mod">
          <ac:chgData name="Shuojie Feng" userId="4f46ee3d-74b6-4475-bf09-c95ccd3ea1b3" providerId="ADAL" clId="{B49B2F8D-98F2-4EA3-A1B4-11DD63CA80F4}" dt="2025-03-10T06:33:18.053" v="17" actId="6264"/>
          <ac:spMkLst>
            <pc:docMk/>
            <pc:sldMk cId="1480692249" sldId="392"/>
            <ac:spMk id="15" creationId="{41189F3E-14FE-C383-2536-F518C3EBD898}"/>
          </ac:spMkLst>
        </pc:spChg>
        <pc:spChg chg="add del mod">
          <ac:chgData name="Shuojie Feng" userId="4f46ee3d-74b6-4475-bf09-c95ccd3ea1b3" providerId="ADAL" clId="{B49B2F8D-98F2-4EA3-A1B4-11DD63CA80F4}" dt="2025-03-10T06:33:18.053" v="17" actId="6264"/>
          <ac:spMkLst>
            <pc:docMk/>
            <pc:sldMk cId="1480692249" sldId="392"/>
            <ac:spMk id="18" creationId="{E8D9DECD-6F99-AFF9-74C0-16C250C1A9AA}"/>
          </ac:spMkLst>
        </pc:spChg>
        <pc:spChg chg="add del mod">
          <ac:chgData name="Shuojie Feng" userId="4f46ee3d-74b6-4475-bf09-c95ccd3ea1b3" providerId="ADAL" clId="{B49B2F8D-98F2-4EA3-A1B4-11DD63CA80F4}" dt="2025-03-10T06:33:18.053" v="17" actId="6264"/>
          <ac:spMkLst>
            <pc:docMk/>
            <pc:sldMk cId="1480692249" sldId="392"/>
            <ac:spMk id="19" creationId="{13B9A476-09D2-75EF-1E94-40E61BA050EF}"/>
          </ac:spMkLst>
        </pc:spChg>
      </pc:sldChg>
      <pc:sldChg chg="addSp delSp modSp mod chgLayout">
        <pc:chgData name="Shuojie Feng" userId="4f46ee3d-74b6-4475-bf09-c95ccd3ea1b3" providerId="ADAL" clId="{B49B2F8D-98F2-4EA3-A1B4-11DD63CA80F4}" dt="2025-03-10T06:33:27.441" v="21" actId="6264"/>
        <pc:sldMkLst>
          <pc:docMk/>
          <pc:sldMk cId="2557989569" sldId="393"/>
        </pc:sldMkLst>
        <pc:spChg chg="mod ord">
          <ac:chgData name="Shuojie Feng" userId="4f46ee3d-74b6-4475-bf09-c95ccd3ea1b3" providerId="ADAL" clId="{B49B2F8D-98F2-4EA3-A1B4-11DD63CA80F4}" dt="2025-03-10T06:33:27.441" v="21" actId="6264"/>
          <ac:spMkLst>
            <pc:docMk/>
            <pc:sldMk cId="2557989569" sldId="393"/>
            <ac:spMk id="2" creationId="{770440AA-C247-9B0E-0138-59D98C512F1E}"/>
          </ac:spMkLst>
        </pc:spChg>
        <pc:spChg chg="add del mod">
          <ac:chgData name="Shuojie Feng" userId="4f46ee3d-74b6-4475-bf09-c95ccd3ea1b3" providerId="ADAL" clId="{B49B2F8D-98F2-4EA3-A1B4-11DD63CA80F4}" dt="2025-03-10T06:33:27.441" v="21" actId="6264"/>
          <ac:spMkLst>
            <pc:docMk/>
            <pc:sldMk cId="2557989569" sldId="393"/>
            <ac:spMk id="3" creationId="{CEF2A69E-23AB-7CF0-1278-F05E67A99A34}"/>
          </ac:spMkLst>
        </pc:spChg>
        <pc:spChg chg="add del mod">
          <ac:chgData name="Shuojie Feng" userId="4f46ee3d-74b6-4475-bf09-c95ccd3ea1b3" providerId="ADAL" clId="{B49B2F8D-98F2-4EA3-A1B4-11DD63CA80F4}" dt="2025-03-10T06:33:27.441" v="21" actId="6264"/>
          <ac:spMkLst>
            <pc:docMk/>
            <pc:sldMk cId="2557989569" sldId="393"/>
            <ac:spMk id="4" creationId="{66912C97-BA79-5B9A-99DD-FFA07A7192FE}"/>
          </ac:spMkLst>
        </pc:spChg>
        <pc:spChg chg="add del mod">
          <ac:chgData name="Shuojie Feng" userId="4f46ee3d-74b6-4475-bf09-c95ccd3ea1b3" providerId="ADAL" clId="{B49B2F8D-98F2-4EA3-A1B4-11DD63CA80F4}" dt="2025-03-10T06:33:27.441" v="21" actId="6264"/>
          <ac:spMkLst>
            <pc:docMk/>
            <pc:sldMk cId="2557989569" sldId="393"/>
            <ac:spMk id="5" creationId="{239B9097-C674-02FD-7984-257EB61D6104}"/>
          </ac:spMkLst>
        </pc:spChg>
        <pc:spChg chg="mod ord">
          <ac:chgData name="Shuojie Feng" userId="4f46ee3d-74b6-4475-bf09-c95ccd3ea1b3" providerId="ADAL" clId="{B49B2F8D-98F2-4EA3-A1B4-11DD63CA80F4}" dt="2025-03-10T06:33:27.441" v="21" actId="6264"/>
          <ac:spMkLst>
            <pc:docMk/>
            <pc:sldMk cId="2557989569" sldId="393"/>
            <ac:spMk id="7" creationId="{78709000-FBCC-10CF-488D-A883106F888C}"/>
          </ac:spMkLst>
        </pc:spChg>
        <pc:spChg chg="mod ord">
          <ac:chgData name="Shuojie Feng" userId="4f46ee3d-74b6-4475-bf09-c95ccd3ea1b3" providerId="ADAL" clId="{B49B2F8D-98F2-4EA3-A1B4-11DD63CA80F4}" dt="2025-03-10T06:33:27.441" v="21" actId="6264"/>
          <ac:spMkLst>
            <pc:docMk/>
            <pc:sldMk cId="2557989569" sldId="393"/>
            <ac:spMk id="8" creationId="{BD2CADB4-4B00-BEB9-96CA-9F9A9DB666D6}"/>
          </ac:spMkLst>
        </pc:spChg>
        <pc:spChg chg="mod ord">
          <ac:chgData name="Shuojie Feng" userId="4f46ee3d-74b6-4475-bf09-c95ccd3ea1b3" providerId="ADAL" clId="{B49B2F8D-98F2-4EA3-A1B4-11DD63CA80F4}" dt="2025-03-10T06:33:27.441" v="21" actId="6264"/>
          <ac:spMkLst>
            <pc:docMk/>
            <pc:sldMk cId="2557989569" sldId="393"/>
            <ac:spMk id="9" creationId="{F8909374-0A1B-E9AF-A62D-645BECB712EF}"/>
          </ac:spMkLst>
        </pc:spChg>
        <pc:spChg chg="mod">
          <ac:chgData name="Shuojie Feng" userId="4f46ee3d-74b6-4475-bf09-c95ccd3ea1b3" providerId="ADAL" clId="{B49B2F8D-98F2-4EA3-A1B4-11DD63CA80F4}" dt="2025-03-09T18:14:11.921" v="1"/>
          <ac:spMkLst>
            <pc:docMk/>
            <pc:sldMk cId="2557989569" sldId="393"/>
            <ac:spMk id="10" creationId="{539EE458-9DF9-C8BF-1BDE-BFC410E3FF2C}"/>
          </ac:spMkLst>
        </pc:spChg>
        <pc:spChg chg="mod">
          <ac:chgData name="Shuojie Feng" userId="4f46ee3d-74b6-4475-bf09-c95ccd3ea1b3" providerId="ADAL" clId="{B49B2F8D-98F2-4EA3-A1B4-11DD63CA80F4}" dt="2025-03-09T18:14:11.921" v="1"/>
          <ac:spMkLst>
            <pc:docMk/>
            <pc:sldMk cId="2557989569" sldId="393"/>
            <ac:spMk id="11" creationId="{AF651256-540E-0771-7FA1-3938C2B54D73}"/>
          </ac:spMkLst>
        </pc:spChg>
        <pc:spChg chg="mod">
          <ac:chgData name="Shuojie Feng" userId="4f46ee3d-74b6-4475-bf09-c95ccd3ea1b3" providerId="ADAL" clId="{B49B2F8D-98F2-4EA3-A1B4-11DD63CA80F4}" dt="2025-03-09T18:14:11.921" v="1"/>
          <ac:spMkLst>
            <pc:docMk/>
            <pc:sldMk cId="2557989569" sldId="393"/>
            <ac:spMk id="12" creationId="{696CABC0-CB35-820A-604E-EAE385030B2A}"/>
          </ac:spMkLst>
        </pc:spChg>
        <pc:spChg chg="mod">
          <ac:chgData name="Shuojie Feng" userId="4f46ee3d-74b6-4475-bf09-c95ccd3ea1b3" providerId="ADAL" clId="{B49B2F8D-98F2-4EA3-A1B4-11DD63CA80F4}" dt="2025-03-09T18:14:11.921" v="1"/>
          <ac:spMkLst>
            <pc:docMk/>
            <pc:sldMk cId="2557989569" sldId="393"/>
            <ac:spMk id="13" creationId="{2796E9FE-E17D-36E6-7C88-CB8D0F5BB9AA}"/>
          </ac:spMkLst>
        </pc:spChg>
        <pc:spChg chg="mod ord">
          <ac:chgData name="Shuojie Feng" userId="4f46ee3d-74b6-4475-bf09-c95ccd3ea1b3" providerId="ADAL" clId="{B49B2F8D-98F2-4EA3-A1B4-11DD63CA80F4}" dt="2025-03-10T06:33:27.441" v="21" actId="6264"/>
          <ac:spMkLst>
            <pc:docMk/>
            <pc:sldMk cId="2557989569" sldId="393"/>
            <ac:spMk id="14" creationId="{7D2D6BE2-1068-2A87-2884-76EC3F71F2A5}"/>
          </ac:spMkLst>
        </pc:spChg>
        <pc:spChg chg="add del mod">
          <ac:chgData name="Shuojie Feng" userId="4f46ee3d-74b6-4475-bf09-c95ccd3ea1b3" providerId="ADAL" clId="{B49B2F8D-98F2-4EA3-A1B4-11DD63CA80F4}" dt="2025-03-10T06:33:27.441" v="21" actId="6264"/>
          <ac:spMkLst>
            <pc:docMk/>
            <pc:sldMk cId="2557989569" sldId="393"/>
            <ac:spMk id="19" creationId="{BAFCF63D-E826-AE26-C638-8174C795F65B}"/>
          </ac:spMkLst>
        </pc:spChg>
        <pc:spChg chg="add del mod">
          <ac:chgData name="Shuojie Feng" userId="4f46ee3d-74b6-4475-bf09-c95ccd3ea1b3" providerId="ADAL" clId="{B49B2F8D-98F2-4EA3-A1B4-11DD63CA80F4}" dt="2025-03-10T06:33:27.441" v="21" actId="6264"/>
          <ac:spMkLst>
            <pc:docMk/>
            <pc:sldMk cId="2557989569" sldId="393"/>
            <ac:spMk id="24" creationId="{47D20F6F-6DF4-A0BC-5673-09BBAB801114}"/>
          </ac:spMkLst>
        </pc:spChg>
        <pc:picChg chg="mod">
          <ac:chgData name="Shuojie Feng" userId="4f46ee3d-74b6-4475-bf09-c95ccd3ea1b3" providerId="ADAL" clId="{B49B2F8D-98F2-4EA3-A1B4-11DD63CA80F4}" dt="2025-03-09T18:14:11.921" v="1"/>
          <ac:picMkLst>
            <pc:docMk/>
            <pc:sldMk cId="2557989569" sldId="393"/>
            <ac:picMk id="22" creationId="{08A5F688-AAE4-8F1E-0364-2ED6166E8AE4}"/>
          </ac:picMkLst>
        </pc:picChg>
      </pc:sldChg>
      <pc:sldChg chg="addSp delSp modSp mod chgLayout">
        <pc:chgData name="Shuojie Feng" userId="4f46ee3d-74b6-4475-bf09-c95ccd3ea1b3" providerId="ADAL" clId="{B49B2F8D-98F2-4EA3-A1B4-11DD63CA80F4}" dt="2025-03-10T06:34:19.638" v="35" actId="6264"/>
        <pc:sldMkLst>
          <pc:docMk/>
          <pc:sldMk cId="1641402621" sldId="394"/>
        </pc:sldMkLst>
        <pc:spChg chg="mod">
          <ac:chgData name="Shuojie Feng" userId="4f46ee3d-74b6-4475-bf09-c95ccd3ea1b3" providerId="ADAL" clId="{B49B2F8D-98F2-4EA3-A1B4-11DD63CA80F4}" dt="2025-03-09T18:14:11.921" v="1"/>
          <ac:spMkLst>
            <pc:docMk/>
            <pc:sldMk cId="1641402621" sldId="394"/>
            <ac:spMk id="2" creationId="{E2CB49C4-FC7A-8BCB-7DC5-BD3EECC0A92C}"/>
          </ac:spMkLst>
        </pc:spChg>
        <pc:spChg chg="add del mod">
          <ac:chgData name="Shuojie Feng" userId="4f46ee3d-74b6-4475-bf09-c95ccd3ea1b3" providerId="ADAL" clId="{B49B2F8D-98F2-4EA3-A1B4-11DD63CA80F4}" dt="2025-03-10T06:34:19.638" v="35" actId="6264"/>
          <ac:spMkLst>
            <pc:docMk/>
            <pc:sldMk cId="1641402621" sldId="394"/>
            <ac:spMk id="3" creationId="{E1469678-B54B-33BC-D8CB-6B765371E129}"/>
          </ac:spMkLst>
        </pc:spChg>
        <pc:spChg chg="mod">
          <ac:chgData name="Shuojie Feng" userId="4f46ee3d-74b6-4475-bf09-c95ccd3ea1b3" providerId="ADAL" clId="{B49B2F8D-98F2-4EA3-A1B4-11DD63CA80F4}" dt="2025-03-09T18:14:11.921" v="1"/>
          <ac:spMkLst>
            <pc:docMk/>
            <pc:sldMk cId="1641402621" sldId="394"/>
            <ac:spMk id="4" creationId="{AE15009E-0C11-75CD-B7F1-D6B390495827}"/>
          </ac:spMkLst>
        </pc:spChg>
        <pc:spChg chg="mod ord">
          <ac:chgData name="Shuojie Feng" userId="4f46ee3d-74b6-4475-bf09-c95ccd3ea1b3" providerId="ADAL" clId="{B49B2F8D-98F2-4EA3-A1B4-11DD63CA80F4}" dt="2025-03-10T06:34:19.638" v="35" actId="6264"/>
          <ac:spMkLst>
            <pc:docMk/>
            <pc:sldMk cId="1641402621" sldId="394"/>
            <ac:spMk id="5" creationId="{E1CEC497-BA41-D759-D0F7-EC62A4D42F31}"/>
          </ac:spMkLst>
        </pc:spChg>
        <pc:spChg chg="mod">
          <ac:chgData name="Shuojie Feng" userId="4f46ee3d-74b6-4475-bf09-c95ccd3ea1b3" providerId="ADAL" clId="{B49B2F8D-98F2-4EA3-A1B4-11DD63CA80F4}" dt="2025-03-09T18:14:11.921" v="1"/>
          <ac:spMkLst>
            <pc:docMk/>
            <pc:sldMk cId="1641402621" sldId="394"/>
            <ac:spMk id="6" creationId="{9DA22CEF-421E-A6A6-ECB4-2612EA3A23A4}"/>
          </ac:spMkLst>
        </pc:spChg>
        <pc:spChg chg="mod">
          <ac:chgData name="Shuojie Feng" userId="4f46ee3d-74b6-4475-bf09-c95ccd3ea1b3" providerId="ADAL" clId="{B49B2F8D-98F2-4EA3-A1B4-11DD63CA80F4}" dt="2025-03-09T18:14:11.921" v="1"/>
          <ac:spMkLst>
            <pc:docMk/>
            <pc:sldMk cId="1641402621" sldId="394"/>
            <ac:spMk id="7" creationId="{0ED94099-95E8-15D8-1853-398FB3EE3658}"/>
          </ac:spMkLst>
        </pc:spChg>
        <pc:spChg chg="mod ord">
          <ac:chgData name="Shuojie Feng" userId="4f46ee3d-74b6-4475-bf09-c95ccd3ea1b3" providerId="ADAL" clId="{B49B2F8D-98F2-4EA3-A1B4-11DD63CA80F4}" dt="2025-03-10T06:34:19.638" v="35" actId="6264"/>
          <ac:spMkLst>
            <pc:docMk/>
            <pc:sldMk cId="1641402621" sldId="394"/>
            <ac:spMk id="8" creationId="{21C1E420-3479-335A-0C4A-9EA0FB5C93EE}"/>
          </ac:spMkLst>
        </pc:spChg>
        <pc:spChg chg="mod ord">
          <ac:chgData name="Shuojie Feng" userId="4f46ee3d-74b6-4475-bf09-c95ccd3ea1b3" providerId="ADAL" clId="{B49B2F8D-98F2-4EA3-A1B4-11DD63CA80F4}" dt="2025-03-10T06:34:19.638" v="35" actId="6264"/>
          <ac:spMkLst>
            <pc:docMk/>
            <pc:sldMk cId="1641402621" sldId="394"/>
            <ac:spMk id="9" creationId="{9468D026-F39F-28BC-62CD-A87314298DCA}"/>
          </ac:spMkLst>
        </pc:spChg>
        <pc:spChg chg="mod">
          <ac:chgData name="Shuojie Feng" userId="4f46ee3d-74b6-4475-bf09-c95ccd3ea1b3" providerId="ADAL" clId="{B49B2F8D-98F2-4EA3-A1B4-11DD63CA80F4}" dt="2025-03-09T18:14:11.921" v="1"/>
          <ac:spMkLst>
            <pc:docMk/>
            <pc:sldMk cId="1641402621" sldId="394"/>
            <ac:spMk id="10" creationId="{A14D7915-4738-62D9-18BB-D068002D1F93}"/>
          </ac:spMkLst>
        </pc:spChg>
        <pc:spChg chg="mod">
          <ac:chgData name="Shuojie Feng" userId="4f46ee3d-74b6-4475-bf09-c95ccd3ea1b3" providerId="ADAL" clId="{B49B2F8D-98F2-4EA3-A1B4-11DD63CA80F4}" dt="2025-03-09T18:14:11.921" v="1"/>
          <ac:spMkLst>
            <pc:docMk/>
            <pc:sldMk cId="1641402621" sldId="394"/>
            <ac:spMk id="11" creationId="{23311576-1347-9A46-4CF4-5EC72E4F6F56}"/>
          </ac:spMkLst>
        </pc:spChg>
        <pc:spChg chg="add del mod">
          <ac:chgData name="Shuojie Feng" userId="4f46ee3d-74b6-4475-bf09-c95ccd3ea1b3" providerId="ADAL" clId="{B49B2F8D-98F2-4EA3-A1B4-11DD63CA80F4}" dt="2025-03-10T06:34:19.638" v="35" actId="6264"/>
          <ac:spMkLst>
            <pc:docMk/>
            <pc:sldMk cId="1641402621" sldId="394"/>
            <ac:spMk id="12" creationId="{9A7A7C36-4C2C-CC67-E2BA-73A015E7B283}"/>
          </ac:spMkLst>
        </pc:spChg>
        <pc:spChg chg="add del mod">
          <ac:chgData name="Shuojie Feng" userId="4f46ee3d-74b6-4475-bf09-c95ccd3ea1b3" providerId="ADAL" clId="{B49B2F8D-98F2-4EA3-A1B4-11DD63CA80F4}" dt="2025-03-10T06:34:19.638" v="35" actId="6264"/>
          <ac:spMkLst>
            <pc:docMk/>
            <pc:sldMk cId="1641402621" sldId="394"/>
            <ac:spMk id="14" creationId="{384200D1-376B-B3A0-7710-F3A32DD615F6}"/>
          </ac:spMkLst>
        </pc:spChg>
        <pc:spChg chg="add del mod">
          <ac:chgData name="Shuojie Feng" userId="4f46ee3d-74b6-4475-bf09-c95ccd3ea1b3" providerId="ADAL" clId="{B49B2F8D-98F2-4EA3-A1B4-11DD63CA80F4}" dt="2025-03-10T06:34:19.638" v="35" actId="6264"/>
          <ac:spMkLst>
            <pc:docMk/>
            <pc:sldMk cId="1641402621" sldId="394"/>
            <ac:spMk id="16" creationId="{907F75AB-0119-415A-1667-AA0B03FE6233}"/>
          </ac:spMkLst>
        </pc:spChg>
        <pc:spChg chg="add del mod">
          <ac:chgData name="Shuojie Feng" userId="4f46ee3d-74b6-4475-bf09-c95ccd3ea1b3" providerId="ADAL" clId="{B49B2F8D-98F2-4EA3-A1B4-11DD63CA80F4}" dt="2025-03-10T06:34:19.638" v="35" actId="6264"/>
          <ac:spMkLst>
            <pc:docMk/>
            <pc:sldMk cId="1641402621" sldId="394"/>
            <ac:spMk id="18" creationId="{8AF2EADF-322A-E69A-FABA-87F6CA0DB16D}"/>
          </ac:spMkLst>
        </pc:spChg>
        <pc:spChg chg="add del mod">
          <ac:chgData name="Shuojie Feng" userId="4f46ee3d-74b6-4475-bf09-c95ccd3ea1b3" providerId="ADAL" clId="{B49B2F8D-98F2-4EA3-A1B4-11DD63CA80F4}" dt="2025-03-10T06:34:19.638" v="35" actId="6264"/>
          <ac:spMkLst>
            <pc:docMk/>
            <pc:sldMk cId="1641402621" sldId="394"/>
            <ac:spMk id="19" creationId="{578EFB34-97A1-9D28-3AF7-4947734B7907}"/>
          </ac:spMkLst>
        </pc:spChg>
        <pc:spChg chg="add del mod">
          <ac:chgData name="Shuojie Feng" userId="4f46ee3d-74b6-4475-bf09-c95ccd3ea1b3" providerId="ADAL" clId="{B49B2F8D-98F2-4EA3-A1B4-11DD63CA80F4}" dt="2025-03-10T06:34:19.638" v="35" actId="6264"/>
          <ac:spMkLst>
            <pc:docMk/>
            <pc:sldMk cId="1641402621" sldId="394"/>
            <ac:spMk id="20" creationId="{DE3DC3A8-288F-3A93-64B6-CF9E7878C328}"/>
          </ac:spMkLst>
        </pc:spChg>
        <pc:picChg chg="mod">
          <ac:chgData name="Shuojie Feng" userId="4f46ee3d-74b6-4475-bf09-c95ccd3ea1b3" providerId="ADAL" clId="{B49B2F8D-98F2-4EA3-A1B4-11DD63CA80F4}" dt="2025-03-09T18:14:11.921" v="1"/>
          <ac:picMkLst>
            <pc:docMk/>
            <pc:sldMk cId="1641402621" sldId="394"/>
            <ac:picMk id="13" creationId="{B53F619D-4864-2762-897F-5A7F5B528779}"/>
          </ac:picMkLst>
        </pc:picChg>
      </pc:sldChg>
      <pc:sldChg chg="addSp delSp modSp mod chgLayout">
        <pc:chgData name="Shuojie Feng" userId="4f46ee3d-74b6-4475-bf09-c95ccd3ea1b3" providerId="ADAL" clId="{B49B2F8D-98F2-4EA3-A1B4-11DD63CA80F4}" dt="2025-03-10T06:34:40.260" v="44" actId="6264"/>
        <pc:sldMkLst>
          <pc:docMk/>
          <pc:sldMk cId="2942273986" sldId="395"/>
        </pc:sldMkLst>
        <pc:spChg chg="mod">
          <ac:chgData name="Shuojie Feng" userId="4f46ee3d-74b6-4475-bf09-c95ccd3ea1b3" providerId="ADAL" clId="{B49B2F8D-98F2-4EA3-A1B4-11DD63CA80F4}" dt="2025-03-09T18:14:11.921" v="1"/>
          <ac:spMkLst>
            <pc:docMk/>
            <pc:sldMk cId="2942273986" sldId="395"/>
            <ac:spMk id="2" creationId="{8760C028-0252-4472-9630-911E31C0452F}"/>
          </ac:spMkLst>
        </pc:spChg>
        <pc:spChg chg="mod ord">
          <ac:chgData name="Shuojie Feng" userId="4f46ee3d-74b6-4475-bf09-c95ccd3ea1b3" providerId="ADAL" clId="{B49B2F8D-98F2-4EA3-A1B4-11DD63CA80F4}" dt="2025-03-10T06:34:40.260" v="44" actId="6264"/>
          <ac:spMkLst>
            <pc:docMk/>
            <pc:sldMk cId="2942273986" sldId="395"/>
            <ac:spMk id="3" creationId="{9A47EDB9-A641-BB47-6B84-5B093BE0F8EE}"/>
          </ac:spMkLst>
        </pc:spChg>
        <pc:spChg chg="mod">
          <ac:chgData name="Shuojie Feng" userId="4f46ee3d-74b6-4475-bf09-c95ccd3ea1b3" providerId="ADAL" clId="{B49B2F8D-98F2-4EA3-A1B4-11DD63CA80F4}" dt="2025-03-09T18:14:11.921" v="1"/>
          <ac:spMkLst>
            <pc:docMk/>
            <pc:sldMk cId="2942273986" sldId="395"/>
            <ac:spMk id="4" creationId="{BBBB0DB3-26D3-A0EF-0432-72535E7F39BB}"/>
          </ac:spMkLst>
        </pc:spChg>
        <pc:spChg chg="mod ord">
          <ac:chgData name="Shuojie Feng" userId="4f46ee3d-74b6-4475-bf09-c95ccd3ea1b3" providerId="ADAL" clId="{B49B2F8D-98F2-4EA3-A1B4-11DD63CA80F4}" dt="2025-03-10T06:34:40.260" v="44" actId="6264"/>
          <ac:spMkLst>
            <pc:docMk/>
            <pc:sldMk cId="2942273986" sldId="395"/>
            <ac:spMk id="5" creationId="{54ADCFBF-7A0C-0E6D-3794-DB7930F5FEBA}"/>
          </ac:spMkLst>
        </pc:spChg>
        <pc:spChg chg="mod ord">
          <ac:chgData name="Shuojie Feng" userId="4f46ee3d-74b6-4475-bf09-c95ccd3ea1b3" providerId="ADAL" clId="{B49B2F8D-98F2-4EA3-A1B4-11DD63CA80F4}" dt="2025-03-10T06:34:40.260" v="44" actId="6264"/>
          <ac:spMkLst>
            <pc:docMk/>
            <pc:sldMk cId="2942273986" sldId="395"/>
            <ac:spMk id="6" creationId="{AD2F73A1-45B1-038E-B5E0-015C8B74DF5F}"/>
          </ac:spMkLst>
        </pc:spChg>
        <pc:spChg chg="mod ord">
          <ac:chgData name="Shuojie Feng" userId="4f46ee3d-74b6-4475-bf09-c95ccd3ea1b3" providerId="ADAL" clId="{B49B2F8D-98F2-4EA3-A1B4-11DD63CA80F4}" dt="2025-03-10T06:34:40.260" v="44" actId="6264"/>
          <ac:spMkLst>
            <pc:docMk/>
            <pc:sldMk cId="2942273986" sldId="395"/>
            <ac:spMk id="7" creationId="{8F6E209A-E39B-355A-CA57-CB976767A75A}"/>
          </ac:spMkLst>
        </pc:spChg>
        <pc:spChg chg="mod ord">
          <ac:chgData name="Shuojie Feng" userId="4f46ee3d-74b6-4475-bf09-c95ccd3ea1b3" providerId="ADAL" clId="{B49B2F8D-98F2-4EA3-A1B4-11DD63CA80F4}" dt="2025-03-10T06:34:40.260" v="44" actId="6264"/>
          <ac:spMkLst>
            <pc:docMk/>
            <pc:sldMk cId="2942273986" sldId="395"/>
            <ac:spMk id="8" creationId="{0B88896F-7054-08CD-74E4-1D3DD168C964}"/>
          </ac:spMkLst>
        </pc:spChg>
        <pc:spChg chg="mod">
          <ac:chgData name="Shuojie Feng" userId="4f46ee3d-74b6-4475-bf09-c95ccd3ea1b3" providerId="ADAL" clId="{B49B2F8D-98F2-4EA3-A1B4-11DD63CA80F4}" dt="2025-03-09T18:14:11.921" v="1"/>
          <ac:spMkLst>
            <pc:docMk/>
            <pc:sldMk cId="2942273986" sldId="395"/>
            <ac:spMk id="9" creationId="{6067E782-0EFC-0174-01B6-60E84068C2D6}"/>
          </ac:spMkLst>
        </pc:spChg>
        <pc:spChg chg="mod">
          <ac:chgData name="Shuojie Feng" userId="4f46ee3d-74b6-4475-bf09-c95ccd3ea1b3" providerId="ADAL" clId="{B49B2F8D-98F2-4EA3-A1B4-11DD63CA80F4}" dt="2025-03-09T18:14:11.921" v="1"/>
          <ac:spMkLst>
            <pc:docMk/>
            <pc:sldMk cId="2942273986" sldId="395"/>
            <ac:spMk id="10" creationId="{B1A5BFAD-1A24-0271-D8CA-762425E2D016}"/>
          </ac:spMkLst>
        </pc:spChg>
        <pc:spChg chg="add del mod">
          <ac:chgData name="Shuojie Feng" userId="4f46ee3d-74b6-4475-bf09-c95ccd3ea1b3" providerId="ADAL" clId="{B49B2F8D-98F2-4EA3-A1B4-11DD63CA80F4}" dt="2025-03-10T06:34:40.260" v="44" actId="6264"/>
          <ac:spMkLst>
            <pc:docMk/>
            <pc:sldMk cId="2942273986" sldId="395"/>
            <ac:spMk id="12" creationId="{057486FD-73AD-9127-E5BF-42A29226532F}"/>
          </ac:spMkLst>
        </pc:spChg>
        <pc:spChg chg="add del mod">
          <ac:chgData name="Shuojie Feng" userId="4f46ee3d-74b6-4475-bf09-c95ccd3ea1b3" providerId="ADAL" clId="{B49B2F8D-98F2-4EA3-A1B4-11DD63CA80F4}" dt="2025-03-10T06:34:40.260" v="44" actId="6264"/>
          <ac:spMkLst>
            <pc:docMk/>
            <pc:sldMk cId="2942273986" sldId="395"/>
            <ac:spMk id="17" creationId="{106BBEFD-5A31-C322-EC7E-899D97D0D91B}"/>
          </ac:spMkLst>
        </pc:spChg>
        <pc:spChg chg="add del mod">
          <ac:chgData name="Shuojie Feng" userId="4f46ee3d-74b6-4475-bf09-c95ccd3ea1b3" providerId="ADAL" clId="{B49B2F8D-98F2-4EA3-A1B4-11DD63CA80F4}" dt="2025-03-10T06:34:40.260" v="44" actId="6264"/>
          <ac:spMkLst>
            <pc:docMk/>
            <pc:sldMk cId="2942273986" sldId="395"/>
            <ac:spMk id="19" creationId="{EBA1E38E-2DE5-4E59-92BF-19F2DC4A94FC}"/>
          </ac:spMkLst>
        </pc:spChg>
        <pc:spChg chg="add del mod">
          <ac:chgData name="Shuojie Feng" userId="4f46ee3d-74b6-4475-bf09-c95ccd3ea1b3" providerId="ADAL" clId="{B49B2F8D-98F2-4EA3-A1B4-11DD63CA80F4}" dt="2025-03-10T06:34:40.260" v="44" actId="6264"/>
          <ac:spMkLst>
            <pc:docMk/>
            <pc:sldMk cId="2942273986" sldId="395"/>
            <ac:spMk id="24" creationId="{C5913DCA-3CA8-8DEF-32ED-FDC1577B8B5C}"/>
          </ac:spMkLst>
        </pc:spChg>
        <pc:spChg chg="add del mod">
          <ac:chgData name="Shuojie Feng" userId="4f46ee3d-74b6-4475-bf09-c95ccd3ea1b3" providerId="ADAL" clId="{B49B2F8D-98F2-4EA3-A1B4-11DD63CA80F4}" dt="2025-03-10T06:34:40.260" v="44" actId="6264"/>
          <ac:spMkLst>
            <pc:docMk/>
            <pc:sldMk cId="2942273986" sldId="395"/>
            <ac:spMk id="26" creationId="{94E78046-BE8B-666A-F154-BBA2D9DE3B19}"/>
          </ac:spMkLst>
        </pc:spChg>
        <pc:picChg chg="mod">
          <ac:chgData name="Shuojie Feng" userId="4f46ee3d-74b6-4475-bf09-c95ccd3ea1b3" providerId="ADAL" clId="{B49B2F8D-98F2-4EA3-A1B4-11DD63CA80F4}" dt="2025-03-09T18:14:11.921" v="1"/>
          <ac:picMkLst>
            <pc:docMk/>
            <pc:sldMk cId="2942273986" sldId="395"/>
            <ac:picMk id="16" creationId="{2D784751-E088-2165-89EE-071DC66E37A4}"/>
          </ac:picMkLst>
        </pc:picChg>
        <pc:picChg chg="mod">
          <ac:chgData name="Shuojie Feng" userId="4f46ee3d-74b6-4475-bf09-c95ccd3ea1b3" providerId="ADAL" clId="{B49B2F8D-98F2-4EA3-A1B4-11DD63CA80F4}" dt="2025-03-09T18:14:11.921" v="1"/>
          <ac:picMkLst>
            <pc:docMk/>
            <pc:sldMk cId="2942273986" sldId="395"/>
            <ac:picMk id="18" creationId="{A20CC4F2-A89A-80FD-2824-A387C8F6A9A0}"/>
          </ac:picMkLst>
        </pc:picChg>
        <pc:picChg chg="mod">
          <ac:chgData name="Shuojie Feng" userId="4f46ee3d-74b6-4475-bf09-c95ccd3ea1b3" providerId="ADAL" clId="{B49B2F8D-98F2-4EA3-A1B4-11DD63CA80F4}" dt="2025-03-09T18:14:11.921" v="1"/>
          <ac:picMkLst>
            <pc:docMk/>
            <pc:sldMk cId="2942273986" sldId="395"/>
            <ac:picMk id="20" creationId="{E2FD0FDD-074F-8B15-080E-30A017E7CDBC}"/>
          </ac:picMkLst>
        </pc:picChg>
        <pc:picChg chg="mod">
          <ac:chgData name="Shuojie Feng" userId="4f46ee3d-74b6-4475-bf09-c95ccd3ea1b3" providerId="ADAL" clId="{B49B2F8D-98F2-4EA3-A1B4-11DD63CA80F4}" dt="2025-03-09T18:14:11.921" v="1"/>
          <ac:picMkLst>
            <pc:docMk/>
            <pc:sldMk cId="2942273986" sldId="395"/>
            <ac:picMk id="22" creationId="{253C9F8E-F2F0-BD53-758F-E6BCDE160F62}"/>
          </ac:picMkLst>
        </pc:picChg>
      </pc:sldChg>
      <pc:sldChg chg="addSp delSp modSp mod chgLayout">
        <pc:chgData name="Shuojie Feng" userId="4f46ee3d-74b6-4475-bf09-c95ccd3ea1b3" providerId="ADAL" clId="{B49B2F8D-98F2-4EA3-A1B4-11DD63CA80F4}" dt="2025-03-10T06:33:07.727" v="12" actId="6264"/>
        <pc:sldMkLst>
          <pc:docMk/>
          <pc:sldMk cId="3656576612" sldId="397"/>
        </pc:sldMkLst>
        <pc:spChg chg="mod ord">
          <ac:chgData name="Shuojie Feng" userId="4f46ee3d-74b6-4475-bf09-c95ccd3ea1b3" providerId="ADAL" clId="{B49B2F8D-98F2-4EA3-A1B4-11DD63CA80F4}" dt="2025-03-10T06:33:07.727" v="12" actId="6264"/>
          <ac:spMkLst>
            <pc:docMk/>
            <pc:sldMk cId="3656576612" sldId="397"/>
            <ac:spMk id="3" creationId="{64E5B9A5-654F-D10C-C72F-92F9B261CB60}"/>
          </ac:spMkLst>
        </pc:spChg>
        <pc:spChg chg="mod ord">
          <ac:chgData name="Shuojie Feng" userId="4f46ee3d-74b6-4475-bf09-c95ccd3ea1b3" providerId="ADAL" clId="{B49B2F8D-98F2-4EA3-A1B4-11DD63CA80F4}" dt="2025-03-10T06:33:07.727" v="12" actId="6264"/>
          <ac:spMkLst>
            <pc:docMk/>
            <pc:sldMk cId="3656576612" sldId="397"/>
            <ac:spMk id="4" creationId="{F24B31C9-771F-A407-D89F-280DF73B2FEF}"/>
          </ac:spMkLst>
        </pc:spChg>
        <pc:spChg chg="mod ord">
          <ac:chgData name="Shuojie Feng" userId="4f46ee3d-74b6-4475-bf09-c95ccd3ea1b3" providerId="ADAL" clId="{B49B2F8D-98F2-4EA3-A1B4-11DD63CA80F4}" dt="2025-03-10T06:33:07.727" v="12" actId="6264"/>
          <ac:spMkLst>
            <pc:docMk/>
            <pc:sldMk cId="3656576612" sldId="397"/>
            <ac:spMk id="6" creationId="{930E7F64-B964-8C53-CF09-F8CC256DCB1B}"/>
          </ac:spMkLst>
        </pc:spChg>
        <pc:spChg chg="mod ord">
          <ac:chgData name="Shuojie Feng" userId="4f46ee3d-74b6-4475-bf09-c95ccd3ea1b3" providerId="ADAL" clId="{B49B2F8D-98F2-4EA3-A1B4-11DD63CA80F4}" dt="2025-03-10T06:33:07.727" v="12" actId="6264"/>
          <ac:spMkLst>
            <pc:docMk/>
            <pc:sldMk cId="3656576612" sldId="397"/>
            <ac:spMk id="8" creationId="{1FF48E63-DF4C-5288-C8FE-B465284EA825}"/>
          </ac:spMkLst>
        </pc:spChg>
        <pc:spChg chg="mod ord">
          <ac:chgData name="Shuojie Feng" userId="4f46ee3d-74b6-4475-bf09-c95ccd3ea1b3" providerId="ADAL" clId="{B49B2F8D-98F2-4EA3-A1B4-11DD63CA80F4}" dt="2025-03-09T18:15:36.021" v="3" actId="700"/>
          <ac:spMkLst>
            <pc:docMk/>
            <pc:sldMk cId="3656576612" sldId="397"/>
            <ac:spMk id="10" creationId="{44926C95-B877-91A7-C35C-D42E894A714C}"/>
          </ac:spMkLst>
        </pc:spChg>
        <pc:spChg chg="mod ord">
          <ac:chgData name="Shuojie Feng" userId="4f46ee3d-74b6-4475-bf09-c95ccd3ea1b3" providerId="ADAL" clId="{B49B2F8D-98F2-4EA3-A1B4-11DD63CA80F4}" dt="2025-03-10T06:33:07.727" v="12" actId="6264"/>
          <ac:spMkLst>
            <pc:docMk/>
            <pc:sldMk cId="3656576612" sldId="397"/>
            <ac:spMk id="11" creationId="{1892148A-47C2-00A7-9F32-9193CDAA3EDE}"/>
          </ac:spMkLst>
        </pc:spChg>
        <pc:spChg chg="mod ord">
          <ac:chgData name="Shuojie Feng" userId="4f46ee3d-74b6-4475-bf09-c95ccd3ea1b3" providerId="ADAL" clId="{B49B2F8D-98F2-4EA3-A1B4-11DD63CA80F4}" dt="2025-03-09T18:15:36.021" v="3" actId="700"/>
          <ac:spMkLst>
            <pc:docMk/>
            <pc:sldMk cId="3656576612" sldId="397"/>
            <ac:spMk id="12" creationId="{8CCE4395-2732-DD6C-B289-143F90EC99FA}"/>
          </ac:spMkLst>
        </pc:spChg>
        <pc:spChg chg="mod ord">
          <ac:chgData name="Shuojie Feng" userId="4f46ee3d-74b6-4475-bf09-c95ccd3ea1b3" providerId="ADAL" clId="{B49B2F8D-98F2-4EA3-A1B4-11DD63CA80F4}" dt="2025-03-09T18:15:36.021" v="3" actId="700"/>
          <ac:spMkLst>
            <pc:docMk/>
            <pc:sldMk cId="3656576612" sldId="397"/>
            <ac:spMk id="13" creationId="{8F99EFA3-031E-E36A-8AD1-8C56185D1B2F}"/>
          </ac:spMkLst>
        </pc:spChg>
        <pc:spChg chg="mod ord">
          <ac:chgData name="Shuojie Feng" userId="4f46ee3d-74b6-4475-bf09-c95ccd3ea1b3" providerId="ADAL" clId="{B49B2F8D-98F2-4EA3-A1B4-11DD63CA80F4}" dt="2025-03-09T18:15:36.021" v="3" actId="700"/>
          <ac:spMkLst>
            <pc:docMk/>
            <pc:sldMk cId="3656576612" sldId="397"/>
            <ac:spMk id="14" creationId="{C2D00FDD-9F14-449E-3CD7-6B5341C37C94}"/>
          </ac:spMkLst>
        </pc:spChg>
        <pc:spChg chg="mod ord">
          <ac:chgData name="Shuojie Feng" userId="4f46ee3d-74b6-4475-bf09-c95ccd3ea1b3" providerId="ADAL" clId="{B49B2F8D-98F2-4EA3-A1B4-11DD63CA80F4}" dt="2025-03-09T18:15:36.021" v="3" actId="700"/>
          <ac:spMkLst>
            <pc:docMk/>
            <pc:sldMk cId="3656576612" sldId="397"/>
            <ac:spMk id="18" creationId="{61893011-B4F2-675B-6ABD-AB8CFD0E5219}"/>
          </ac:spMkLst>
        </pc:spChg>
        <pc:spChg chg="mod ord">
          <ac:chgData name="Shuojie Feng" userId="4f46ee3d-74b6-4475-bf09-c95ccd3ea1b3" providerId="ADAL" clId="{B49B2F8D-98F2-4EA3-A1B4-11DD63CA80F4}" dt="2025-03-10T06:33:07.727" v="12" actId="6264"/>
          <ac:spMkLst>
            <pc:docMk/>
            <pc:sldMk cId="3656576612" sldId="397"/>
            <ac:spMk id="19" creationId="{233AB34C-AC52-A4BF-66C8-5517AA5B1484}"/>
          </ac:spMkLst>
        </pc:spChg>
        <pc:spChg chg="mod ord">
          <ac:chgData name="Shuojie Feng" userId="4f46ee3d-74b6-4475-bf09-c95ccd3ea1b3" providerId="ADAL" clId="{B49B2F8D-98F2-4EA3-A1B4-11DD63CA80F4}" dt="2025-03-09T18:15:36.021" v="3" actId="700"/>
          <ac:spMkLst>
            <pc:docMk/>
            <pc:sldMk cId="3656576612" sldId="397"/>
            <ac:spMk id="20" creationId="{E119D6F8-1848-56DE-40BE-052E4802C19F}"/>
          </ac:spMkLst>
        </pc:spChg>
        <pc:spChg chg="add del mod">
          <ac:chgData name="Shuojie Feng" userId="4f46ee3d-74b6-4475-bf09-c95ccd3ea1b3" providerId="ADAL" clId="{B49B2F8D-98F2-4EA3-A1B4-11DD63CA80F4}" dt="2025-03-10T06:33:07.727" v="12" actId="6264"/>
          <ac:spMkLst>
            <pc:docMk/>
            <pc:sldMk cId="3656576612" sldId="397"/>
            <ac:spMk id="22" creationId="{1F02ADC0-0099-67F6-F08A-0029B2577699}"/>
          </ac:spMkLst>
        </pc:spChg>
        <pc:spChg chg="add del mod">
          <ac:chgData name="Shuojie Feng" userId="4f46ee3d-74b6-4475-bf09-c95ccd3ea1b3" providerId="ADAL" clId="{B49B2F8D-98F2-4EA3-A1B4-11DD63CA80F4}" dt="2025-03-10T06:33:07.727" v="12" actId="6264"/>
          <ac:spMkLst>
            <pc:docMk/>
            <pc:sldMk cId="3656576612" sldId="397"/>
            <ac:spMk id="32" creationId="{2971C787-3522-FE7B-6225-DE8C9753B9CB}"/>
          </ac:spMkLst>
        </pc:spChg>
        <pc:spChg chg="add del mod">
          <ac:chgData name="Shuojie Feng" userId="4f46ee3d-74b6-4475-bf09-c95ccd3ea1b3" providerId="ADAL" clId="{B49B2F8D-98F2-4EA3-A1B4-11DD63CA80F4}" dt="2025-03-10T06:33:07.727" v="12" actId="6264"/>
          <ac:spMkLst>
            <pc:docMk/>
            <pc:sldMk cId="3656576612" sldId="397"/>
            <ac:spMk id="33" creationId="{F4FF6A71-C7CC-D39B-86E1-368A658659F3}"/>
          </ac:spMkLst>
        </pc:spChg>
        <pc:spChg chg="add del mod">
          <ac:chgData name="Shuojie Feng" userId="4f46ee3d-74b6-4475-bf09-c95ccd3ea1b3" providerId="ADAL" clId="{B49B2F8D-98F2-4EA3-A1B4-11DD63CA80F4}" dt="2025-03-10T06:33:07.727" v="12" actId="6264"/>
          <ac:spMkLst>
            <pc:docMk/>
            <pc:sldMk cId="3656576612" sldId="397"/>
            <ac:spMk id="37" creationId="{4B97D513-A6D7-AA78-BCCC-59B16953F273}"/>
          </ac:spMkLst>
        </pc:spChg>
      </pc:sldChg>
      <pc:sldChg chg="addSp delSp modSp mod chgLayout">
        <pc:chgData name="Shuojie Feng" userId="4f46ee3d-74b6-4475-bf09-c95ccd3ea1b3" providerId="ADAL" clId="{B49B2F8D-98F2-4EA3-A1B4-11DD63CA80F4}" dt="2025-03-10T06:33:20.195" v="18" actId="6264"/>
        <pc:sldMkLst>
          <pc:docMk/>
          <pc:sldMk cId="3999775115" sldId="398"/>
        </pc:sldMkLst>
        <pc:spChg chg="mod ord">
          <ac:chgData name="Shuojie Feng" userId="4f46ee3d-74b6-4475-bf09-c95ccd3ea1b3" providerId="ADAL" clId="{B49B2F8D-98F2-4EA3-A1B4-11DD63CA80F4}" dt="2025-03-10T06:33:20.195" v="18" actId="6264"/>
          <ac:spMkLst>
            <pc:docMk/>
            <pc:sldMk cId="3999775115" sldId="398"/>
            <ac:spMk id="2" creationId="{E4635989-D16D-49E3-0B23-EF6D950B53E1}"/>
          </ac:spMkLst>
        </pc:spChg>
        <pc:spChg chg="mod ord">
          <ac:chgData name="Shuojie Feng" userId="4f46ee3d-74b6-4475-bf09-c95ccd3ea1b3" providerId="ADAL" clId="{B49B2F8D-98F2-4EA3-A1B4-11DD63CA80F4}" dt="2025-03-10T06:33:20.195" v="18" actId="6264"/>
          <ac:spMkLst>
            <pc:docMk/>
            <pc:sldMk cId="3999775115" sldId="398"/>
            <ac:spMk id="3" creationId="{01CC583E-C6DE-280C-5CB1-CCFC8F4CD04E}"/>
          </ac:spMkLst>
        </pc:spChg>
        <pc:spChg chg="add del mod">
          <ac:chgData name="Shuojie Feng" userId="4f46ee3d-74b6-4475-bf09-c95ccd3ea1b3" providerId="ADAL" clId="{B49B2F8D-98F2-4EA3-A1B4-11DD63CA80F4}" dt="2025-03-10T06:33:20.195" v="18" actId="6264"/>
          <ac:spMkLst>
            <pc:docMk/>
            <pc:sldMk cId="3999775115" sldId="398"/>
            <ac:spMk id="4" creationId="{135EF74D-6E4B-4D67-A79C-BB4FCAB8CDDF}"/>
          </ac:spMkLst>
        </pc:spChg>
        <pc:spChg chg="add del mod">
          <ac:chgData name="Shuojie Feng" userId="4f46ee3d-74b6-4475-bf09-c95ccd3ea1b3" providerId="ADAL" clId="{B49B2F8D-98F2-4EA3-A1B4-11DD63CA80F4}" dt="2025-03-10T06:33:20.195" v="18" actId="6264"/>
          <ac:spMkLst>
            <pc:docMk/>
            <pc:sldMk cId="3999775115" sldId="398"/>
            <ac:spMk id="5" creationId="{E870ABBD-DBA4-B8BF-2C4D-D58A13A3311A}"/>
          </ac:spMkLst>
        </pc:spChg>
        <pc:spChg chg="add del mod">
          <ac:chgData name="Shuojie Feng" userId="4f46ee3d-74b6-4475-bf09-c95ccd3ea1b3" providerId="ADAL" clId="{B49B2F8D-98F2-4EA3-A1B4-11DD63CA80F4}" dt="2025-03-10T06:33:20.195" v="18" actId="6264"/>
          <ac:spMkLst>
            <pc:docMk/>
            <pc:sldMk cId="3999775115" sldId="398"/>
            <ac:spMk id="7" creationId="{D8C2C093-A0DE-B2F8-EFD4-728302368EFE}"/>
          </ac:spMkLst>
        </pc:spChg>
        <pc:picChg chg="mod ord">
          <ac:chgData name="Shuojie Feng" userId="4f46ee3d-74b6-4475-bf09-c95ccd3ea1b3" providerId="ADAL" clId="{B49B2F8D-98F2-4EA3-A1B4-11DD63CA80F4}" dt="2025-03-10T06:33:20.195" v="18" actId="6264"/>
          <ac:picMkLst>
            <pc:docMk/>
            <pc:sldMk cId="3999775115" sldId="398"/>
            <ac:picMk id="6" creationId="{DC2B93C7-00B2-30B3-AB94-2985B49D60C1}"/>
          </ac:picMkLst>
        </pc:picChg>
      </pc:sldChg>
      <pc:sldChg chg="addSp delSp modSp mod chgLayout">
        <pc:chgData name="Shuojie Feng" userId="4f46ee3d-74b6-4475-bf09-c95ccd3ea1b3" providerId="ADAL" clId="{B49B2F8D-98F2-4EA3-A1B4-11DD63CA80F4}" dt="2025-03-10T06:33:05.237" v="11" actId="6264"/>
        <pc:sldMkLst>
          <pc:docMk/>
          <pc:sldMk cId="2274281614" sldId="399"/>
        </pc:sldMkLst>
        <pc:spChg chg="mod ord">
          <ac:chgData name="Shuojie Feng" userId="4f46ee3d-74b6-4475-bf09-c95ccd3ea1b3" providerId="ADAL" clId="{B49B2F8D-98F2-4EA3-A1B4-11DD63CA80F4}" dt="2025-03-10T06:33:05.237" v="11" actId="6264"/>
          <ac:spMkLst>
            <pc:docMk/>
            <pc:sldMk cId="2274281614" sldId="399"/>
            <ac:spMk id="2" creationId="{20D3872E-D8F0-BF64-FC5F-317F5A47DBCD}"/>
          </ac:spMkLst>
        </pc:spChg>
        <pc:spChg chg="mod ord">
          <ac:chgData name="Shuojie Feng" userId="4f46ee3d-74b6-4475-bf09-c95ccd3ea1b3" providerId="ADAL" clId="{B49B2F8D-98F2-4EA3-A1B4-11DD63CA80F4}" dt="2025-03-10T06:33:05.237" v="11" actId="6264"/>
          <ac:spMkLst>
            <pc:docMk/>
            <pc:sldMk cId="2274281614" sldId="399"/>
            <ac:spMk id="3" creationId="{DEB480B4-3B70-1D3F-43D1-F14B9904D8BF}"/>
          </ac:spMkLst>
        </pc:spChg>
        <pc:spChg chg="add del mod">
          <ac:chgData name="Shuojie Feng" userId="4f46ee3d-74b6-4475-bf09-c95ccd3ea1b3" providerId="ADAL" clId="{B49B2F8D-98F2-4EA3-A1B4-11DD63CA80F4}" dt="2025-03-10T06:33:05.237" v="11" actId="6264"/>
          <ac:spMkLst>
            <pc:docMk/>
            <pc:sldMk cId="2274281614" sldId="399"/>
            <ac:spMk id="4" creationId="{B6939176-8AB7-8803-966C-1366EA6750DF}"/>
          </ac:spMkLst>
        </pc:spChg>
        <pc:spChg chg="mod ord">
          <ac:chgData name="Shuojie Feng" userId="4f46ee3d-74b6-4475-bf09-c95ccd3ea1b3" providerId="ADAL" clId="{B49B2F8D-98F2-4EA3-A1B4-11DD63CA80F4}" dt="2025-03-10T06:33:05.237" v="11" actId="6264"/>
          <ac:spMkLst>
            <pc:docMk/>
            <pc:sldMk cId="2274281614" sldId="399"/>
            <ac:spMk id="5" creationId="{BF48FAAD-5698-8F60-B5F5-D8E6848186B7}"/>
          </ac:spMkLst>
        </pc:spChg>
        <pc:spChg chg="add del mod">
          <ac:chgData name="Shuojie Feng" userId="4f46ee3d-74b6-4475-bf09-c95ccd3ea1b3" providerId="ADAL" clId="{B49B2F8D-98F2-4EA3-A1B4-11DD63CA80F4}" dt="2025-03-10T06:33:05.237" v="11" actId="6264"/>
          <ac:spMkLst>
            <pc:docMk/>
            <pc:sldMk cId="2274281614" sldId="399"/>
            <ac:spMk id="6" creationId="{EC32ED60-B684-BBC5-ED34-5EE46C0414FE}"/>
          </ac:spMkLst>
        </pc:spChg>
        <pc:spChg chg="add del mod">
          <ac:chgData name="Shuojie Feng" userId="4f46ee3d-74b6-4475-bf09-c95ccd3ea1b3" providerId="ADAL" clId="{B49B2F8D-98F2-4EA3-A1B4-11DD63CA80F4}" dt="2025-03-10T06:33:05.237" v="11" actId="6264"/>
          <ac:spMkLst>
            <pc:docMk/>
            <pc:sldMk cId="2274281614" sldId="399"/>
            <ac:spMk id="8" creationId="{317CC358-8CB9-DE18-3BE7-3B3927A51E48}"/>
          </ac:spMkLst>
        </pc:spChg>
        <pc:spChg chg="add del mod">
          <ac:chgData name="Shuojie Feng" userId="4f46ee3d-74b6-4475-bf09-c95ccd3ea1b3" providerId="ADAL" clId="{B49B2F8D-98F2-4EA3-A1B4-11DD63CA80F4}" dt="2025-03-10T06:33:05.237" v="11" actId="6264"/>
          <ac:spMkLst>
            <pc:docMk/>
            <pc:sldMk cId="2274281614" sldId="399"/>
            <ac:spMk id="9" creationId="{BB9C0364-1BD1-DBD2-5D02-B69DDA34E867}"/>
          </ac:spMkLst>
        </pc:spChg>
        <pc:picChg chg="mod ord">
          <ac:chgData name="Shuojie Feng" userId="4f46ee3d-74b6-4475-bf09-c95ccd3ea1b3" providerId="ADAL" clId="{B49B2F8D-98F2-4EA3-A1B4-11DD63CA80F4}" dt="2025-03-10T06:33:05.237" v="11" actId="6264"/>
          <ac:picMkLst>
            <pc:docMk/>
            <pc:sldMk cId="2274281614" sldId="399"/>
            <ac:picMk id="7" creationId="{E2BED5B4-2DEA-47BF-036D-691EEE7D2772}"/>
          </ac:picMkLst>
        </pc:picChg>
      </pc:sldChg>
      <pc:sldMasterChg chg="modSldLayout">
        <pc:chgData name="Shuojie Feng" userId="4f46ee3d-74b6-4475-bf09-c95ccd3ea1b3" providerId="ADAL" clId="{B49B2F8D-98F2-4EA3-A1B4-11DD63CA80F4}" dt="2025-03-11T08:31:03.008" v="82"/>
        <pc:sldMasterMkLst>
          <pc:docMk/>
          <pc:sldMasterMk cId="0" sldId="2147483648"/>
        </pc:sldMasterMkLst>
        <pc:sldLayoutChg chg="modSp mod">
          <pc:chgData name="Shuojie Feng" userId="4f46ee3d-74b6-4475-bf09-c95ccd3ea1b3" providerId="ADAL" clId="{B49B2F8D-98F2-4EA3-A1B4-11DD63CA80F4}" dt="2025-03-10T06:38:19.543" v="46" actId="1035"/>
          <pc:sldLayoutMkLst>
            <pc:docMk/>
            <pc:sldMasterMk cId="0" sldId="2147483648"/>
            <pc:sldLayoutMk cId="1702519291" sldId="2147483654"/>
          </pc:sldLayoutMkLst>
          <pc:spChg chg="mod">
            <ac:chgData name="Shuojie Feng" userId="4f46ee3d-74b6-4475-bf09-c95ccd3ea1b3" providerId="ADAL" clId="{B49B2F8D-98F2-4EA3-A1B4-11DD63CA80F4}" dt="2025-03-10T06:38:19.543" v="46" actId="1035"/>
            <ac:spMkLst>
              <pc:docMk/>
              <pc:sldMasterMk cId="0" sldId="2147483648"/>
              <pc:sldLayoutMk cId="1702519291" sldId="2147483654"/>
              <ac:spMk id="18" creationId="{54D9E87A-1CDC-4014-2314-39FC7B07C83B}"/>
            </ac:spMkLst>
          </pc:spChg>
        </pc:sldLayoutChg>
        <pc:sldLayoutChg chg="addSp delSp modSp">
          <pc:chgData name="Shuojie Feng" userId="4f46ee3d-74b6-4475-bf09-c95ccd3ea1b3" providerId="ADAL" clId="{B49B2F8D-98F2-4EA3-A1B4-11DD63CA80F4}" dt="2025-03-11T08:31:03.008" v="82"/>
          <pc:sldLayoutMkLst>
            <pc:docMk/>
            <pc:sldMasterMk cId="0" sldId="2147483648"/>
            <pc:sldLayoutMk cId="375255261" sldId="2147483661"/>
          </pc:sldLayoutMkLst>
          <pc:spChg chg="add mod">
            <ac:chgData name="Shuojie Feng" userId="4f46ee3d-74b6-4475-bf09-c95ccd3ea1b3" providerId="ADAL" clId="{B49B2F8D-98F2-4EA3-A1B4-11DD63CA80F4}" dt="2025-03-11T08:30:59.919" v="81"/>
            <ac:spMkLst>
              <pc:docMk/>
              <pc:sldMasterMk cId="0" sldId="2147483648"/>
              <pc:sldLayoutMk cId="375255261" sldId="2147483661"/>
              <ac:spMk id="2" creationId="{948FCB26-FABA-4254-8C9B-A36A81AB477E}"/>
            </ac:spMkLst>
          </pc:spChg>
          <pc:spChg chg="add mod">
            <ac:chgData name="Shuojie Feng" userId="4f46ee3d-74b6-4475-bf09-c95ccd3ea1b3" providerId="ADAL" clId="{B49B2F8D-98F2-4EA3-A1B4-11DD63CA80F4}" dt="2025-03-11T08:30:59.919" v="81"/>
            <ac:spMkLst>
              <pc:docMk/>
              <pc:sldMasterMk cId="0" sldId="2147483648"/>
              <pc:sldLayoutMk cId="375255261" sldId="2147483661"/>
              <ac:spMk id="4" creationId="{4293705F-098C-6843-501F-04E56D73A27B}"/>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5" creationId="{9D7705C1-E2D3-B1B7-C51C-44843980FFF1}"/>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6" creationId="{5E67C389-E6A8-48B1-74CD-322C690F98FD}"/>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7" creationId="{021528A5-067A-BD49-2204-67FF006E8BBF}"/>
            </ac:spMkLst>
          </pc:spChg>
          <pc:spChg chg="add mod">
            <ac:chgData name="Shuojie Feng" userId="4f46ee3d-74b6-4475-bf09-c95ccd3ea1b3" providerId="ADAL" clId="{B49B2F8D-98F2-4EA3-A1B4-11DD63CA80F4}" dt="2025-03-11T08:30:59.919" v="81"/>
            <ac:spMkLst>
              <pc:docMk/>
              <pc:sldMasterMk cId="0" sldId="2147483648"/>
              <pc:sldLayoutMk cId="375255261" sldId="2147483661"/>
              <ac:spMk id="8" creationId="{04060EE7-4A1F-B89A-364A-DE0B3714BFBD}"/>
            </ac:spMkLst>
          </pc:spChg>
        </pc:sldLayoutChg>
        <pc:sldLayoutChg chg="modSp mod">
          <pc:chgData name="Shuojie Feng" userId="4f46ee3d-74b6-4475-bf09-c95ccd3ea1b3" providerId="ADAL" clId="{B49B2F8D-98F2-4EA3-A1B4-11DD63CA80F4}" dt="2025-03-10T06:39:55.819" v="47" actId="13244"/>
          <pc:sldLayoutMkLst>
            <pc:docMk/>
            <pc:sldMasterMk cId="0" sldId="2147483648"/>
            <pc:sldLayoutMk cId="2089415090" sldId="2147483664"/>
          </pc:sldLayoutMkLst>
          <pc:spChg chg="ord">
            <ac:chgData name="Shuojie Feng" userId="4f46ee3d-74b6-4475-bf09-c95ccd3ea1b3" providerId="ADAL" clId="{B49B2F8D-98F2-4EA3-A1B4-11DD63CA80F4}" dt="2025-03-10T06:39:55.819" v="47" actId="13244"/>
            <ac:spMkLst>
              <pc:docMk/>
              <pc:sldMasterMk cId="0" sldId="2147483648"/>
              <pc:sldLayoutMk cId="2089415090" sldId="2147483664"/>
              <ac:spMk id="4" creationId="{C40143AB-871B-A40A-4ABF-203E363009E3}"/>
            </ac:spMkLst>
          </pc:spChg>
        </pc:sldLayoutChg>
        <pc:sldLayoutChg chg="modSp mod">
          <pc:chgData name="Shuojie Feng" userId="4f46ee3d-74b6-4475-bf09-c95ccd3ea1b3" providerId="ADAL" clId="{B49B2F8D-98F2-4EA3-A1B4-11DD63CA80F4}" dt="2025-03-10T06:40:03.816" v="48" actId="13244"/>
          <pc:sldLayoutMkLst>
            <pc:docMk/>
            <pc:sldMasterMk cId="0" sldId="2147483648"/>
            <pc:sldLayoutMk cId="2291920708" sldId="2147483665"/>
          </pc:sldLayoutMkLst>
          <pc:spChg chg="mod ord">
            <ac:chgData name="Shuojie Feng" userId="4f46ee3d-74b6-4475-bf09-c95ccd3ea1b3" providerId="ADAL" clId="{B49B2F8D-98F2-4EA3-A1B4-11DD63CA80F4}" dt="2025-03-10T06:40:03.816" v="48" actId="13244"/>
            <ac:spMkLst>
              <pc:docMk/>
              <pc:sldMasterMk cId="0" sldId="2147483648"/>
              <pc:sldLayoutMk cId="2291920708" sldId="2147483665"/>
              <ac:spMk id="5" creationId="{80179A78-77A7-2005-19C5-C07E817AB4A8}"/>
            </ac:spMkLst>
          </pc:spChg>
        </pc:sldLayoutChg>
        <pc:sldLayoutChg chg="modSp mod">
          <pc:chgData name="Shuojie Feng" userId="4f46ee3d-74b6-4475-bf09-c95ccd3ea1b3" providerId="ADAL" clId="{B49B2F8D-98F2-4EA3-A1B4-11DD63CA80F4}" dt="2025-03-10T06:40:07.659" v="49" actId="13244"/>
          <pc:sldLayoutMkLst>
            <pc:docMk/>
            <pc:sldMasterMk cId="0" sldId="2147483648"/>
            <pc:sldLayoutMk cId="617752306" sldId="2147483666"/>
          </pc:sldLayoutMkLst>
          <pc:spChg chg="ord">
            <ac:chgData name="Shuojie Feng" userId="4f46ee3d-74b6-4475-bf09-c95ccd3ea1b3" providerId="ADAL" clId="{B49B2F8D-98F2-4EA3-A1B4-11DD63CA80F4}" dt="2025-03-10T06:40:07.659" v="49" actId="13244"/>
            <ac:spMkLst>
              <pc:docMk/>
              <pc:sldMasterMk cId="0" sldId="2147483648"/>
              <pc:sldLayoutMk cId="617752306" sldId="2147483666"/>
              <ac:spMk id="3" creationId="{42467BD2-62D0-543A-E4EC-DB0D7C8A1B03}"/>
            </ac:spMkLst>
          </pc:spChg>
        </pc:sldLayoutChg>
        <pc:sldLayoutChg chg="modSp mod">
          <pc:chgData name="Shuojie Feng" userId="4f46ee3d-74b6-4475-bf09-c95ccd3ea1b3" providerId="ADAL" clId="{B49B2F8D-98F2-4EA3-A1B4-11DD63CA80F4}" dt="2025-03-10T06:40:11.607" v="50" actId="13244"/>
          <pc:sldLayoutMkLst>
            <pc:docMk/>
            <pc:sldMasterMk cId="0" sldId="2147483648"/>
            <pc:sldLayoutMk cId="3282136060" sldId="2147483667"/>
          </pc:sldLayoutMkLst>
          <pc:spChg chg="ord">
            <ac:chgData name="Shuojie Feng" userId="4f46ee3d-74b6-4475-bf09-c95ccd3ea1b3" providerId="ADAL" clId="{B49B2F8D-98F2-4EA3-A1B4-11DD63CA80F4}" dt="2025-03-10T06:40:11.607" v="50" actId="13244"/>
            <ac:spMkLst>
              <pc:docMk/>
              <pc:sldMasterMk cId="0" sldId="2147483648"/>
              <pc:sldLayoutMk cId="3282136060" sldId="2147483667"/>
              <ac:spMk id="5" creationId="{A31706AB-E4B8-078D-026D-990252BF26E4}"/>
            </ac:spMkLst>
          </pc:spChg>
        </pc:sldLayoutChg>
        <pc:sldLayoutChg chg="modSp mod">
          <pc:chgData name="Shuojie Feng" userId="4f46ee3d-74b6-4475-bf09-c95ccd3ea1b3" providerId="ADAL" clId="{B49B2F8D-98F2-4EA3-A1B4-11DD63CA80F4}" dt="2025-03-10T06:40:16.991" v="51" actId="13244"/>
          <pc:sldLayoutMkLst>
            <pc:docMk/>
            <pc:sldMasterMk cId="0" sldId="2147483648"/>
            <pc:sldLayoutMk cId="1647383111" sldId="2147483668"/>
          </pc:sldLayoutMkLst>
          <pc:spChg chg="ord">
            <ac:chgData name="Shuojie Feng" userId="4f46ee3d-74b6-4475-bf09-c95ccd3ea1b3" providerId="ADAL" clId="{B49B2F8D-98F2-4EA3-A1B4-11DD63CA80F4}" dt="2025-03-10T06:40:16.991" v="51" actId="13244"/>
            <ac:spMkLst>
              <pc:docMk/>
              <pc:sldMasterMk cId="0" sldId="2147483648"/>
              <pc:sldLayoutMk cId="1647383111" sldId="2147483668"/>
              <ac:spMk id="11" creationId="{EAF18FE0-442F-6AE0-4A34-0A68895F343D}"/>
            </ac:spMkLst>
          </pc:spChg>
        </pc:sldLayoutChg>
        <pc:sldLayoutChg chg="modSp mod">
          <pc:chgData name="Shuojie Feng" userId="4f46ee3d-74b6-4475-bf09-c95ccd3ea1b3" providerId="ADAL" clId="{B49B2F8D-98F2-4EA3-A1B4-11DD63CA80F4}" dt="2025-03-10T06:40:21.397" v="52" actId="13244"/>
          <pc:sldLayoutMkLst>
            <pc:docMk/>
            <pc:sldMasterMk cId="0" sldId="2147483648"/>
            <pc:sldLayoutMk cId="1607788861" sldId="2147483669"/>
          </pc:sldLayoutMkLst>
          <pc:spChg chg="ord">
            <ac:chgData name="Shuojie Feng" userId="4f46ee3d-74b6-4475-bf09-c95ccd3ea1b3" providerId="ADAL" clId="{B49B2F8D-98F2-4EA3-A1B4-11DD63CA80F4}" dt="2025-03-10T06:40:21.397" v="52" actId="13244"/>
            <ac:spMkLst>
              <pc:docMk/>
              <pc:sldMasterMk cId="0" sldId="2147483648"/>
              <pc:sldLayoutMk cId="1607788861" sldId="2147483669"/>
              <ac:spMk id="7" creationId="{34DD1C0B-8CAB-7B69-0068-FA66F2AC06B9}"/>
            </ac:spMkLst>
          </pc:spChg>
        </pc:sldLayoutChg>
        <pc:sldLayoutChg chg="modSp mod">
          <pc:chgData name="Shuojie Feng" userId="4f46ee3d-74b6-4475-bf09-c95ccd3ea1b3" providerId="ADAL" clId="{B49B2F8D-98F2-4EA3-A1B4-11DD63CA80F4}" dt="2025-03-10T06:40:25.173" v="53" actId="13244"/>
          <pc:sldLayoutMkLst>
            <pc:docMk/>
            <pc:sldMasterMk cId="0" sldId="2147483648"/>
            <pc:sldLayoutMk cId="1481064607" sldId="2147483670"/>
          </pc:sldLayoutMkLst>
          <pc:spChg chg="ord">
            <ac:chgData name="Shuojie Feng" userId="4f46ee3d-74b6-4475-bf09-c95ccd3ea1b3" providerId="ADAL" clId="{B49B2F8D-98F2-4EA3-A1B4-11DD63CA80F4}" dt="2025-03-10T06:40:25.173" v="53" actId="13244"/>
            <ac:spMkLst>
              <pc:docMk/>
              <pc:sldMasterMk cId="0" sldId="2147483648"/>
              <pc:sldLayoutMk cId="1481064607" sldId="2147483670"/>
              <ac:spMk id="6" creationId="{CA46B297-C880-6157-3B17-0BC02453DF43}"/>
            </ac:spMkLst>
          </pc:spChg>
        </pc:sldLayoutChg>
        <pc:sldLayoutChg chg="modSp mod">
          <pc:chgData name="Shuojie Feng" userId="4f46ee3d-74b6-4475-bf09-c95ccd3ea1b3" providerId="ADAL" clId="{B49B2F8D-98F2-4EA3-A1B4-11DD63CA80F4}" dt="2025-03-10T06:40:37.042" v="54" actId="13244"/>
          <pc:sldLayoutMkLst>
            <pc:docMk/>
            <pc:sldMasterMk cId="0" sldId="2147483648"/>
            <pc:sldLayoutMk cId="1978662322" sldId="2147483671"/>
          </pc:sldLayoutMkLst>
          <pc:spChg chg="ord">
            <ac:chgData name="Shuojie Feng" userId="4f46ee3d-74b6-4475-bf09-c95ccd3ea1b3" providerId="ADAL" clId="{B49B2F8D-98F2-4EA3-A1B4-11DD63CA80F4}" dt="2025-03-10T06:40:37.042" v="54" actId="13244"/>
            <ac:spMkLst>
              <pc:docMk/>
              <pc:sldMasterMk cId="0" sldId="2147483648"/>
              <pc:sldLayoutMk cId="1978662322" sldId="2147483671"/>
              <ac:spMk id="3" creationId="{DADA4ECD-4494-EA14-631D-9D60BF413E7F}"/>
            </ac:spMkLst>
          </pc:spChg>
        </pc:sldLayoutChg>
        <pc:sldLayoutChg chg="modSp mod">
          <pc:chgData name="Shuojie Feng" userId="4f46ee3d-74b6-4475-bf09-c95ccd3ea1b3" providerId="ADAL" clId="{B49B2F8D-98F2-4EA3-A1B4-11DD63CA80F4}" dt="2025-03-11T08:26:45.748" v="75" actId="1076"/>
          <pc:sldLayoutMkLst>
            <pc:docMk/>
            <pc:sldMasterMk cId="0" sldId="2147483648"/>
            <pc:sldLayoutMk cId="1392514246" sldId="2147483672"/>
          </pc:sldLayoutMkLst>
          <pc:spChg chg="mod">
            <ac:chgData name="Shuojie Feng" userId="4f46ee3d-74b6-4475-bf09-c95ccd3ea1b3" providerId="ADAL" clId="{B49B2F8D-98F2-4EA3-A1B4-11DD63CA80F4}" dt="2025-03-11T08:26:45.748" v="75" actId="1076"/>
            <ac:spMkLst>
              <pc:docMk/>
              <pc:sldMasterMk cId="0" sldId="2147483648"/>
              <pc:sldLayoutMk cId="1392514246" sldId="2147483672"/>
              <ac:spMk id="9" creationId="{40307E41-6967-98D0-2B22-C44AADD69EAF}"/>
            </ac:spMkLst>
          </pc:spChg>
        </pc:sldLayoutChg>
        <pc:sldLayoutChg chg="modSp mod">
          <pc:chgData name="Shuojie Feng" userId="4f46ee3d-74b6-4475-bf09-c95ccd3ea1b3" providerId="ADAL" clId="{B49B2F8D-98F2-4EA3-A1B4-11DD63CA80F4}" dt="2025-03-10T06:40:42.093" v="55" actId="13244"/>
          <pc:sldLayoutMkLst>
            <pc:docMk/>
            <pc:sldMasterMk cId="0" sldId="2147483648"/>
            <pc:sldLayoutMk cId="1895295507" sldId="2147483673"/>
          </pc:sldLayoutMkLst>
          <pc:spChg chg="ord">
            <ac:chgData name="Shuojie Feng" userId="4f46ee3d-74b6-4475-bf09-c95ccd3ea1b3" providerId="ADAL" clId="{B49B2F8D-98F2-4EA3-A1B4-11DD63CA80F4}" dt="2025-03-10T06:40:42.093" v="55" actId="13244"/>
            <ac:spMkLst>
              <pc:docMk/>
              <pc:sldMasterMk cId="0" sldId="2147483648"/>
              <pc:sldLayoutMk cId="1895295507" sldId="2147483673"/>
              <ac:spMk id="3" creationId="{F58B0601-C34C-BDF8-8583-9991A91F8EF6}"/>
            </ac:spMkLst>
          </pc:spChg>
        </pc:sldLayoutChg>
        <pc:sldLayoutChg chg="modSp mod">
          <pc:chgData name="Shuojie Feng" userId="4f46ee3d-74b6-4475-bf09-c95ccd3ea1b3" providerId="ADAL" clId="{B49B2F8D-98F2-4EA3-A1B4-11DD63CA80F4}" dt="2025-03-10T06:40:52.701" v="57" actId="13244"/>
          <pc:sldLayoutMkLst>
            <pc:docMk/>
            <pc:sldMasterMk cId="0" sldId="2147483648"/>
            <pc:sldLayoutMk cId="1033042907" sldId="2147483674"/>
          </pc:sldLayoutMkLst>
          <pc:spChg chg="ord">
            <ac:chgData name="Shuojie Feng" userId="4f46ee3d-74b6-4475-bf09-c95ccd3ea1b3" providerId="ADAL" clId="{B49B2F8D-98F2-4EA3-A1B4-11DD63CA80F4}" dt="2025-03-10T06:40:52.701" v="57" actId="13244"/>
            <ac:spMkLst>
              <pc:docMk/>
              <pc:sldMasterMk cId="0" sldId="2147483648"/>
              <pc:sldLayoutMk cId="1033042907" sldId="2147483674"/>
              <ac:spMk id="2" creationId="{B59458D0-3685-F716-1340-4CA2129FC0A3}"/>
            </ac:spMkLst>
          </pc:spChg>
        </pc:sldLayoutChg>
        <pc:sldLayoutChg chg="modSp mod">
          <pc:chgData name="Shuojie Feng" userId="4f46ee3d-74b6-4475-bf09-c95ccd3ea1b3" providerId="ADAL" clId="{B49B2F8D-98F2-4EA3-A1B4-11DD63CA80F4}" dt="2025-03-10T06:41:02.427" v="58" actId="13244"/>
          <pc:sldLayoutMkLst>
            <pc:docMk/>
            <pc:sldMasterMk cId="0" sldId="2147483648"/>
            <pc:sldLayoutMk cId="1237107816" sldId="2147483675"/>
          </pc:sldLayoutMkLst>
          <pc:spChg chg="ord">
            <ac:chgData name="Shuojie Feng" userId="4f46ee3d-74b6-4475-bf09-c95ccd3ea1b3" providerId="ADAL" clId="{B49B2F8D-98F2-4EA3-A1B4-11DD63CA80F4}" dt="2025-03-10T06:41:02.427" v="58" actId="13244"/>
            <ac:spMkLst>
              <pc:docMk/>
              <pc:sldMasterMk cId="0" sldId="2147483648"/>
              <pc:sldLayoutMk cId="1237107816" sldId="2147483675"/>
              <ac:spMk id="3" creationId="{C6D4AD2F-D082-4D53-364B-2AB7F22C4BE2}"/>
            </ac:spMkLst>
          </pc:spChg>
        </pc:sldLayoutChg>
        <pc:sldLayoutChg chg="modSp mod">
          <pc:chgData name="Shuojie Feng" userId="4f46ee3d-74b6-4475-bf09-c95ccd3ea1b3" providerId="ADAL" clId="{B49B2F8D-98F2-4EA3-A1B4-11DD63CA80F4}" dt="2025-03-10T06:41:13.903" v="59" actId="13244"/>
          <pc:sldLayoutMkLst>
            <pc:docMk/>
            <pc:sldMasterMk cId="0" sldId="2147483648"/>
            <pc:sldLayoutMk cId="1007427702" sldId="2147483677"/>
          </pc:sldLayoutMkLst>
          <pc:spChg chg="ord">
            <ac:chgData name="Shuojie Feng" userId="4f46ee3d-74b6-4475-bf09-c95ccd3ea1b3" providerId="ADAL" clId="{B49B2F8D-98F2-4EA3-A1B4-11DD63CA80F4}" dt="2025-03-10T06:41:13.903" v="59" actId="13244"/>
            <ac:spMkLst>
              <pc:docMk/>
              <pc:sldMasterMk cId="0" sldId="2147483648"/>
              <pc:sldLayoutMk cId="1007427702" sldId="2147483677"/>
              <ac:spMk id="4" creationId="{6AD37751-87A6-2102-5FE0-13CF0475375A}"/>
            </ac:spMkLst>
          </pc:spChg>
        </pc:sldLayoutChg>
        <pc:sldLayoutChg chg="modSp mod">
          <pc:chgData name="Shuojie Feng" userId="4f46ee3d-74b6-4475-bf09-c95ccd3ea1b3" providerId="ADAL" clId="{B49B2F8D-98F2-4EA3-A1B4-11DD63CA80F4}" dt="2025-03-10T06:41:28.052" v="60" actId="13244"/>
          <pc:sldLayoutMkLst>
            <pc:docMk/>
            <pc:sldMasterMk cId="0" sldId="2147483648"/>
            <pc:sldLayoutMk cId="3566484376" sldId="2147483679"/>
          </pc:sldLayoutMkLst>
          <pc:spChg chg="ord">
            <ac:chgData name="Shuojie Feng" userId="4f46ee3d-74b6-4475-bf09-c95ccd3ea1b3" providerId="ADAL" clId="{B49B2F8D-98F2-4EA3-A1B4-11DD63CA80F4}" dt="2025-03-10T06:41:28.052" v="60" actId="13244"/>
            <ac:spMkLst>
              <pc:docMk/>
              <pc:sldMasterMk cId="0" sldId="2147483648"/>
              <pc:sldLayoutMk cId="3566484376" sldId="2147483679"/>
              <ac:spMk id="5" creationId="{588022B9-94F3-E71A-0D00-132BBF9A0CA7}"/>
            </ac:spMkLst>
          </pc:spChg>
        </pc:sldLayoutChg>
        <pc:sldLayoutChg chg="modSp mod">
          <pc:chgData name="Shuojie Feng" userId="4f46ee3d-74b6-4475-bf09-c95ccd3ea1b3" providerId="ADAL" clId="{B49B2F8D-98F2-4EA3-A1B4-11DD63CA80F4}" dt="2025-03-10T06:41:32.896" v="61" actId="13244"/>
          <pc:sldLayoutMkLst>
            <pc:docMk/>
            <pc:sldMasterMk cId="0" sldId="2147483648"/>
            <pc:sldLayoutMk cId="2683211096" sldId="2147483680"/>
          </pc:sldLayoutMkLst>
          <pc:spChg chg="ord">
            <ac:chgData name="Shuojie Feng" userId="4f46ee3d-74b6-4475-bf09-c95ccd3ea1b3" providerId="ADAL" clId="{B49B2F8D-98F2-4EA3-A1B4-11DD63CA80F4}" dt="2025-03-10T06:41:32.896" v="61" actId="13244"/>
            <ac:spMkLst>
              <pc:docMk/>
              <pc:sldMasterMk cId="0" sldId="2147483648"/>
              <pc:sldLayoutMk cId="2683211096" sldId="2147483680"/>
              <ac:spMk id="3" creationId="{BDB04DE6-EAC2-AC37-0397-9528F6C574F2}"/>
            </ac:spMkLst>
          </pc:spChg>
        </pc:sldLayoutChg>
        <pc:sldLayoutChg chg="modSp mod">
          <pc:chgData name="Shuojie Feng" userId="4f46ee3d-74b6-4475-bf09-c95ccd3ea1b3" providerId="ADAL" clId="{B49B2F8D-98F2-4EA3-A1B4-11DD63CA80F4}" dt="2025-03-10T06:41:37.189" v="62" actId="13244"/>
          <pc:sldLayoutMkLst>
            <pc:docMk/>
            <pc:sldMasterMk cId="0" sldId="2147483648"/>
            <pc:sldLayoutMk cId="3243713867" sldId="2147483681"/>
          </pc:sldLayoutMkLst>
          <pc:spChg chg="ord">
            <ac:chgData name="Shuojie Feng" userId="4f46ee3d-74b6-4475-bf09-c95ccd3ea1b3" providerId="ADAL" clId="{B49B2F8D-98F2-4EA3-A1B4-11DD63CA80F4}" dt="2025-03-10T06:41:37.189" v="62" actId="13244"/>
            <ac:spMkLst>
              <pc:docMk/>
              <pc:sldMasterMk cId="0" sldId="2147483648"/>
              <pc:sldLayoutMk cId="3243713867" sldId="2147483681"/>
              <ac:spMk id="4" creationId="{A83DB3FE-F7D2-E449-4412-979DFDADDC86}"/>
            </ac:spMkLst>
          </pc:spChg>
        </pc:sldLayoutChg>
        <pc:sldLayoutChg chg="modSp mod">
          <pc:chgData name="Shuojie Feng" userId="4f46ee3d-74b6-4475-bf09-c95ccd3ea1b3" providerId="ADAL" clId="{B49B2F8D-98F2-4EA3-A1B4-11DD63CA80F4}" dt="2025-03-10T06:41:43.600" v="64" actId="13244"/>
          <pc:sldLayoutMkLst>
            <pc:docMk/>
            <pc:sldMasterMk cId="0" sldId="2147483648"/>
            <pc:sldLayoutMk cId="3300740001" sldId="2147483682"/>
          </pc:sldLayoutMkLst>
          <pc:spChg chg="ord">
            <ac:chgData name="Shuojie Feng" userId="4f46ee3d-74b6-4475-bf09-c95ccd3ea1b3" providerId="ADAL" clId="{B49B2F8D-98F2-4EA3-A1B4-11DD63CA80F4}" dt="2025-03-10T06:41:42.243" v="63" actId="13244"/>
            <ac:spMkLst>
              <pc:docMk/>
              <pc:sldMasterMk cId="0" sldId="2147483648"/>
              <pc:sldLayoutMk cId="3300740001" sldId="2147483682"/>
              <ac:spMk id="7" creationId="{9A29A789-F42A-CE01-5134-E27AA725CDBF}"/>
            </ac:spMkLst>
          </pc:spChg>
          <pc:spChg chg="ord">
            <ac:chgData name="Shuojie Feng" userId="4f46ee3d-74b6-4475-bf09-c95ccd3ea1b3" providerId="ADAL" clId="{B49B2F8D-98F2-4EA3-A1B4-11DD63CA80F4}" dt="2025-03-10T06:41:43.600" v="64" actId="13244"/>
            <ac:spMkLst>
              <pc:docMk/>
              <pc:sldMasterMk cId="0" sldId="2147483648"/>
              <pc:sldLayoutMk cId="3300740001" sldId="2147483682"/>
              <ac:spMk id="11" creationId="{7F8EA658-2652-6F81-1B04-D50C60A3F171}"/>
            </ac:spMkLst>
          </pc:spChg>
        </pc:sldLayoutChg>
        <pc:sldLayoutChg chg="modSp mod">
          <pc:chgData name="Shuojie Feng" userId="4f46ee3d-74b6-4475-bf09-c95ccd3ea1b3" providerId="ADAL" clId="{B49B2F8D-98F2-4EA3-A1B4-11DD63CA80F4}" dt="2025-03-10T06:41:52.487" v="66" actId="13244"/>
          <pc:sldLayoutMkLst>
            <pc:docMk/>
            <pc:sldMasterMk cId="0" sldId="2147483648"/>
            <pc:sldLayoutMk cId="1440830589" sldId="2147483683"/>
          </pc:sldLayoutMkLst>
          <pc:spChg chg="ord">
            <ac:chgData name="Shuojie Feng" userId="4f46ee3d-74b6-4475-bf09-c95ccd3ea1b3" providerId="ADAL" clId="{B49B2F8D-98F2-4EA3-A1B4-11DD63CA80F4}" dt="2025-03-10T06:41:52.487" v="66" actId="13244"/>
            <ac:spMkLst>
              <pc:docMk/>
              <pc:sldMasterMk cId="0" sldId="2147483648"/>
              <pc:sldLayoutMk cId="1440830589" sldId="2147483683"/>
              <ac:spMk id="4" creationId="{E98E2102-73F7-E059-C739-47418EA880A4}"/>
            </ac:spMkLst>
          </pc:spChg>
          <pc:spChg chg="ord">
            <ac:chgData name="Shuojie Feng" userId="4f46ee3d-74b6-4475-bf09-c95ccd3ea1b3" providerId="ADAL" clId="{B49B2F8D-98F2-4EA3-A1B4-11DD63CA80F4}" dt="2025-03-10T06:41:47.989" v="65" actId="13244"/>
            <ac:spMkLst>
              <pc:docMk/>
              <pc:sldMasterMk cId="0" sldId="2147483648"/>
              <pc:sldLayoutMk cId="1440830589" sldId="2147483683"/>
              <ac:spMk id="11" creationId="{7F8EA658-2652-6F81-1B04-D50C60A3F171}"/>
            </ac:spMkLst>
          </pc:spChg>
        </pc:sldLayoutChg>
        <pc:sldLayoutChg chg="modSp mod">
          <pc:chgData name="Shuojie Feng" userId="4f46ee3d-74b6-4475-bf09-c95ccd3ea1b3" providerId="ADAL" clId="{B49B2F8D-98F2-4EA3-A1B4-11DD63CA80F4}" dt="2025-03-10T06:41:59.297" v="67" actId="13244"/>
          <pc:sldLayoutMkLst>
            <pc:docMk/>
            <pc:sldMasterMk cId="0" sldId="2147483648"/>
            <pc:sldLayoutMk cId="3524722207" sldId="2147483684"/>
          </pc:sldLayoutMkLst>
          <pc:spChg chg="ord">
            <ac:chgData name="Shuojie Feng" userId="4f46ee3d-74b6-4475-bf09-c95ccd3ea1b3" providerId="ADAL" clId="{B49B2F8D-98F2-4EA3-A1B4-11DD63CA80F4}" dt="2025-03-10T06:41:59.297" v="67" actId="13244"/>
            <ac:spMkLst>
              <pc:docMk/>
              <pc:sldMasterMk cId="0" sldId="2147483648"/>
              <pc:sldLayoutMk cId="3524722207" sldId="2147483684"/>
              <ac:spMk id="4" creationId="{3F37715F-06AC-F5A6-12CE-84D44B400AD6}"/>
            </ac:spMkLst>
          </pc:spChg>
        </pc:sldLayoutChg>
        <pc:sldLayoutChg chg="modSp mod">
          <pc:chgData name="Shuojie Feng" userId="4f46ee3d-74b6-4475-bf09-c95ccd3ea1b3" providerId="ADAL" clId="{B49B2F8D-98F2-4EA3-A1B4-11DD63CA80F4}" dt="2025-03-10T06:42:05.686" v="68" actId="13244"/>
          <pc:sldLayoutMkLst>
            <pc:docMk/>
            <pc:sldMasterMk cId="0" sldId="2147483648"/>
            <pc:sldLayoutMk cId="1106498779" sldId="2147483685"/>
          </pc:sldLayoutMkLst>
          <pc:spChg chg="ord">
            <ac:chgData name="Shuojie Feng" userId="4f46ee3d-74b6-4475-bf09-c95ccd3ea1b3" providerId="ADAL" clId="{B49B2F8D-98F2-4EA3-A1B4-11DD63CA80F4}" dt="2025-03-10T06:42:05.686" v="68" actId="13244"/>
            <ac:spMkLst>
              <pc:docMk/>
              <pc:sldMasterMk cId="0" sldId="2147483648"/>
              <pc:sldLayoutMk cId="1106498779" sldId="2147483685"/>
              <ac:spMk id="6" creationId="{408C7461-314A-7430-6CA4-63A01F73BA43}"/>
            </ac:spMkLst>
          </pc:spChg>
        </pc:sldLayoutChg>
        <pc:sldLayoutChg chg="modSp mod">
          <pc:chgData name="Shuojie Feng" userId="4f46ee3d-74b6-4475-bf09-c95ccd3ea1b3" providerId="ADAL" clId="{B49B2F8D-98F2-4EA3-A1B4-11DD63CA80F4}" dt="2025-03-10T06:42:08.776" v="69" actId="13244"/>
          <pc:sldLayoutMkLst>
            <pc:docMk/>
            <pc:sldMasterMk cId="0" sldId="2147483648"/>
            <pc:sldLayoutMk cId="1715890625" sldId="2147483686"/>
          </pc:sldLayoutMkLst>
          <pc:spChg chg="ord">
            <ac:chgData name="Shuojie Feng" userId="4f46ee3d-74b6-4475-bf09-c95ccd3ea1b3" providerId="ADAL" clId="{B49B2F8D-98F2-4EA3-A1B4-11DD63CA80F4}" dt="2025-03-10T06:42:08.776" v="69" actId="13244"/>
            <ac:spMkLst>
              <pc:docMk/>
              <pc:sldMasterMk cId="0" sldId="2147483648"/>
              <pc:sldLayoutMk cId="1715890625" sldId="2147483686"/>
              <ac:spMk id="3" creationId="{A1E571DC-86DF-2230-52AD-9440B5CB4DB4}"/>
            </ac:spMkLst>
          </pc:spChg>
        </pc:sldLayoutChg>
        <pc:sldLayoutChg chg="modSp mod">
          <pc:chgData name="Shuojie Feng" userId="4f46ee3d-74b6-4475-bf09-c95ccd3ea1b3" providerId="ADAL" clId="{B49B2F8D-98F2-4EA3-A1B4-11DD63CA80F4}" dt="2025-03-10T06:42:13.706" v="70" actId="13244"/>
          <pc:sldLayoutMkLst>
            <pc:docMk/>
            <pc:sldMasterMk cId="0" sldId="2147483648"/>
            <pc:sldLayoutMk cId="2245109382" sldId="2147483687"/>
          </pc:sldLayoutMkLst>
          <pc:spChg chg="ord">
            <ac:chgData name="Shuojie Feng" userId="4f46ee3d-74b6-4475-bf09-c95ccd3ea1b3" providerId="ADAL" clId="{B49B2F8D-98F2-4EA3-A1B4-11DD63CA80F4}" dt="2025-03-10T06:42:13.706" v="70" actId="13244"/>
            <ac:spMkLst>
              <pc:docMk/>
              <pc:sldMasterMk cId="0" sldId="2147483648"/>
              <pc:sldLayoutMk cId="2245109382" sldId="2147483687"/>
              <ac:spMk id="7" creationId="{81C9BBE1-F163-BFCA-3F62-3189A30FA7B6}"/>
            </ac:spMkLst>
          </pc:spChg>
        </pc:sldLayoutChg>
        <pc:sldLayoutChg chg="modSp mod">
          <pc:chgData name="Shuojie Feng" userId="4f46ee3d-74b6-4475-bf09-c95ccd3ea1b3" providerId="ADAL" clId="{B49B2F8D-98F2-4EA3-A1B4-11DD63CA80F4}" dt="2025-03-10T06:43:45.592" v="72" actId="255"/>
          <pc:sldLayoutMkLst>
            <pc:docMk/>
            <pc:sldMasterMk cId="0" sldId="2147483648"/>
            <pc:sldLayoutMk cId="2595250059" sldId="2147483700"/>
          </pc:sldLayoutMkLst>
          <pc:spChg chg="mod">
            <ac:chgData name="Shuojie Feng" userId="4f46ee3d-74b6-4475-bf09-c95ccd3ea1b3" providerId="ADAL" clId="{B49B2F8D-98F2-4EA3-A1B4-11DD63CA80F4}" dt="2025-03-10T06:43:45.592" v="72" actId="255"/>
            <ac:spMkLst>
              <pc:docMk/>
              <pc:sldMasterMk cId="0" sldId="2147483648"/>
              <pc:sldLayoutMk cId="2595250059" sldId="2147483700"/>
              <ac:spMk id="3" creationId="{9571C769-CEC8-962A-01E6-15B0E056791E}"/>
            </ac:spMkLst>
          </pc:spChg>
        </pc:sldLayoutChg>
        <pc:sldLayoutChg chg="modSp mod">
          <pc:chgData name="Shuojie Feng" userId="4f46ee3d-74b6-4475-bf09-c95ccd3ea1b3" providerId="ADAL" clId="{B49B2F8D-98F2-4EA3-A1B4-11DD63CA80F4}" dt="2025-03-11T08:30:41.936" v="79" actId="1076"/>
          <pc:sldLayoutMkLst>
            <pc:docMk/>
            <pc:sldMasterMk cId="0" sldId="2147483648"/>
            <pc:sldLayoutMk cId="3191022383" sldId="2147483702"/>
          </pc:sldLayoutMkLst>
          <pc:spChg chg="mod ord">
            <ac:chgData name="Shuojie Feng" userId="4f46ee3d-74b6-4475-bf09-c95ccd3ea1b3" providerId="ADAL" clId="{B49B2F8D-98F2-4EA3-A1B4-11DD63CA80F4}" dt="2025-03-11T08:30:41.936" v="79" actId="1076"/>
            <ac:spMkLst>
              <pc:docMk/>
              <pc:sldMasterMk cId="0" sldId="2147483648"/>
              <pc:sldLayoutMk cId="3191022383" sldId="2147483702"/>
              <ac:spMk id="11" creationId="{4915D485-D4CB-65C5-C05B-8D3E535F6A4E}"/>
            </ac:spMkLst>
          </pc:spChg>
        </pc:sldLayoutChg>
      </pc:sldMasterChg>
    </pc:docChg>
  </pc:docChgLst>
  <pc:docChgLst>
    <pc:chgData name="Yuanhang Yao" userId="fbd8fcc3-4ede-4902-84ec-22c70022bdad" providerId="ADAL" clId="{EB018C0C-C30B-0E4E-BDF9-EE14B89F01E9}"/>
    <pc:docChg chg="undo custSel addSld delSld modSld">
      <pc:chgData name="Yuanhang Yao" userId="fbd8fcc3-4ede-4902-84ec-22c70022bdad" providerId="ADAL" clId="{EB018C0C-C30B-0E4E-BDF9-EE14B89F01E9}" dt="2025-03-12T00:32:25.502" v="38" actId="962"/>
      <pc:docMkLst>
        <pc:docMk/>
      </pc:docMkLst>
      <pc:sldChg chg="modSp mod">
        <pc:chgData name="Yuanhang Yao" userId="fbd8fcc3-4ede-4902-84ec-22c70022bdad" providerId="ADAL" clId="{EB018C0C-C30B-0E4E-BDF9-EE14B89F01E9}" dt="2025-03-12T00:32:25.502" v="38" actId="962"/>
        <pc:sldMkLst>
          <pc:docMk/>
          <pc:sldMk cId="129312256" sldId="310"/>
        </pc:sldMkLst>
        <pc:picChg chg="mod">
          <ac:chgData name="Yuanhang Yao" userId="fbd8fcc3-4ede-4902-84ec-22c70022bdad" providerId="ADAL" clId="{EB018C0C-C30B-0E4E-BDF9-EE14B89F01E9}" dt="2025-03-12T00:32:25.502" v="38" actId="962"/>
          <ac:picMkLst>
            <pc:docMk/>
            <pc:sldMk cId="129312256" sldId="310"/>
            <ac:picMk id="7" creationId="{89C32DD0-BD2F-6524-4667-DB5E224F949E}"/>
          </ac:picMkLst>
        </pc:picChg>
      </pc:sldChg>
      <pc:sldChg chg="modSp mod">
        <pc:chgData name="Yuanhang Yao" userId="fbd8fcc3-4ede-4902-84ec-22c70022bdad" providerId="ADAL" clId="{EB018C0C-C30B-0E4E-BDF9-EE14B89F01E9}" dt="2025-03-12T00:32:11.881" v="28" actId="962"/>
        <pc:sldMkLst>
          <pc:docMk/>
          <pc:sldMk cId="2274281614" sldId="399"/>
        </pc:sldMkLst>
        <pc:picChg chg="mod">
          <ac:chgData name="Yuanhang Yao" userId="fbd8fcc3-4ede-4902-84ec-22c70022bdad" providerId="ADAL" clId="{EB018C0C-C30B-0E4E-BDF9-EE14B89F01E9}" dt="2025-03-12T00:32:11.881" v="28" actId="962"/>
          <ac:picMkLst>
            <pc:docMk/>
            <pc:sldMk cId="2274281614" sldId="399"/>
            <ac:picMk id="7" creationId="{E2BED5B4-2DEA-47BF-036D-691EEE7D2772}"/>
          </ac:picMkLst>
        </pc:picChg>
      </pc:sldChg>
      <pc:sldChg chg="new del">
        <pc:chgData name="Yuanhang Yao" userId="fbd8fcc3-4ede-4902-84ec-22c70022bdad" providerId="ADAL" clId="{EB018C0C-C30B-0E4E-BDF9-EE14B89F01E9}" dt="2025-03-11T07:44:25.373" v="1" actId="2696"/>
        <pc:sldMkLst>
          <pc:docMk/>
          <pc:sldMk cId="444042017" sldId="400"/>
        </pc:sldMkLst>
      </pc:sldChg>
    </pc:docChg>
  </pc:docChgLst>
  <pc:docChgLst>
    <pc:chgData name="Yuanhang Yao" userId="fbd8fcc3-4ede-4902-84ec-22c70022bdad" providerId="ADAL" clId="{BAAF8A4B-3EFE-442B-9C86-F995E429D1A1}"/>
    <pc:docChg chg="custSel modSld modMainMaster">
      <pc:chgData name="Yuanhang Yao" userId="fbd8fcc3-4ede-4902-84ec-22c70022bdad" providerId="ADAL" clId="{BAAF8A4B-3EFE-442B-9C86-F995E429D1A1}" dt="2025-03-10T04:03:47.456" v="191" actId="700"/>
      <pc:docMkLst>
        <pc:docMk/>
      </pc:docMkLst>
      <pc:sldChg chg="modSp mod chgLayout">
        <pc:chgData name="Yuanhang Yao" userId="fbd8fcc3-4ede-4902-84ec-22c70022bdad" providerId="ADAL" clId="{BAAF8A4B-3EFE-442B-9C86-F995E429D1A1}" dt="2025-03-10T04:03:35.920" v="189" actId="700"/>
        <pc:sldMkLst>
          <pc:docMk/>
          <pc:sldMk cId="2282397125" sldId="369"/>
        </pc:sldMkLst>
        <pc:spChg chg="mod ord">
          <ac:chgData name="Yuanhang Yao" userId="fbd8fcc3-4ede-4902-84ec-22c70022bdad" providerId="ADAL" clId="{BAAF8A4B-3EFE-442B-9C86-F995E429D1A1}" dt="2025-03-10T04:03:35.920" v="189" actId="700"/>
          <ac:spMkLst>
            <pc:docMk/>
            <pc:sldMk cId="2282397125" sldId="369"/>
            <ac:spMk id="2" creationId="{EF7DBF8C-DE05-CDCC-8A93-E9CF8DD166AD}"/>
          </ac:spMkLst>
        </pc:spChg>
        <pc:spChg chg="mod ord">
          <ac:chgData name="Yuanhang Yao" userId="fbd8fcc3-4ede-4902-84ec-22c70022bdad" providerId="ADAL" clId="{BAAF8A4B-3EFE-442B-9C86-F995E429D1A1}" dt="2025-03-10T04:03:35.920" v="189" actId="700"/>
          <ac:spMkLst>
            <pc:docMk/>
            <pc:sldMk cId="2282397125" sldId="369"/>
            <ac:spMk id="3" creationId="{2F369B94-B996-1CE7-AD33-7FA0009972C6}"/>
          </ac:spMkLst>
        </pc:spChg>
        <pc:picChg chg="mod ord">
          <ac:chgData name="Yuanhang Yao" userId="fbd8fcc3-4ede-4902-84ec-22c70022bdad" providerId="ADAL" clId="{BAAF8A4B-3EFE-442B-9C86-F995E429D1A1}" dt="2025-03-10T04:03:35.920" v="189" actId="700"/>
          <ac:picMkLst>
            <pc:docMk/>
            <pc:sldMk cId="2282397125" sldId="369"/>
            <ac:picMk id="6" creationId="{B2DC8609-9C64-3194-CCDD-22AF7CC24D70}"/>
          </ac:picMkLst>
        </pc:picChg>
      </pc:sldChg>
      <pc:sldChg chg="modSp mod chgLayout">
        <pc:chgData name="Yuanhang Yao" userId="fbd8fcc3-4ede-4902-84ec-22c70022bdad" providerId="ADAL" clId="{BAAF8A4B-3EFE-442B-9C86-F995E429D1A1}" dt="2025-03-10T04:03:24.129" v="187" actId="700"/>
        <pc:sldMkLst>
          <pc:docMk/>
          <pc:sldMk cId="789118905" sldId="371"/>
        </pc:sldMkLst>
        <pc:spChg chg="mod ord">
          <ac:chgData name="Yuanhang Yao" userId="fbd8fcc3-4ede-4902-84ec-22c70022bdad" providerId="ADAL" clId="{BAAF8A4B-3EFE-442B-9C86-F995E429D1A1}" dt="2025-03-10T04:03:24.129" v="187" actId="700"/>
          <ac:spMkLst>
            <pc:docMk/>
            <pc:sldMk cId="789118905" sldId="371"/>
            <ac:spMk id="2" creationId="{A5F73290-150D-4023-3438-A81F0FB72F5A}"/>
          </ac:spMkLst>
        </pc:spChg>
        <pc:spChg chg="mod ord">
          <ac:chgData name="Yuanhang Yao" userId="fbd8fcc3-4ede-4902-84ec-22c70022bdad" providerId="ADAL" clId="{BAAF8A4B-3EFE-442B-9C86-F995E429D1A1}" dt="2025-03-10T04:03:24.129" v="187" actId="700"/>
          <ac:spMkLst>
            <pc:docMk/>
            <pc:sldMk cId="789118905" sldId="371"/>
            <ac:spMk id="3" creationId="{417391A1-8DE5-BF6D-13CA-82EB9E4F9031}"/>
          </ac:spMkLst>
        </pc:spChg>
        <pc:picChg chg="mod ord">
          <ac:chgData name="Yuanhang Yao" userId="fbd8fcc3-4ede-4902-84ec-22c70022bdad" providerId="ADAL" clId="{BAAF8A4B-3EFE-442B-9C86-F995E429D1A1}" dt="2025-03-10T04:03:24.129" v="187" actId="700"/>
          <ac:picMkLst>
            <pc:docMk/>
            <pc:sldMk cId="789118905" sldId="371"/>
            <ac:picMk id="6" creationId="{AE363C14-CDF1-3709-050E-00FB4419F0BA}"/>
          </ac:picMkLst>
        </pc:picChg>
      </pc:sldChg>
      <pc:sldChg chg="modSp mod modClrScheme chgLayout">
        <pc:chgData name="Yuanhang Yao" userId="fbd8fcc3-4ede-4902-84ec-22c70022bdad" providerId="ADAL" clId="{BAAF8A4B-3EFE-442B-9C86-F995E429D1A1}" dt="2025-03-10T04:03:12.474" v="186" actId="700"/>
        <pc:sldMkLst>
          <pc:docMk/>
          <pc:sldMk cId="944611234" sldId="372"/>
        </pc:sldMkLst>
        <pc:spChg chg="mod ord">
          <ac:chgData name="Yuanhang Yao" userId="fbd8fcc3-4ede-4902-84ec-22c70022bdad" providerId="ADAL" clId="{BAAF8A4B-3EFE-442B-9C86-F995E429D1A1}" dt="2025-03-10T04:03:12.474" v="186" actId="700"/>
          <ac:spMkLst>
            <pc:docMk/>
            <pc:sldMk cId="944611234" sldId="372"/>
            <ac:spMk id="2" creationId="{9ED6094F-4883-575A-31A0-A3144044AC57}"/>
          </ac:spMkLst>
        </pc:spChg>
        <pc:spChg chg="mod ord">
          <ac:chgData name="Yuanhang Yao" userId="fbd8fcc3-4ede-4902-84ec-22c70022bdad" providerId="ADAL" clId="{BAAF8A4B-3EFE-442B-9C86-F995E429D1A1}" dt="2025-03-10T04:03:12.474" v="186" actId="700"/>
          <ac:spMkLst>
            <pc:docMk/>
            <pc:sldMk cId="944611234" sldId="372"/>
            <ac:spMk id="3" creationId="{525372EA-97A7-967B-7FC1-3EE0599C7CFB}"/>
          </ac:spMkLst>
        </pc:spChg>
        <pc:picChg chg="mod ord">
          <ac:chgData name="Yuanhang Yao" userId="fbd8fcc3-4ede-4902-84ec-22c70022bdad" providerId="ADAL" clId="{BAAF8A4B-3EFE-442B-9C86-F995E429D1A1}" dt="2025-03-10T04:03:12.474" v="186" actId="700"/>
          <ac:picMkLst>
            <pc:docMk/>
            <pc:sldMk cId="944611234" sldId="372"/>
            <ac:picMk id="6" creationId="{83F06EEB-60A0-B5E1-17A6-EC72049B5F53}"/>
          </ac:picMkLst>
        </pc:picChg>
      </pc:sldChg>
      <pc:sldChg chg="modSp mod chgLayout">
        <pc:chgData name="Yuanhang Yao" userId="fbd8fcc3-4ede-4902-84ec-22c70022bdad" providerId="ADAL" clId="{BAAF8A4B-3EFE-442B-9C86-F995E429D1A1}" dt="2025-03-10T04:03:47.456" v="191" actId="700"/>
        <pc:sldMkLst>
          <pc:docMk/>
          <pc:sldMk cId="517663243" sldId="373"/>
        </pc:sldMkLst>
        <pc:spChg chg="mod ord">
          <ac:chgData name="Yuanhang Yao" userId="fbd8fcc3-4ede-4902-84ec-22c70022bdad" providerId="ADAL" clId="{BAAF8A4B-3EFE-442B-9C86-F995E429D1A1}" dt="2025-03-10T04:03:47.456" v="191" actId="700"/>
          <ac:spMkLst>
            <pc:docMk/>
            <pc:sldMk cId="517663243" sldId="373"/>
            <ac:spMk id="2" creationId="{918B5E49-1830-7F44-FE5E-D9B670A0DC24}"/>
          </ac:spMkLst>
        </pc:spChg>
        <pc:spChg chg="mod ord">
          <ac:chgData name="Yuanhang Yao" userId="fbd8fcc3-4ede-4902-84ec-22c70022bdad" providerId="ADAL" clId="{BAAF8A4B-3EFE-442B-9C86-F995E429D1A1}" dt="2025-03-10T04:03:47.456" v="191" actId="700"/>
          <ac:spMkLst>
            <pc:docMk/>
            <pc:sldMk cId="517663243" sldId="373"/>
            <ac:spMk id="3" creationId="{410C25AC-82DB-271A-826C-DEA7115112A0}"/>
          </ac:spMkLst>
        </pc:spChg>
        <pc:picChg chg="mod ord">
          <ac:chgData name="Yuanhang Yao" userId="fbd8fcc3-4ede-4902-84ec-22c70022bdad" providerId="ADAL" clId="{BAAF8A4B-3EFE-442B-9C86-F995E429D1A1}" dt="2025-03-10T04:03:47.456" v="191" actId="700"/>
          <ac:picMkLst>
            <pc:docMk/>
            <pc:sldMk cId="517663243" sldId="373"/>
            <ac:picMk id="6" creationId="{327C52FA-1890-DE05-4462-FBBE6A11048E}"/>
          </ac:picMkLst>
        </pc:picChg>
      </pc:sldChg>
      <pc:sldChg chg="modSp mod chgLayout">
        <pc:chgData name="Yuanhang Yao" userId="fbd8fcc3-4ede-4902-84ec-22c70022bdad" providerId="ADAL" clId="{BAAF8A4B-3EFE-442B-9C86-F995E429D1A1}" dt="2025-03-10T04:03:42.566" v="190" actId="700"/>
        <pc:sldMkLst>
          <pc:docMk/>
          <pc:sldMk cId="2036958596" sldId="376"/>
        </pc:sldMkLst>
        <pc:spChg chg="mod ord">
          <ac:chgData name="Yuanhang Yao" userId="fbd8fcc3-4ede-4902-84ec-22c70022bdad" providerId="ADAL" clId="{BAAF8A4B-3EFE-442B-9C86-F995E429D1A1}" dt="2025-03-10T04:03:42.566" v="190" actId="700"/>
          <ac:spMkLst>
            <pc:docMk/>
            <pc:sldMk cId="2036958596" sldId="376"/>
            <ac:spMk id="2" creationId="{16D1893A-DF1D-7DD3-0C05-8A427767EFAA}"/>
          </ac:spMkLst>
        </pc:spChg>
        <pc:spChg chg="mod ord">
          <ac:chgData name="Yuanhang Yao" userId="fbd8fcc3-4ede-4902-84ec-22c70022bdad" providerId="ADAL" clId="{BAAF8A4B-3EFE-442B-9C86-F995E429D1A1}" dt="2025-03-10T04:03:42.566" v="190" actId="700"/>
          <ac:spMkLst>
            <pc:docMk/>
            <pc:sldMk cId="2036958596" sldId="376"/>
            <ac:spMk id="3" creationId="{663A7D0E-5B93-72F4-4F9F-244480212DEA}"/>
          </ac:spMkLst>
        </pc:spChg>
        <pc:picChg chg="mod ord">
          <ac:chgData name="Yuanhang Yao" userId="fbd8fcc3-4ede-4902-84ec-22c70022bdad" providerId="ADAL" clId="{BAAF8A4B-3EFE-442B-9C86-F995E429D1A1}" dt="2025-03-10T04:03:42.566" v="190" actId="700"/>
          <ac:picMkLst>
            <pc:docMk/>
            <pc:sldMk cId="2036958596" sldId="376"/>
            <ac:picMk id="6" creationId="{7D661F13-2151-CD4F-DC7F-77A3077BD5B8}"/>
          </ac:picMkLst>
        </pc:picChg>
      </pc:sldChg>
      <pc:sldChg chg="modSp mod chgLayout">
        <pc:chgData name="Yuanhang Yao" userId="fbd8fcc3-4ede-4902-84ec-22c70022bdad" providerId="ADAL" clId="{BAAF8A4B-3EFE-442B-9C86-F995E429D1A1}" dt="2025-03-10T04:03:30.122" v="188" actId="700"/>
        <pc:sldMkLst>
          <pc:docMk/>
          <pc:sldMk cId="3999775115" sldId="398"/>
        </pc:sldMkLst>
        <pc:spChg chg="mod ord">
          <ac:chgData name="Yuanhang Yao" userId="fbd8fcc3-4ede-4902-84ec-22c70022bdad" providerId="ADAL" clId="{BAAF8A4B-3EFE-442B-9C86-F995E429D1A1}" dt="2025-03-10T04:03:30.122" v="188" actId="700"/>
          <ac:spMkLst>
            <pc:docMk/>
            <pc:sldMk cId="3999775115" sldId="398"/>
            <ac:spMk id="2" creationId="{E4635989-D16D-49E3-0B23-EF6D950B53E1}"/>
          </ac:spMkLst>
        </pc:spChg>
        <pc:spChg chg="mod ord">
          <ac:chgData name="Yuanhang Yao" userId="fbd8fcc3-4ede-4902-84ec-22c70022bdad" providerId="ADAL" clId="{BAAF8A4B-3EFE-442B-9C86-F995E429D1A1}" dt="2025-03-10T04:03:30.122" v="188" actId="700"/>
          <ac:spMkLst>
            <pc:docMk/>
            <pc:sldMk cId="3999775115" sldId="398"/>
            <ac:spMk id="3" creationId="{01CC583E-C6DE-280C-5CB1-CCFC8F4CD04E}"/>
          </ac:spMkLst>
        </pc:spChg>
        <pc:picChg chg="mod ord">
          <ac:chgData name="Yuanhang Yao" userId="fbd8fcc3-4ede-4902-84ec-22c70022bdad" providerId="ADAL" clId="{BAAF8A4B-3EFE-442B-9C86-F995E429D1A1}" dt="2025-03-10T04:03:30.122" v="188" actId="700"/>
          <ac:picMkLst>
            <pc:docMk/>
            <pc:sldMk cId="3999775115" sldId="398"/>
            <ac:picMk id="6" creationId="{DC2B93C7-00B2-30B3-AB94-2985B49D60C1}"/>
          </ac:picMkLst>
        </pc:picChg>
      </pc:sldChg>
      <pc:sldChg chg="modSp mod">
        <pc:chgData name="Yuanhang Yao" userId="fbd8fcc3-4ede-4902-84ec-22c70022bdad" providerId="ADAL" clId="{BAAF8A4B-3EFE-442B-9C86-F995E429D1A1}" dt="2025-03-10T03:49:39.396" v="171"/>
        <pc:sldMkLst>
          <pc:docMk/>
          <pc:sldMk cId="2274281614" sldId="399"/>
        </pc:sldMkLst>
        <pc:spChg chg="ord">
          <ac:chgData name="Yuanhang Yao" userId="fbd8fcc3-4ede-4902-84ec-22c70022bdad" providerId="ADAL" clId="{BAAF8A4B-3EFE-442B-9C86-F995E429D1A1}" dt="2025-03-10T03:49:39.396" v="171"/>
          <ac:spMkLst>
            <pc:docMk/>
            <pc:sldMk cId="2274281614" sldId="399"/>
            <ac:spMk id="5" creationId="{BF48FAAD-5698-8F60-B5F5-D8E6848186B7}"/>
          </ac:spMkLst>
        </pc:spChg>
      </pc:sldChg>
      <pc:sldMasterChg chg="modSldLayout">
        <pc:chgData name="Yuanhang Yao" userId="fbd8fcc3-4ede-4902-84ec-22c70022bdad" providerId="ADAL" clId="{BAAF8A4B-3EFE-442B-9C86-F995E429D1A1}" dt="2025-03-10T04:03:05.847" v="185" actId="14100"/>
        <pc:sldMasterMkLst>
          <pc:docMk/>
          <pc:sldMasterMk cId="0" sldId="2147483648"/>
        </pc:sldMasterMkLst>
        <pc:sldLayoutChg chg="modSp mod">
          <pc:chgData name="Yuanhang Yao" userId="fbd8fcc3-4ede-4902-84ec-22c70022bdad" providerId="ADAL" clId="{BAAF8A4B-3EFE-442B-9C86-F995E429D1A1}" dt="2025-03-10T03:49:46.356" v="172"/>
          <pc:sldLayoutMkLst>
            <pc:docMk/>
            <pc:sldMasterMk cId="0" sldId="2147483648"/>
            <pc:sldLayoutMk cId="2123551480" sldId="2147483650"/>
          </pc:sldLayoutMkLst>
          <pc:spChg chg="ord">
            <ac:chgData name="Yuanhang Yao" userId="fbd8fcc3-4ede-4902-84ec-22c70022bdad" providerId="ADAL" clId="{BAAF8A4B-3EFE-442B-9C86-F995E429D1A1}" dt="2025-03-10T03:49:46.356" v="172"/>
            <ac:spMkLst>
              <pc:docMk/>
              <pc:sldMasterMk cId="0" sldId="2147483648"/>
              <pc:sldLayoutMk cId="2123551480" sldId="2147483650"/>
              <ac:spMk id="2" creationId="{EC403ECD-0E61-4F10-7162-E98E5D2C68D4}"/>
            </ac:spMkLst>
          </pc:spChg>
        </pc:sldLayoutChg>
        <pc:sldLayoutChg chg="modSp">
          <pc:chgData name="Yuanhang Yao" userId="fbd8fcc3-4ede-4902-84ec-22c70022bdad" providerId="ADAL" clId="{BAAF8A4B-3EFE-442B-9C86-F995E429D1A1}" dt="2025-03-10T03:38:19.163" v="7" actId="403"/>
          <pc:sldLayoutMkLst>
            <pc:docMk/>
            <pc:sldMasterMk cId="0" sldId="2147483648"/>
            <pc:sldLayoutMk cId="41172783" sldId="2147483663"/>
          </pc:sldLayoutMkLst>
          <pc:spChg chg="mod">
            <ac:chgData name="Yuanhang Yao" userId="fbd8fcc3-4ede-4902-84ec-22c70022bdad" providerId="ADAL" clId="{BAAF8A4B-3EFE-442B-9C86-F995E429D1A1}" dt="2025-03-10T03:38:19.163" v="7" actId="403"/>
            <ac:spMkLst>
              <pc:docMk/>
              <pc:sldMasterMk cId="0" sldId="2147483648"/>
              <pc:sldLayoutMk cId="41172783" sldId="2147483663"/>
              <ac:spMk id="6" creationId="{6A73CEA9-5FE2-4144-7BCF-29CF17143BAB}"/>
            </ac:spMkLst>
          </pc:spChg>
        </pc:sldLayoutChg>
        <pc:sldLayoutChg chg="addSp delSp modSp mod">
          <pc:chgData name="Yuanhang Yao" userId="fbd8fcc3-4ede-4902-84ec-22c70022bdad" providerId="ADAL" clId="{BAAF8A4B-3EFE-442B-9C86-F995E429D1A1}" dt="2025-03-10T03:38:51.279" v="23" actId="1076"/>
          <pc:sldLayoutMkLst>
            <pc:docMk/>
            <pc:sldMasterMk cId="0" sldId="2147483648"/>
            <pc:sldLayoutMk cId="2089415090" sldId="2147483664"/>
          </pc:sldLayoutMkLst>
          <pc:spChg chg="del mod">
            <ac:chgData name="Yuanhang Yao" userId="fbd8fcc3-4ede-4902-84ec-22c70022bdad" providerId="ADAL" clId="{BAAF8A4B-3EFE-442B-9C86-F995E429D1A1}" dt="2025-03-10T03:38:41.980" v="10" actId="478"/>
            <ac:spMkLst>
              <pc:docMk/>
              <pc:sldMasterMk cId="0" sldId="2147483648"/>
              <pc:sldLayoutMk cId="2089415090" sldId="2147483664"/>
              <ac:spMk id="3" creationId="{6C2DD052-3E45-E789-01F8-33250024ECBD}"/>
            </ac:spMkLst>
          </pc:spChg>
          <pc:spChg chg="add mod">
            <ac:chgData name="Yuanhang Yao" userId="fbd8fcc3-4ede-4902-84ec-22c70022bdad" providerId="ADAL" clId="{BAAF8A4B-3EFE-442B-9C86-F995E429D1A1}" dt="2025-03-10T03:38:51.279" v="23" actId="1076"/>
            <ac:spMkLst>
              <pc:docMk/>
              <pc:sldMasterMk cId="0" sldId="2147483648"/>
              <pc:sldLayoutMk cId="2089415090" sldId="2147483664"/>
              <ac:spMk id="4" creationId="{C40143AB-871B-A40A-4ABF-203E363009E3}"/>
            </ac:spMkLst>
          </pc:spChg>
        </pc:sldLayoutChg>
        <pc:sldLayoutChg chg="addSp delSp modSp mod">
          <pc:chgData name="Yuanhang Yao" userId="fbd8fcc3-4ede-4902-84ec-22c70022bdad" providerId="ADAL" clId="{BAAF8A4B-3EFE-442B-9C86-F995E429D1A1}" dt="2025-03-10T03:39:03.298" v="29" actId="122"/>
          <pc:sldLayoutMkLst>
            <pc:docMk/>
            <pc:sldMasterMk cId="0" sldId="2147483648"/>
            <pc:sldLayoutMk cId="2291920708" sldId="2147483665"/>
          </pc:sldLayoutMkLst>
          <pc:spChg chg="del">
            <ac:chgData name="Yuanhang Yao" userId="fbd8fcc3-4ede-4902-84ec-22c70022bdad" providerId="ADAL" clId="{BAAF8A4B-3EFE-442B-9C86-F995E429D1A1}" dt="2025-03-10T03:38:54" v="24" actId="478"/>
            <ac:spMkLst>
              <pc:docMk/>
              <pc:sldMasterMk cId="0" sldId="2147483648"/>
              <pc:sldLayoutMk cId="2291920708" sldId="2147483665"/>
              <ac:spMk id="3" creationId="{6C2DD052-3E45-E789-01F8-33250024ECBD}"/>
            </ac:spMkLst>
          </pc:spChg>
          <pc:spChg chg="add mod">
            <ac:chgData name="Yuanhang Yao" userId="fbd8fcc3-4ede-4902-84ec-22c70022bdad" providerId="ADAL" clId="{BAAF8A4B-3EFE-442B-9C86-F995E429D1A1}" dt="2025-03-10T03:39:03.298" v="29" actId="122"/>
            <ac:spMkLst>
              <pc:docMk/>
              <pc:sldMasterMk cId="0" sldId="2147483648"/>
              <pc:sldLayoutMk cId="2291920708" sldId="2147483665"/>
              <ac:spMk id="5" creationId="{80179A78-77A7-2005-19C5-C07E817AB4A8}"/>
            </ac:spMkLst>
          </pc:spChg>
        </pc:sldLayoutChg>
        <pc:sldLayoutChg chg="addSp delSp modSp mod">
          <pc:chgData name="Yuanhang Yao" userId="fbd8fcc3-4ede-4902-84ec-22c70022bdad" providerId="ADAL" clId="{BAAF8A4B-3EFE-442B-9C86-F995E429D1A1}" dt="2025-03-10T03:39:15.295" v="34" actId="14100"/>
          <pc:sldLayoutMkLst>
            <pc:docMk/>
            <pc:sldMasterMk cId="0" sldId="2147483648"/>
            <pc:sldLayoutMk cId="617752306" sldId="2147483666"/>
          </pc:sldLayoutMkLst>
          <pc:spChg chg="add mod">
            <ac:chgData name="Yuanhang Yao" userId="fbd8fcc3-4ede-4902-84ec-22c70022bdad" providerId="ADAL" clId="{BAAF8A4B-3EFE-442B-9C86-F995E429D1A1}" dt="2025-03-10T03:39:15.295" v="34" actId="14100"/>
            <ac:spMkLst>
              <pc:docMk/>
              <pc:sldMasterMk cId="0" sldId="2147483648"/>
              <pc:sldLayoutMk cId="617752306" sldId="2147483666"/>
              <ac:spMk id="3" creationId="{42467BD2-62D0-543A-E4EC-DB0D7C8A1B03}"/>
            </ac:spMkLst>
          </pc:spChg>
          <pc:spChg chg="del">
            <ac:chgData name="Yuanhang Yao" userId="fbd8fcc3-4ede-4902-84ec-22c70022bdad" providerId="ADAL" clId="{BAAF8A4B-3EFE-442B-9C86-F995E429D1A1}" dt="2025-03-10T03:39:07.561" v="30" actId="478"/>
            <ac:spMkLst>
              <pc:docMk/>
              <pc:sldMasterMk cId="0" sldId="2147483648"/>
              <pc:sldLayoutMk cId="617752306" sldId="2147483666"/>
              <ac:spMk id="8" creationId="{7D633F00-464B-3088-812A-40496FD1021A}"/>
            </ac:spMkLst>
          </pc:spChg>
        </pc:sldLayoutChg>
        <pc:sldLayoutChg chg="addSp delSp modSp mod">
          <pc:chgData name="Yuanhang Yao" userId="fbd8fcc3-4ede-4902-84ec-22c70022bdad" providerId="ADAL" clId="{BAAF8A4B-3EFE-442B-9C86-F995E429D1A1}" dt="2025-03-10T03:39:34.063" v="40" actId="14100"/>
          <pc:sldLayoutMkLst>
            <pc:docMk/>
            <pc:sldMasterMk cId="0" sldId="2147483648"/>
            <pc:sldLayoutMk cId="3282136060" sldId="2147483667"/>
          </pc:sldLayoutMkLst>
          <pc:spChg chg="add mod">
            <ac:chgData name="Yuanhang Yao" userId="fbd8fcc3-4ede-4902-84ec-22c70022bdad" providerId="ADAL" clId="{BAAF8A4B-3EFE-442B-9C86-F995E429D1A1}" dt="2025-03-10T03:39:34.063" v="40" actId="14100"/>
            <ac:spMkLst>
              <pc:docMk/>
              <pc:sldMasterMk cId="0" sldId="2147483648"/>
              <pc:sldLayoutMk cId="3282136060" sldId="2147483667"/>
              <ac:spMk id="5" creationId="{A31706AB-E4B8-078D-026D-990252BF26E4}"/>
            </ac:spMkLst>
          </pc:spChg>
          <pc:spChg chg="del">
            <ac:chgData name="Yuanhang Yao" userId="fbd8fcc3-4ede-4902-84ec-22c70022bdad" providerId="ADAL" clId="{BAAF8A4B-3EFE-442B-9C86-F995E429D1A1}" dt="2025-03-10T03:39:19.816" v="35" actId="478"/>
            <ac:spMkLst>
              <pc:docMk/>
              <pc:sldMasterMk cId="0" sldId="2147483648"/>
              <pc:sldLayoutMk cId="3282136060" sldId="2147483667"/>
              <ac:spMk id="8" creationId="{D42D62A0-8127-CE86-0633-0D65E1E136F7}"/>
            </ac:spMkLst>
          </pc:spChg>
        </pc:sldLayoutChg>
        <pc:sldLayoutChg chg="addSp delSp modSp mod">
          <pc:chgData name="Yuanhang Yao" userId="fbd8fcc3-4ede-4902-84ec-22c70022bdad" providerId="ADAL" clId="{BAAF8A4B-3EFE-442B-9C86-F995E429D1A1}" dt="2025-03-10T03:39:44.587" v="44" actId="14100"/>
          <pc:sldLayoutMkLst>
            <pc:docMk/>
            <pc:sldMasterMk cId="0" sldId="2147483648"/>
            <pc:sldLayoutMk cId="1647383111" sldId="2147483668"/>
          </pc:sldLayoutMkLst>
          <pc:spChg chg="del">
            <ac:chgData name="Yuanhang Yao" userId="fbd8fcc3-4ede-4902-84ec-22c70022bdad" providerId="ADAL" clId="{BAAF8A4B-3EFE-442B-9C86-F995E429D1A1}" dt="2025-03-10T03:39:39.294" v="41" actId="478"/>
            <ac:spMkLst>
              <pc:docMk/>
              <pc:sldMasterMk cId="0" sldId="2147483648"/>
              <pc:sldLayoutMk cId="1647383111" sldId="2147483668"/>
              <ac:spMk id="8" creationId="{FFB4667A-FE47-8556-FD3A-55FDBA801D76}"/>
            </ac:spMkLst>
          </pc:spChg>
          <pc:spChg chg="add mod">
            <ac:chgData name="Yuanhang Yao" userId="fbd8fcc3-4ede-4902-84ec-22c70022bdad" providerId="ADAL" clId="{BAAF8A4B-3EFE-442B-9C86-F995E429D1A1}" dt="2025-03-10T03:39:44.587" v="44" actId="14100"/>
            <ac:spMkLst>
              <pc:docMk/>
              <pc:sldMasterMk cId="0" sldId="2147483648"/>
              <pc:sldLayoutMk cId="1647383111" sldId="2147483668"/>
              <ac:spMk id="11" creationId="{EAF18FE0-442F-6AE0-4A34-0A68895F343D}"/>
            </ac:spMkLst>
          </pc:spChg>
        </pc:sldLayoutChg>
        <pc:sldLayoutChg chg="addSp delSp modSp mod">
          <pc:chgData name="Yuanhang Yao" userId="fbd8fcc3-4ede-4902-84ec-22c70022bdad" providerId="ADAL" clId="{BAAF8A4B-3EFE-442B-9C86-F995E429D1A1}" dt="2025-03-10T03:40:04.131" v="48" actId="242"/>
          <pc:sldLayoutMkLst>
            <pc:docMk/>
            <pc:sldMasterMk cId="0" sldId="2147483648"/>
            <pc:sldLayoutMk cId="1607788861" sldId="2147483669"/>
          </pc:sldLayoutMkLst>
          <pc:spChg chg="mod">
            <ac:chgData name="Yuanhang Yao" userId="fbd8fcc3-4ede-4902-84ec-22c70022bdad" providerId="ADAL" clId="{BAAF8A4B-3EFE-442B-9C86-F995E429D1A1}" dt="2025-03-10T03:40:04.131" v="48" actId="242"/>
            <ac:spMkLst>
              <pc:docMk/>
              <pc:sldMasterMk cId="0" sldId="2147483648"/>
              <pc:sldLayoutMk cId="1607788861" sldId="2147483669"/>
              <ac:spMk id="2" creationId="{BC7433D9-FD02-59E2-0F81-A0B7201D2DA0}"/>
            </ac:spMkLst>
          </pc:spChg>
          <pc:spChg chg="add mod">
            <ac:chgData name="Yuanhang Yao" userId="fbd8fcc3-4ede-4902-84ec-22c70022bdad" providerId="ADAL" clId="{BAAF8A4B-3EFE-442B-9C86-F995E429D1A1}" dt="2025-03-10T03:40:04.131" v="48" actId="242"/>
            <ac:spMkLst>
              <pc:docMk/>
              <pc:sldMasterMk cId="0" sldId="2147483648"/>
              <pc:sldLayoutMk cId="1607788861" sldId="2147483669"/>
              <ac:spMk id="7" creationId="{34DD1C0B-8CAB-7B69-0068-FA66F2AC06B9}"/>
            </ac:spMkLst>
          </pc:spChg>
          <pc:spChg chg="del">
            <ac:chgData name="Yuanhang Yao" userId="fbd8fcc3-4ede-4902-84ec-22c70022bdad" providerId="ADAL" clId="{BAAF8A4B-3EFE-442B-9C86-F995E429D1A1}" dt="2025-03-10T03:39:47.743" v="45" actId="478"/>
            <ac:spMkLst>
              <pc:docMk/>
              <pc:sldMasterMk cId="0" sldId="2147483648"/>
              <pc:sldLayoutMk cId="1607788861" sldId="2147483669"/>
              <ac:spMk id="8" creationId="{C6F072A2-EBC7-B7EA-DA98-BAC0AA46E7A4}"/>
            </ac:spMkLst>
          </pc:spChg>
        </pc:sldLayoutChg>
        <pc:sldLayoutChg chg="addSp delSp modSp mod">
          <pc:chgData name="Yuanhang Yao" userId="fbd8fcc3-4ede-4902-84ec-22c70022bdad" providerId="ADAL" clId="{BAAF8A4B-3EFE-442B-9C86-F995E429D1A1}" dt="2025-03-10T03:40:18.339" v="53" actId="242"/>
          <pc:sldLayoutMkLst>
            <pc:docMk/>
            <pc:sldMasterMk cId="0" sldId="2147483648"/>
            <pc:sldLayoutMk cId="1481064607" sldId="2147483670"/>
          </pc:sldLayoutMkLst>
          <pc:spChg chg="mod">
            <ac:chgData name="Yuanhang Yao" userId="fbd8fcc3-4ede-4902-84ec-22c70022bdad" providerId="ADAL" clId="{BAAF8A4B-3EFE-442B-9C86-F995E429D1A1}" dt="2025-03-10T03:40:18.339" v="53" actId="242"/>
            <ac:spMkLst>
              <pc:docMk/>
              <pc:sldMasterMk cId="0" sldId="2147483648"/>
              <pc:sldLayoutMk cId="1481064607" sldId="2147483670"/>
              <ac:spMk id="2" creationId="{BC7433D9-FD02-59E2-0F81-A0B7201D2DA0}"/>
            </ac:spMkLst>
          </pc:spChg>
          <pc:spChg chg="add mod">
            <ac:chgData name="Yuanhang Yao" userId="fbd8fcc3-4ede-4902-84ec-22c70022bdad" providerId="ADAL" clId="{BAAF8A4B-3EFE-442B-9C86-F995E429D1A1}" dt="2025-03-10T03:40:18.339" v="53" actId="242"/>
            <ac:spMkLst>
              <pc:docMk/>
              <pc:sldMasterMk cId="0" sldId="2147483648"/>
              <pc:sldLayoutMk cId="1481064607" sldId="2147483670"/>
              <ac:spMk id="6" creationId="{CA46B297-C880-6157-3B17-0BC02453DF43}"/>
            </ac:spMkLst>
          </pc:spChg>
          <pc:spChg chg="del">
            <ac:chgData name="Yuanhang Yao" userId="fbd8fcc3-4ede-4902-84ec-22c70022bdad" providerId="ADAL" clId="{BAAF8A4B-3EFE-442B-9C86-F995E429D1A1}" dt="2025-03-10T03:40:07.563" v="49" actId="478"/>
            <ac:spMkLst>
              <pc:docMk/>
              <pc:sldMasterMk cId="0" sldId="2147483648"/>
              <pc:sldLayoutMk cId="1481064607" sldId="2147483670"/>
              <ac:spMk id="8" creationId="{8C71126E-AEFA-B45A-CD39-AC1315E03339}"/>
            </ac:spMkLst>
          </pc:spChg>
        </pc:sldLayoutChg>
        <pc:sldLayoutChg chg="addSp delSp modSp mod">
          <pc:chgData name="Yuanhang Yao" userId="fbd8fcc3-4ede-4902-84ec-22c70022bdad" providerId="ADAL" clId="{BAAF8A4B-3EFE-442B-9C86-F995E429D1A1}" dt="2025-03-10T03:40:42.008" v="60" actId="1076"/>
          <pc:sldLayoutMkLst>
            <pc:docMk/>
            <pc:sldMasterMk cId="0" sldId="2147483648"/>
            <pc:sldLayoutMk cId="1978662322" sldId="2147483671"/>
          </pc:sldLayoutMkLst>
          <pc:spChg chg="add mod">
            <ac:chgData name="Yuanhang Yao" userId="fbd8fcc3-4ede-4902-84ec-22c70022bdad" providerId="ADAL" clId="{BAAF8A4B-3EFE-442B-9C86-F995E429D1A1}" dt="2025-03-10T03:40:42.008" v="60" actId="1076"/>
            <ac:spMkLst>
              <pc:docMk/>
              <pc:sldMasterMk cId="0" sldId="2147483648"/>
              <pc:sldLayoutMk cId="1978662322" sldId="2147483671"/>
              <ac:spMk id="3" creationId="{DADA4ECD-4494-EA14-631D-9D60BF413E7F}"/>
            </ac:spMkLst>
          </pc:spChg>
          <pc:spChg chg="del">
            <ac:chgData name="Yuanhang Yao" userId="fbd8fcc3-4ede-4902-84ec-22c70022bdad" providerId="ADAL" clId="{BAAF8A4B-3EFE-442B-9C86-F995E429D1A1}" dt="2025-03-10T03:40:39.228" v="58" actId="478"/>
            <ac:spMkLst>
              <pc:docMk/>
              <pc:sldMasterMk cId="0" sldId="2147483648"/>
              <pc:sldLayoutMk cId="1978662322" sldId="2147483671"/>
              <ac:spMk id="32" creationId="{87608A7D-6FA9-CE7A-0D14-14087E61F071}"/>
            </ac:spMkLst>
          </pc:spChg>
        </pc:sldLayoutChg>
        <pc:sldLayoutChg chg="addSp delSp modSp mod">
          <pc:chgData name="Yuanhang Yao" userId="fbd8fcc3-4ede-4902-84ec-22c70022bdad" providerId="ADAL" clId="{BAAF8A4B-3EFE-442B-9C86-F995E429D1A1}" dt="2025-03-10T03:50:08.316" v="173" actId="13244"/>
          <pc:sldLayoutMkLst>
            <pc:docMk/>
            <pc:sldMasterMk cId="0" sldId="2147483648"/>
            <pc:sldLayoutMk cId="1392514246" sldId="2147483672"/>
          </pc:sldLayoutMkLst>
          <pc:spChg chg="add mod ord">
            <ac:chgData name="Yuanhang Yao" userId="fbd8fcc3-4ede-4902-84ec-22c70022bdad" providerId="ADAL" clId="{BAAF8A4B-3EFE-442B-9C86-F995E429D1A1}" dt="2025-03-10T03:50:08.316" v="173" actId="13244"/>
            <ac:spMkLst>
              <pc:docMk/>
              <pc:sldMasterMk cId="0" sldId="2147483648"/>
              <pc:sldLayoutMk cId="1392514246" sldId="2147483672"/>
              <ac:spMk id="3" creationId="{C251700B-05FA-57C3-2F6D-E68122FE6B91}"/>
            </ac:spMkLst>
          </pc:spChg>
          <pc:spChg chg="del">
            <ac:chgData name="Yuanhang Yao" userId="fbd8fcc3-4ede-4902-84ec-22c70022bdad" providerId="ADAL" clId="{BAAF8A4B-3EFE-442B-9C86-F995E429D1A1}" dt="2025-03-10T03:40:22.496" v="54" actId="478"/>
            <ac:spMkLst>
              <pc:docMk/>
              <pc:sldMasterMk cId="0" sldId="2147483648"/>
              <pc:sldLayoutMk cId="1392514246" sldId="2147483672"/>
              <ac:spMk id="8" creationId="{07755DB3-9272-8E5E-039F-AC14A2C07898}"/>
            </ac:spMkLst>
          </pc:spChg>
        </pc:sldLayoutChg>
        <pc:sldLayoutChg chg="addSp delSp modSp mod">
          <pc:chgData name="Yuanhang Yao" userId="fbd8fcc3-4ede-4902-84ec-22c70022bdad" providerId="ADAL" clId="{BAAF8A4B-3EFE-442B-9C86-F995E429D1A1}" dt="2025-03-10T03:40:53.849" v="69" actId="1036"/>
          <pc:sldLayoutMkLst>
            <pc:docMk/>
            <pc:sldMasterMk cId="0" sldId="2147483648"/>
            <pc:sldLayoutMk cId="1895295507" sldId="2147483673"/>
          </pc:sldLayoutMkLst>
          <pc:spChg chg="add mod">
            <ac:chgData name="Yuanhang Yao" userId="fbd8fcc3-4ede-4902-84ec-22c70022bdad" providerId="ADAL" clId="{BAAF8A4B-3EFE-442B-9C86-F995E429D1A1}" dt="2025-03-10T03:40:53.849" v="69" actId="1036"/>
            <ac:spMkLst>
              <pc:docMk/>
              <pc:sldMasterMk cId="0" sldId="2147483648"/>
              <pc:sldLayoutMk cId="1895295507" sldId="2147483673"/>
              <ac:spMk id="3" creationId="{F58B0601-C34C-BDF8-8583-9991A91F8EF6}"/>
            </ac:spMkLst>
          </pc:spChg>
          <pc:spChg chg="del">
            <ac:chgData name="Yuanhang Yao" userId="fbd8fcc3-4ede-4902-84ec-22c70022bdad" providerId="ADAL" clId="{BAAF8A4B-3EFE-442B-9C86-F995E429D1A1}" dt="2025-03-10T03:40:45.934" v="61" actId="478"/>
            <ac:spMkLst>
              <pc:docMk/>
              <pc:sldMasterMk cId="0" sldId="2147483648"/>
              <pc:sldLayoutMk cId="1895295507" sldId="2147483673"/>
              <ac:spMk id="8" creationId="{818B74D6-CD72-B859-C229-60DB988B25E3}"/>
            </ac:spMkLst>
          </pc:spChg>
        </pc:sldLayoutChg>
        <pc:sldLayoutChg chg="addSp delSp modSp mod">
          <pc:chgData name="Yuanhang Yao" userId="fbd8fcc3-4ede-4902-84ec-22c70022bdad" providerId="ADAL" clId="{BAAF8A4B-3EFE-442B-9C86-F995E429D1A1}" dt="2025-03-10T03:41:06.689" v="73" actId="14100"/>
          <pc:sldLayoutMkLst>
            <pc:docMk/>
            <pc:sldMasterMk cId="0" sldId="2147483648"/>
            <pc:sldLayoutMk cId="1033042907" sldId="2147483674"/>
          </pc:sldLayoutMkLst>
          <pc:spChg chg="add mod">
            <ac:chgData name="Yuanhang Yao" userId="fbd8fcc3-4ede-4902-84ec-22c70022bdad" providerId="ADAL" clId="{BAAF8A4B-3EFE-442B-9C86-F995E429D1A1}" dt="2025-03-10T03:41:06.689" v="73" actId="14100"/>
            <ac:spMkLst>
              <pc:docMk/>
              <pc:sldMasterMk cId="0" sldId="2147483648"/>
              <pc:sldLayoutMk cId="1033042907" sldId="2147483674"/>
              <ac:spMk id="2" creationId="{B59458D0-3685-F716-1340-4CA2129FC0A3}"/>
            </ac:spMkLst>
          </pc:spChg>
          <pc:spChg chg="del">
            <ac:chgData name="Yuanhang Yao" userId="fbd8fcc3-4ede-4902-84ec-22c70022bdad" providerId="ADAL" clId="{BAAF8A4B-3EFE-442B-9C86-F995E429D1A1}" dt="2025-03-10T03:41:02.291" v="70" actId="478"/>
            <ac:spMkLst>
              <pc:docMk/>
              <pc:sldMasterMk cId="0" sldId="2147483648"/>
              <pc:sldLayoutMk cId="1033042907" sldId="2147483674"/>
              <ac:spMk id="7" creationId="{E2EFBB43-B3C7-180D-E5F8-4117BD99096A}"/>
            </ac:spMkLst>
          </pc:spChg>
        </pc:sldLayoutChg>
        <pc:sldLayoutChg chg="addSp delSp modSp mod">
          <pc:chgData name="Yuanhang Yao" userId="fbd8fcc3-4ede-4902-84ec-22c70022bdad" providerId="ADAL" clId="{BAAF8A4B-3EFE-442B-9C86-F995E429D1A1}" dt="2025-03-10T03:41:14.703" v="77" actId="1076"/>
          <pc:sldLayoutMkLst>
            <pc:docMk/>
            <pc:sldMasterMk cId="0" sldId="2147483648"/>
            <pc:sldLayoutMk cId="1237107816" sldId="2147483675"/>
          </pc:sldLayoutMkLst>
          <pc:spChg chg="add mod">
            <ac:chgData name="Yuanhang Yao" userId="fbd8fcc3-4ede-4902-84ec-22c70022bdad" providerId="ADAL" clId="{BAAF8A4B-3EFE-442B-9C86-F995E429D1A1}" dt="2025-03-10T03:41:14.703" v="77" actId="1076"/>
            <ac:spMkLst>
              <pc:docMk/>
              <pc:sldMasterMk cId="0" sldId="2147483648"/>
              <pc:sldLayoutMk cId="1237107816" sldId="2147483675"/>
              <ac:spMk id="3" creationId="{C6D4AD2F-D082-4D53-364B-2AB7F22C4BE2}"/>
            </ac:spMkLst>
          </pc:spChg>
          <pc:spChg chg="del">
            <ac:chgData name="Yuanhang Yao" userId="fbd8fcc3-4ede-4902-84ec-22c70022bdad" providerId="ADAL" clId="{BAAF8A4B-3EFE-442B-9C86-F995E429D1A1}" dt="2025-03-10T03:41:11.321" v="74" actId="478"/>
            <ac:spMkLst>
              <pc:docMk/>
              <pc:sldMasterMk cId="0" sldId="2147483648"/>
              <pc:sldLayoutMk cId="1237107816" sldId="2147483675"/>
              <ac:spMk id="8" creationId="{7FF0220E-48F8-B4D9-19DE-7B457C3C221C}"/>
            </ac:spMkLst>
          </pc:spChg>
        </pc:sldLayoutChg>
        <pc:sldLayoutChg chg="addSp delSp modSp mod">
          <pc:chgData name="Yuanhang Yao" userId="fbd8fcc3-4ede-4902-84ec-22c70022bdad" providerId="ADAL" clId="{BAAF8A4B-3EFE-442B-9C86-F995E429D1A1}" dt="2025-03-10T03:51:49.676" v="179" actId="13244"/>
          <pc:sldLayoutMkLst>
            <pc:docMk/>
            <pc:sldMasterMk cId="0" sldId="2147483648"/>
            <pc:sldLayoutMk cId="150540284" sldId="2147483676"/>
          </pc:sldLayoutMkLst>
          <pc:spChg chg="add mod ord">
            <ac:chgData name="Yuanhang Yao" userId="fbd8fcc3-4ede-4902-84ec-22c70022bdad" providerId="ADAL" clId="{BAAF8A4B-3EFE-442B-9C86-F995E429D1A1}" dt="2025-03-10T03:51:49.676" v="179" actId="13244"/>
            <ac:spMkLst>
              <pc:docMk/>
              <pc:sldMasterMk cId="0" sldId="2147483648"/>
              <pc:sldLayoutMk cId="150540284" sldId="2147483676"/>
              <ac:spMk id="2" creationId="{1CE8CAE3-17FA-FA2A-D6BF-43BBD09B080B}"/>
            </ac:spMkLst>
          </pc:spChg>
          <pc:spChg chg="del">
            <ac:chgData name="Yuanhang Yao" userId="fbd8fcc3-4ede-4902-84ec-22c70022bdad" providerId="ADAL" clId="{BAAF8A4B-3EFE-442B-9C86-F995E429D1A1}" dt="2025-03-10T03:41:17.557" v="78" actId="478"/>
            <ac:spMkLst>
              <pc:docMk/>
              <pc:sldMasterMk cId="0" sldId="2147483648"/>
              <pc:sldLayoutMk cId="150540284" sldId="2147483676"/>
              <ac:spMk id="26" creationId="{D779C84F-8EF4-3421-FF4F-42BC7A40CA40}"/>
            </ac:spMkLst>
          </pc:spChg>
        </pc:sldLayoutChg>
        <pc:sldLayoutChg chg="addSp delSp modSp mod">
          <pc:chgData name="Yuanhang Yao" userId="fbd8fcc3-4ede-4902-84ec-22c70022bdad" providerId="ADAL" clId="{BAAF8A4B-3EFE-442B-9C86-F995E429D1A1}" dt="2025-03-10T03:41:39.422" v="86" actId="14100"/>
          <pc:sldLayoutMkLst>
            <pc:docMk/>
            <pc:sldMasterMk cId="0" sldId="2147483648"/>
            <pc:sldLayoutMk cId="1007427702" sldId="2147483677"/>
          </pc:sldLayoutMkLst>
          <pc:spChg chg="add mod">
            <ac:chgData name="Yuanhang Yao" userId="fbd8fcc3-4ede-4902-84ec-22c70022bdad" providerId="ADAL" clId="{BAAF8A4B-3EFE-442B-9C86-F995E429D1A1}" dt="2025-03-10T03:41:39.422" v="86" actId="14100"/>
            <ac:spMkLst>
              <pc:docMk/>
              <pc:sldMasterMk cId="0" sldId="2147483648"/>
              <pc:sldLayoutMk cId="1007427702" sldId="2147483677"/>
              <ac:spMk id="4" creationId="{6AD37751-87A6-2102-5FE0-13CF0475375A}"/>
            </ac:spMkLst>
          </pc:spChg>
          <pc:spChg chg="del">
            <ac:chgData name="Yuanhang Yao" userId="fbd8fcc3-4ede-4902-84ec-22c70022bdad" providerId="ADAL" clId="{BAAF8A4B-3EFE-442B-9C86-F995E429D1A1}" dt="2025-03-10T03:41:27.495" v="82" actId="478"/>
            <ac:spMkLst>
              <pc:docMk/>
              <pc:sldMasterMk cId="0" sldId="2147483648"/>
              <pc:sldLayoutMk cId="1007427702" sldId="2147483677"/>
              <ac:spMk id="8" creationId="{7FF0220E-48F8-B4D9-19DE-7B457C3C221C}"/>
            </ac:spMkLst>
          </pc:spChg>
        </pc:sldLayoutChg>
        <pc:sldLayoutChg chg="addSp delSp modSp mod">
          <pc:chgData name="Yuanhang Yao" userId="fbd8fcc3-4ede-4902-84ec-22c70022bdad" providerId="ADAL" clId="{BAAF8A4B-3EFE-442B-9C86-F995E429D1A1}" dt="2025-03-10T04:03:05.847" v="185" actId="14100"/>
          <pc:sldLayoutMkLst>
            <pc:docMk/>
            <pc:sldMasterMk cId="0" sldId="2147483648"/>
            <pc:sldLayoutMk cId="369408507" sldId="2147483678"/>
          </pc:sldLayoutMkLst>
          <pc:spChg chg="mod">
            <ac:chgData name="Yuanhang Yao" userId="fbd8fcc3-4ede-4902-84ec-22c70022bdad" providerId="ADAL" clId="{BAAF8A4B-3EFE-442B-9C86-F995E429D1A1}" dt="2025-03-10T04:03:05.847" v="185" actId="14100"/>
            <ac:spMkLst>
              <pc:docMk/>
              <pc:sldMasterMk cId="0" sldId="2147483648"/>
              <pc:sldLayoutMk cId="369408507" sldId="2147483678"/>
              <ac:spMk id="2" creationId="{FAF3BB49-A328-F121-7F27-DEB7C3CC2B0F}"/>
            </ac:spMkLst>
          </pc:spChg>
          <pc:spChg chg="add mod ord">
            <ac:chgData name="Yuanhang Yao" userId="fbd8fcc3-4ede-4902-84ec-22c70022bdad" providerId="ADAL" clId="{BAAF8A4B-3EFE-442B-9C86-F995E429D1A1}" dt="2025-03-10T04:03:02.955" v="184" actId="14100"/>
            <ac:spMkLst>
              <pc:docMk/>
              <pc:sldMasterMk cId="0" sldId="2147483648"/>
              <pc:sldLayoutMk cId="369408507" sldId="2147483678"/>
              <ac:spMk id="7" creationId="{736A5C8C-1C5F-8F3C-7273-ECFA26869FC1}"/>
            </ac:spMkLst>
          </pc:spChg>
          <pc:spChg chg="del mod">
            <ac:chgData name="Yuanhang Yao" userId="fbd8fcc3-4ede-4902-84ec-22c70022bdad" providerId="ADAL" clId="{BAAF8A4B-3EFE-442B-9C86-F995E429D1A1}" dt="2025-03-10T03:43:02.709" v="88" actId="478"/>
            <ac:spMkLst>
              <pc:docMk/>
              <pc:sldMasterMk cId="0" sldId="2147483648"/>
              <pc:sldLayoutMk cId="369408507" sldId="2147483678"/>
              <ac:spMk id="8" creationId="{747AED59-1A26-9C13-8482-7857E7DEFE52}"/>
            </ac:spMkLst>
          </pc:spChg>
        </pc:sldLayoutChg>
        <pc:sldLayoutChg chg="addSp delSp modSp mod">
          <pc:chgData name="Yuanhang Yao" userId="fbd8fcc3-4ede-4902-84ec-22c70022bdad" providerId="ADAL" clId="{BAAF8A4B-3EFE-442B-9C86-F995E429D1A1}" dt="2025-03-10T03:43:33.421" v="98" actId="14100"/>
          <pc:sldLayoutMkLst>
            <pc:docMk/>
            <pc:sldMasterMk cId="0" sldId="2147483648"/>
            <pc:sldLayoutMk cId="3566484376" sldId="2147483679"/>
          </pc:sldLayoutMkLst>
          <pc:spChg chg="add mod">
            <ac:chgData name="Yuanhang Yao" userId="fbd8fcc3-4ede-4902-84ec-22c70022bdad" providerId="ADAL" clId="{BAAF8A4B-3EFE-442B-9C86-F995E429D1A1}" dt="2025-03-10T03:43:33.421" v="98" actId="14100"/>
            <ac:spMkLst>
              <pc:docMk/>
              <pc:sldMasterMk cId="0" sldId="2147483648"/>
              <pc:sldLayoutMk cId="3566484376" sldId="2147483679"/>
              <ac:spMk id="5" creationId="{588022B9-94F3-E71A-0D00-132BBF9A0CA7}"/>
            </ac:spMkLst>
          </pc:spChg>
          <pc:spChg chg="del">
            <ac:chgData name="Yuanhang Yao" userId="fbd8fcc3-4ede-4902-84ec-22c70022bdad" providerId="ADAL" clId="{BAAF8A4B-3EFE-442B-9C86-F995E429D1A1}" dt="2025-03-10T03:43:24.212" v="94" actId="478"/>
            <ac:spMkLst>
              <pc:docMk/>
              <pc:sldMasterMk cId="0" sldId="2147483648"/>
              <pc:sldLayoutMk cId="3566484376" sldId="2147483679"/>
              <ac:spMk id="8" creationId="{747AED59-1A26-9C13-8482-7857E7DEFE52}"/>
            </ac:spMkLst>
          </pc:spChg>
        </pc:sldLayoutChg>
        <pc:sldLayoutChg chg="addSp delSp modSp mod">
          <pc:chgData name="Yuanhang Yao" userId="fbd8fcc3-4ede-4902-84ec-22c70022bdad" providerId="ADAL" clId="{BAAF8A4B-3EFE-442B-9C86-F995E429D1A1}" dt="2025-03-10T03:43:42.726" v="102" actId="14100"/>
          <pc:sldLayoutMkLst>
            <pc:docMk/>
            <pc:sldMasterMk cId="0" sldId="2147483648"/>
            <pc:sldLayoutMk cId="2683211096" sldId="2147483680"/>
          </pc:sldLayoutMkLst>
          <pc:spChg chg="add mod">
            <ac:chgData name="Yuanhang Yao" userId="fbd8fcc3-4ede-4902-84ec-22c70022bdad" providerId="ADAL" clId="{BAAF8A4B-3EFE-442B-9C86-F995E429D1A1}" dt="2025-03-10T03:43:42.726" v="102" actId="14100"/>
            <ac:spMkLst>
              <pc:docMk/>
              <pc:sldMasterMk cId="0" sldId="2147483648"/>
              <pc:sldLayoutMk cId="2683211096" sldId="2147483680"/>
              <ac:spMk id="3" creationId="{BDB04DE6-EAC2-AC37-0397-9528F6C574F2}"/>
            </ac:spMkLst>
          </pc:spChg>
          <pc:spChg chg="del">
            <ac:chgData name="Yuanhang Yao" userId="fbd8fcc3-4ede-4902-84ec-22c70022bdad" providerId="ADAL" clId="{BAAF8A4B-3EFE-442B-9C86-F995E429D1A1}" dt="2025-03-10T03:43:36.622" v="99" actId="478"/>
            <ac:spMkLst>
              <pc:docMk/>
              <pc:sldMasterMk cId="0" sldId="2147483648"/>
              <pc:sldLayoutMk cId="2683211096" sldId="2147483680"/>
              <ac:spMk id="8" creationId="{747AED59-1A26-9C13-8482-7857E7DEFE52}"/>
            </ac:spMkLst>
          </pc:spChg>
        </pc:sldLayoutChg>
        <pc:sldLayoutChg chg="addSp delSp modSp mod">
          <pc:chgData name="Yuanhang Yao" userId="fbd8fcc3-4ede-4902-84ec-22c70022bdad" providerId="ADAL" clId="{BAAF8A4B-3EFE-442B-9C86-F995E429D1A1}" dt="2025-03-10T03:43:57.753" v="107" actId="14100"/>
          <pc:sldLayoutMkLst>
            <pc:docMk/>
            <pc:sldMasterMk cId="0" sldId="2147483648"/>
            <pc:sldLayoutMk cId="3243713867" sldId="2147483681"/>
          </pc:sldLayoutMkLst>
          <pc:spChg chg="add mod">
            <ac:chgData name="Yuanhang Yao" userId="fbd8fcc3-4ede-4902-84ec-22c70022bdad" providerId="ADAL" clId="{BAAF8A4B-3EFE-442B-9C86-F995E429D1A1}" dt="2025-03-10T03:43:57.753" v="107" actId="14100"/>
            <ac:spMkLst>
              <pc:docMk/>
              <pc:sldMasterMk cId="0" sldId="2147483648"/>
              <pc:sldLayoutMk cId="3243713867" sldId="2147483681"/>
              <ac:spMk id="4" creationId="{A83DB3FE-F7D2-E449-4412-979DFDADDC86}"/>
            </ac:spMkLst>
          </pc:spChg>
          <pc:spChg chg="del">
            <ac:chgData name="Yuanhang Yao" userId="fbd8fcc3-4ede-4902-84ec-22c70022bdad" providerId="ADAL" clId="{BAAF8A4B-3EFE-442B-9C86-F995E429D1A1}" dt="2025-03-10T03:43:45.953" v="103" actId="478"/>
            <ac:spMkLst>
              <pc:docMk/>
              <pc:sldMasterMk cId="0" sldId="2147483648"/>
              <pc:sldLayoutMk cId="3243713867" sldId="2147483681"/>
              <ac:spMk id="8" creationId="{6E0D00CE-C191-6DE5-9D82-7EFB59BC3739}"/>
            </ac:spMkLst>
          </pc:spChg>
        </pc:sldLayoutChg>
        <pc:sldLayoutChg chg="addSp delSp modSp mod">
          <pc:chgData name="Yuanhang Yao" userId="fbd8fcc3-4ede-4902-84ec-22c70022bdad" providerId="ADAL" clId="{BAAF8A4B-3EFE-442B-9C86-F995E429D1A1}" dt="2025-03-10T03:44:10.094" v="112" actId="14100"/>
          <pc:sldLayoutMkLst>
            <pc:docMk/>
            <pc:sldMasterMk cId="0" sldId="2147483648"/>
            <pc:sldLayoutMk cId="3300740001" sldId="2147483682"/>
          </pc:sldLayoutMkLst>
          <pc:spChg chg="add mod">
            <ac:chgData name="Yuanhang Yao" userId="fbd8fcc3-4ede-4902-84ec-22c70022bdad" providerId="ADAL" clId="{BAAF8A4B-3EFE-442B-9C86-F995E429D1A1}" dt="2025-03-10T03:44:10.094" v="112" actId="14100"/>
            <ac:spMkLst>
              <pc:docMk/>
              <pc:sldMasterMk cId="0" sldId="2147483648"/>
              <pc:sldLayoutMk cId="3300740001" sldId="2147483682"/>
              <ac:spMk id="7" creationId="{9A29A789-F42A-CE01-5134-E27AA725CDBF}"/>
            </ac:spMkLst>
          </pc:spChg>
          <pc:spChg chg="del">
            <ac:chgData name="Yuanhang Yao" userId="fbd8fcc3-4ede-4902-84ec-22c70022bdad" providerId="ADAL" clId="{BAAF8A4B-3EFE-442B-9C86-F995E429D1A1}" dt="2025-03-10T03:44:01.112" v="108" actId="478"/>
            <ac:spMkLst>
              <pc:docMk/>
              <pc:sldMasterMk cId="0" sldId="2147483648"/>
              <pc:sldLayoutMk cId="3300740001" sldId="2147483682"/>
              <ac:spMk id="8" creationId="{C3D15418-1E32-0501-0E66-54FC2DD08E39}"/>
            </ac:spMkLst>
          </pc:spChg>
        </pc:sldLayoutChg>
        <pc:sldLayoutChg chg="addSp delSp modSp mod">
          <pc:chgData name="Yuanhang Yao" userId="fbd8fcc3-4ede-4902-84ec-22c70022bdad" providerId="ADAL" clId="{BAAF8A4B-3EFE-442B-9C86-F995E429D1A1}" dt="2025-03-10T03:44:18.810" v="115" actId="14100"/>
          <pc:sldLayoutMkLst>
            <pc:docMk/>
            <pc:sldMasterMk cId="0" sldId="2147483648"/>
            <pc:sldLayoutMk cId="1440830589" sldId="2147483683"/>
          </pc:sldLayoutMkLst>
          <pc:spChg chg="add mod">
            <ac:chgData name="Yuanhang Yao" userId="fbd8fcc3-4ede-4902-84ec-22c70022bdad" providerId="ADAL" clId="{BAAF8A4B-3EFE-442B-9C86-F995E429D1A1}" dt="2025-03-10T03:44:18.810" v="115" actId="14100"/>
            <ac:spMkLst>
              <pc:docMk/>
              <pc:sldMasterMk cId="0" sldId="2147483648"/>
              <pc:sldLayoutMk cId="1440830589" sldId="2147483683"/>
              <ac:spMk id="4" creationId="{E98E2102-73F7-E059-C739-47418EA880A4}"/>
            </ac:spMkLst>
          </pc:spChg>
          <pc:spChg chg="del">
            <ac:chgData name="Yuanhang Yao" userId="fbd8fcc3-4ede-4902-84ec-22c70022bdad" providerId="ADAL" clId="{BAAF8A4B-3EFE-442B-9C86-F995E429D1A1}" dt="2025-03-10T03:44:15.311" v="113" actId="478"/>
            <ac:spMkLst>
              <pc:docMk/>
              <pc:sldMasterMk cId="0" sldId="2147483648"/>
              <pc:sldLayoutMk cId="1440830589" sldId="2147483683"/>
              <ac:spMk id="8" creationId="{C3D15418-1E32-0501-0E66-54FC2DD08E39}"/>
            </ac:spMkLst>
          </pc:spChg>
        </pc:sldLayoutChg>
        <pc:sldLayoutChg chg="addSp delSp modSp mod">
          <pc:chgData name="Yuanhang Yao" userId="fbd8fcc3-4ede-4902-84ec-22c70022bdad" providerId="ADAL" clId="{BAAF8A4B-3EFE-442B-9C86-F995E429D1A1}" dt="2025-03-10T03:44:32.993" v="120" actId="14100"/>
          <pc:sldLayoutMkLst>
            <pc:docMk/>
            <pc:sldMasterMk cId="0" sldId="2147483648"/>
            <pc:sldLayoutMk cId="3524722207" sldId="2147483684"/>
          </pc:sldLayoutMkLst>
          <pc:spChg chg="add mod">
            <ac:chgData name="Yuanhang Yao" userId="fbd8fcc3-4ede-4902-84ec-22c70022bdad" providerId="ADAL" clId="{BAAF8A4B-3EFE-442B-9C86-F995E429D1A1}" dt="2025-03-10T03:44:32.993" v="120" actId="14100"/>
            <ac:spMkLst>
              <pc:docMk/>
              <pc:sldMasterMk cId="0" sldId="2147483648"/>
              <pc:sldLayoutMk cId="3524722207" sldId="2147483684"/>
              <ac:spMk id="4" creationId="{3F37715F-06AC-F5A6-12CE-84D44B400AD6}"/>
            </ac:spMkLst>
          </pc:spChg>
          <pc:spChg chg="del">
            <ac:chgData name="Yuanhang Yao" userId="fbd8fcc3-4ede-4902-84ec-22c70022bdad" providerId="ADAL" clId="{BAAF8A4B-3EFE-442B-9C86-F995E429D1A1}" dt="2025-03-10T03:44:22.508" v="116" actId="478"/>
            <ac:spMkLst>
              <pc:docMk/>
              <pc:sldMasterMk cId="0" sldId="2147483648"/>
              <pc:sldLayoutMk cId="3524722207" sldId="2147483684"/>
              <ac:spMk id="8" creationId="{C3D15418-1E32-0501-0E66-54FC2DD08E39}"/>
            </ac:spMkLst>
          </pc:spChg>
        </pc:sldLayoutChg>
        <pc:sldLayoutChg chg="addSp delSp modSp mod">
          <pc:chgData name="Yuanhang Yao" userId="fbd8fcc3-4ede-4902-84ec-22c70022bdad" providerId="ADAL" clId="{BAAF8A4B-3EFE-442B-9C86-F995E429D1A1}" dt="2025-03-10T03:44:56.666" v="125" actId="14100"/>
          <pc:sldLayoutMkLst>
            <pc:docMk/>
            <pc:sldMasterMk cId="0" sldId="2147483648"/>
            <pc:sldLayoutMk cId="1106498779" sldId="2147483685"/>
          </pc:sldLayoutMkLst>
          <pc:spChg chg="add mod">
            <ac:chgData name="Yuanhang Yao" userId="fbd8fcc3-4ede-4902-84ec-22c70022bdad" providerId="ADAL" clId="{BAAF8A4B-3EFE-442B-9C86-F995E429D1A1}" dt="2025-03-10T03:44:56.666" v="125" actId="14100"/>
            <ac:spMkLst>
              <pc:docMk/>
              <pc:sldMasterMk cId="0" sldId="2147483648"/>
              <pc:sldLayoutMk cId="1106498779" sldId="2147483685"/>
              <ac:spMk id="6" creationId="{408C7461-314A-7430-6CA4-63A01F73BA43}"/>
            </ac:spMkLst>
          </pc:spChg>
          <pc:spChg chg="del">
            <ac:chgData name="Yuanhang Yao" userId="fbd8fcc3-4ede-4902-84ec-22c70022bdad" providerId="ADAL" clId="{BAAF8A4B-3EFE-442B-9C86-F995E429D1A1}" dt="2025-03-10T03:44:38.884" v="121" actId="478"/>
            <ac:spMkLst>
              <pc:docMk/>
              <pc:sldMasterMk cId="0" sldId="2147483648"/>
              <pc:sldLayoutMk cId="1106498779" sldId="2147483685"/>
              <ac:spMk id="8" creationId="{C1897688-419F-6EB2-5CC1-DC14924E5FC3}"/>
            </ac:spMkLst>
          </pc:spChg>
        </pc:sldLayoutChg>
        <pc:sldLayoutChg chg="addSp delSp modSp mod">
          <pc:chgData name="Yuanhang Yao" userId="fbd8fcc3-4ede-4902-84ec-22c70022bdad" providerId="ADAL" clId="{BAAF8A4B-3EFE-442B-9C86-F995E429D1A1}" dt="2025-03-10T03:45:51.885" v="129" actId="14100"/>
          <pc:sldLayoutMkLst>
            <pc:docMk/>
            <pc:sldMasterMk cId="0" sldId="2147483648"/>
            <pc:sldLayoutMk cId="1715890625" sldId="2147483686"/>
          </pc:sldLayoutMkLst>
          <pc:spChg chg="add mod">
            <ac:chgData name="Yuanhang Yao" userId="fbd8fcc3-4ede-4902-84ec-22c70022bdad" providerId="ADAL" clId="{BAAF8A4B-3EFE-442B-9C86-F995E429D1A1}" dt="2025-03-10T03:45:51.885" v="129" actId="14100"/>
            <ac:spMkLst>
              <pc:docMk/>
              <pc:sldMasterMk cId="0" sldId="2147483648"/>
              <pc:sldLayoutMk cId="1715890625" sldId="2147483686"/>
              <ac:spMk id="3" creationId="{A1E571DC-86DF-2230-52AD-9440B5CB4DB4}"/>
            </ac:spMkLst>
          </pc:spChg>
          <pc:spChg chg="del">
            <ac:chgData name="Yuanhang Yao" userId="fbd8fcc3-4ede-4902-84ec-22c70022bdad" providerId="ADAL" clId="{BAAF8A4B-3EFE-442B-9C86-F995E429D1A1}" dt="2025-03-10T03:45:41.650" v="126" actId="478"/>
            <ac:spMkLst>
              <pc:docMk/>
              <pc:sldMasterMk cId="0" sldId="2147483648"/>
              <pc:sldLayoutMk cId="1715890625" sldId="2147483686"/>
              <ac:spMk id="8" creationId="{8BAC3300-BF12-B200-9F06-8D5AC45CB7EF}"/>
            </ac:spMkLst>
          </pc:spChg>
        </pc:sldLayoutChg>
        <pc:sldLayoutChg chg="addSp delSp modSp mod">
          <pc:chgData name="Yuanhang Yao" userId="fbd8fcc3-4ede-4902-84ec-22c70022bdad" providerId="ADAL" clId="{BAAF8A4B-3EFE-442B-9C86-F995E429D1A1}" dt="2025-03-10T03:46:01.104" v="132" actId="14100"/>
          <pc:sldLayoutMkLst>
            <pc:docMk/>
            <pc:sldMasterMk cId="0" sldId="2147483648"/>
            <pc:sldLayoutMk cId="2245109382" sldId="2147483687"/>
          </pc:sldLayoutMkLst>
          <pc:spChg chg="add mod">
            <ac:chgData name="Yuanhang Yao" userId="fbd8fcc3-4ede-4902-84ec-22c70022bdad" providerId="ADAL" clId="{BAAF8A4B-3EFE-442B-9C86-F995E429D1A1}" dt="2025-03-10T03:46:01.104" v="132" actId="14100"/>
            <ac:spMkLst>
              <pc:docMk/>
              <pc:sldMasterMk cId="0" sldId="2147483648"/>
              <pc:sldLayoutMk cId="2245109382" sldId="2147483687"/>
              <ac:spMk id="7" creationId="{81C9BBE1-F163-BFCA-3F62-3189A30FA7B6}"/>
            </ac:spMkLst>
          </pc:spChg>
          <pc:spChg chg="del">
            <ac:chgData name="Yuanhang Yao" userId="fbd8fcc3-4ede-4902-84ec-22c70022bdad" providerId="ADAL" clId="{BAAF8A4B-3EFE-442B-9C86-F995E429D1A1}" dt="2025-03-10T03:45:56.680" v="130" actId="478"/>
            <ac:spMkLst>
              <pc:docMk/>
              <pc:sldMasterMk cId="0" sldId="2147483648"/>
              <pc:sldLayoutMk cId="2245109382" sldId="2147483687"/>
              <ac:spMk id="8" creationId="{83F7B03F-5EDA-605B-1A2E-F48896E48939}"/>
            </ac:spMkLst>
          </pc:spChg>
        </pc:sldLayoutChg>
        <pc:sldLayoutChg chg="modSp">
          <pc:chgData name="Yuanhang Yao" userId="fbd8fcc3-4ede-4902-84ec-22c70022bdad" providerId="ADAL" clId="{BAAF8A4B-3EFE-442B-9C86-F995E429D1A1}" dt="2025-03-10T03:46:13.047" v="135" actId="12"/>
          <pc:sldLayoutMkLst>
            <pc:docMk/>
            <pc:sldMasterMk cId="0" sldId="2147483648"/>
            <pc:sldLayoutMk cId="854796725" sldId="2147483695"/>
          </pc:sldLayoutMkLst>
          <pc:spChg chg="mod">
            <ac:chgData name="Yuanhang Yao" userId="fbd8fcc3-4ede-4902-84ec-22c70022bdad" providerId="ADAL" clId="{BAAF8A4B-3EFE-442B-9C86-F995E429D1A1}" dt="2025-03-10T03:46:13.047" v="135" actId="12"/>
            <ac:spMkLst>
              <pc:docMk/>
              <pc:sldMasterMk cId="0" sldId="2147483648"/>
              <pc:sldLayoutMk cId="854796725" sldId="2147483695"/>
              <ac:spMk id="9" creationId="{84DC103C-4E45-07FA-2734-5BAE2624DC48}"/>
            </ac:spMkLst>
          </pc:spChg>
          <pc:spChg chg="mod">
            <ac:chgData name="Yuanhang Yao" userId="fbd8fcc3-4ede-4902-84ec-22c70022bdad" providerId="ADAL" clId="{BAAF8A4B-3EFE-442B-9C86-F995E429D1A1}" dt="2025-03-10T03:46:13.047" v="135" actId="12"/>
            <ac:spMkLst>
              <pc:docMk/>
              <pc:sldMasterMk cId="0" sldId="2147483648"/>
              <pc:sldLayoutMk cId="854796725" sldId="2147483695"/>
              <ac:spMk id="11" creationId="{288F1ED9-CE64-0191-F909-FDC002A7456F}"/>
            </ac:spMkLst>
          </pc:spChg>
        </pc:sldLayoutChg>
        <pc:sldLayoutChg chg="modSp">
          <pc:chgData name="Yuanhang Yao" userId="fbd8fcc3-4ede-4902-84ec-22c70022bdad" providerId="ADAL" clId="{BAAF8A4B-3EFE-442B-9C86-F995E429D1A1}" dt="2025-03-10T03:46:20.498" v="138" actId="12"/>
          <pc:sldLayoutMkLst>
            <pc:docMk/>
            <pc:sldMasterMk cId="0" sldId="2147483648"/>
            <pc:sldLayoutMk cId="1626089341" sldId="2147483696"/>
          </pc:sldLayoutMkLst>
          <pc:spChg chg="mod">
            <ac:chgData name="Yuanhang Yao" userId="fbd8fcc3-4ede-4902-84ec-22c70022bdad" providerId="ADAL" clId="{BAAF8A4B-3EFE-442B-9C86-F995E429D1A1}" dt="2025-03-10T03:46:20.498" v="138" actId="12"/>
            <ac:spMkLst>
              <pc:docMk/>
              <pc:sldMasterMk cId="0" sldId="2147483648"/>
              <pc:sldLayoutMk cId="1626089341" sldId="2147483696"/>
              <ac:spMk id="11" creationId="{F86E5640-DE07-46FE-2EFB-FCD8C5238DC9}"/>
            </ac:spMkLst>
          </pc:spChg>
          <pc:spChg chg="mod">
            <ac:chgData name="Yuanhang Yao" userId="fbd8fcc3-4ede-4902-84ec-22c70022bdad" providerId="ADAL" clId="{BAAF8A4B-3EFE-442B-9C86-F995E429D1A1}" dt="2025-03-10T03:46:20.498" v="138" actId="12"/>
            <ac:spMkLst>
              <pc:docMk/>
              <pc:sldMasterMk cId="0" sldId="2147483648"/>
              <pc:sldLayoutMk cId="1626089341" sldId="2147483696"/>
              <ac:spMk id="13" creationId="{20D5795C-6228-AA6F-1CF7-AD7010686BC6}"/>
            </ac:spMkLst>
          </pc:spChg>
        </pc:sldLayoutChg>
        <pc:sldLayoutChg chg="modSp">
          <pc:chgData name="Yuanhang Yao" userId="fbd8fcc3-4ede-4902-84ec-22c70022bdad" providerId="ADAL" clId="{BAAF8A4B-3EFE-442B-9C86-F995E429D1A1}" dt="2025-03-10T03:47:04.890" v="150" actId="12"/>
          <pc:sldLayoutMkLst>
            <pc:docMk/>
            <pc:sldMasterMk cId="0" sldId="2147483648"/>
            <pc:sldLayoutMk cId="3848848947" sldId="2147483699"/>
          </pc:sldLayoutMkLst>
          <pc:spChg chg="mod">
            <ac:chgData name="Yuanhang Yao" userId="fbd8fcc3-4ede-4902-84ec-22c70022bdad" providerId="ADAL" clId="{BAAF8A4B-3EFE-442B-9C86-F995E429D1A1}" dt="2025-03-10T03:47:04.890" v="150" actId="12"/>
            <ac:spMkLst>
              <pc:docMk/>
              <pc:sldMasterMk cId="0" sldId="2147483648"/>
              <pc:sldLayoutMk cId="3848848947" sldId="2147483699"/>
              <ac:spMk id="3" creationId="{2F3B20A8-A604-C977-02C0-083BA8663484}"/>
            </ac:spMkLst>
          </pc:spChg>
        </pc:sldLayoutChg>
        <pc:sldLayoutChg chg="modSp">
          <pc:chgData name="Yuanhang Yao" userId="fbd8fcc3-4ede-4902-84ec-22c70022bdad" providerId="ADAL" clId="{BAAF8A4B-3EFE-442B-9C86-F995E429D1A1}" dt="2025-03-10T03:46:29.075" v="140" actId="404"/>
          <pc:sldLayoutMkLst>
            <pc:docMk/>
            <pc:sldMasterMk cId="0" sldId="2147483648"/>
            <pc:sldLayoutMk cId="784800036" sldId="2147483701"/>
          </pc:sldLayoutMkLst>
          <pc:spChg chg="mod">
            <ac:chgData name="Yuanhang Yao" userId="fbd8fcc3-4ede-4902-84ec-22c70022bdad" providerId="ADAL" clId="{BAAF8A4B-3EFE-442B-9C86-F995E429D1A1}" dt="2025-03-10T03:46:29.075" v="140" actId="404"/>
            <ac:spMkLst>
              <pc:docMk/>
              <pc:sldMasterMk cId="0" sldId="2147483648"/>
              <pc:sldLayoutMk cId="784800036" sldId="2147483701"/>
              <ac:spMk id="8" creationId="{C7E1FCC9-2D1D-9C6B-8C9A-E3D0A77DBEF0}"/>
            </ac:spMkLst>
          </pc:spChg>
        </pc:sldLayoutChg>
        <pc:sldLayoutChg chg="modSp">
          <pc:chgData name="Yuanhang Yao" userId="fbd8fcc3-4ede-4902-84ec-22c70022bdad" providerId="ADAL" clId="{BAAF8A4B-3EFE-442B-9C86-F995E429D1A1}" dt="2025-03-10T03:46:37.310" v="144" actId="404"/>
          <pc:sldLayoutMkLst>
            <pc:docMk/>
            <pc:sldMasterMk cId="0" sldId="2147483648"/>
            <pc:sldLayoutMk cId="3191022383" sldId="2147483702"/>
          </pc:sldLayoutMkLst>
          <pc:spChg chg="mod">
            <ac:chgData name="Yuanhang Yao" userId="fbd8fcc3-4ede-4902-84ec-22c70022bdad" providerId="ADAL" clId="{BAAF8A4B-3EFE-442B-9C86-F995E429D1A1}" dt="2025-03-10T03:46:37.310" v="144" actId="404"/>
            <ac:spMkLst>
              <pc:docMk/>
              <pc:sldMasterMk cId="0" sldId="2147483648"/>
              <pc:sldLayoutMk cId="3191022383" sldId="2147483702"/>
              <ac:spMk id="7" creationId="{053FFEDA-E57B-DF13-2394-A1514E15F85A}"/>
            </ac:spMkLst>
          </pc:spChg>
        </pc:sldLayoutChg>
        <pc:sldLayoutChg chg="modSp mod">
          <pc:chgData name="Yuanhang Yao" userId="fbd8fcc3-4ede-4902-84ec-22c70022bdad" providerId="ADAL" clId="{BAAF8A4B-3EFE-442B-9C86-F995E429D1A1}" dt="2025-03-10T03:47:28.750" v="153" actId="12789"/>
          <pc:sldLayoutMkLst>
            <pc:docMk/>
            <pc:sldMasterMk cId="0" sldId="2147483648"/>
            <pc:sldLayoutMk cId="3671749232" sldId="2147483762"/>
          </pc:sldLayoutMkLst>
          <pc:spChg chg="mod">
            <ac:chgData name="Yuanhang Yao" userId="fbd8fcc3-4ede-4902-84ec-22c70022bdad" providerId="ADAL" clId="{BAAF8A4B-3EFE-442B-9C86-F995E429D1A1}" dt="2025-03-10T03:47:28.750" v="153" actId="12789"/>
            <ac:spMkLst>
              <pc:docMk/>
              <pc:sldMasterMk cId="0" sldId="2147483648"/>
              <pc:sldLayoutMk cId="3671749232" sldId="2147483762"/>
              <ac:spMk id="7" creationId="{3575A47E-66DF-0DFE-6068-FCE75A83C7A8}"/>
            </ac:spMkLst>
          </pc:spChg>
        </pc:sldLayoutChg>
        <pc:sldLayoutChg chg="modSp">
          <pc:chgData name="Yuanhang Yao" userId="fbd8fcc3-4ede-4902-84ec-22c70022bdad" providerId="ADAL" clId="{BAAF8A4B-3EFE-442B-9C86-F995E429D1A1}" dt="2025-03-10T03:38:09.026" v="2" actId="404"/>
          <pc:sldLayoutMkLst>
            <pc:docMk/>
            <pc:sldMasterMk cId="0" sldId="2147483648"/>
            <pc:sldLayoutMk cId="1171354504" sldId="2147483763"/>
          </pc:sldLayoutMkLst>
          <pc:spChg chg="mod">
            <ac:chgData name="Yuanhang Yao" userId="fbd8fcc3-4ede-4902-84ec-22c70022bdad" providerId="ADAL" clId="{BAAF8A4B-3EFE-442B-9C86-F995E429D1A1}" dt="2025-03-10T03:38:09.026" v="2" actId="404"/>
            <ac:spMkLst>
              <pc:docMk/>
              <pc:sldMasterMk cId="0" sldId="2147483648"/>
              <pc:sldLayoutMk cId="1171354504" sldId="2147483763"/>
              <ac:spMk id="23" creationId="{86F79B09-7D88-8381-B406-AFD71843F9C1}"/>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pPr/>
              <a:t>3/26/2025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pPr/>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pPr/>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pPr/>
              <a:t>3/26/2025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pPr/>
              <a:t>2</a:t>
            </a:fld>
            <a:endParaRPr lang="en-US"/>
          </a:p>
        </p:txBody>
      </p:sp>
    </p:spTree>
    <p:extLst>
      <p:ext uri="{BB962C8B-B14F-4D97-AF65-F5344CB8AC3E}">
        <p14:creationId xmlns:p14="http://schemas.microsoft.com/office/powerpoint/2010/main" val="2042023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138C57-8E3B-4697-92F8-0ED9B71F7E17}" type="datetime1">
              <a:rPr lang="en-US" smtClean="0"/>
              <a:pPr/>
              <a:t>3/26/2025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Sample Footer Text</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C057153-B650-4DEB-B370-79DDCFDCE934}"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hoto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a:off x="7065821"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a:extLst>
              <a:ext uri="{FF2B5EF4-FFF2-40B4-BE49-F238E27FC236}">
                <a16:creationId xmlns:a16="http://schemas.microsoft.com/office/drawing/2014/main" id="{F1C19B4F-DFB6-9576-9DF4-96FE43A1EC98}"/>
              </a:ext>
            </a:extLst>
          </p:cNvPr>
          <p:cNvSpPr>
            <a:spLocks noGrp="1"/>
          </p:cNvSpPr>
          <p:nvPr>
            <p:ph type="ctrTitle" hasCustomPrompt="1"/>
          </p:nvPr>
        </p:nvSpPr>
        <p:spPr>
          <a:xfrm>
            <a:off x="910629" y="482265"/>
            <a:ext cx="5824187" cy="3987799"/>
          </a:xfrm>
        </p:spPr>
        <p:txBody>
          <a:bodyPr lIns="0" tIns="0" rIns="0" bIns="0" anchor="b">
            <a:noAutofit/>
          </a:bodyPr>
          <a:lstStyle>
            <a:lvl1pPr algn="l">
              <a:defRPr sz="5400"/>
            </a:lvl1pPr>
          </a:lstStyle>
          <a:p>
            <a:r>
              <a:rPr lang="en-US"/>
              <a:t>Click to edit Master title style</a:t>
            </a:r>
            <a:endParaRPr lang="x-none"/>
          </a:p>
        </p:txBody>
      </p:sp>
      <p:sp>
        <p:nvSpPr>
          <p:cNvPr id="18" name="Subtitle 2">
            <a:extLst>
              <a:ext uri="{FF2B5EF4-FFF2-40B4-BE49-F238E27FC236}">
                <a16:creationId xmlns:a16="http://schemas.microsoft.com/office/drawing/2014/main" id="{D99BC2BC-8A72-7BB8-D8C8-CB385D30BB75}"/>
              </a:ext>
            </a:extLst>
          </p:cNvPr>
          <p:cNvSpPr>
            <a:spLocks noGrp="1"/>
          </p:cNvSpPr>
          <p:nvPr>
            <p:ph type="subTitle" idx="1" hasCustomPrompt="1"/>
          </p:nvPr>
        </p:nvSpPr>
        <p:spPr>
          <a:xfrm>
            <a:off x="910629" y="4640708"/>
            <a:ext cx="5824187" cy="876323"/>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2" name="Content Placeholder 8">
            <a:extLst>
              <a:ext uri="{FF2B5EF4-FFF2-40B4-BE49-F238E27FC236}">
                <a16:creationId xmlns:a16="http://schemas.microsoft.com/office/drawing/2014/main" id="{EC403ECD-0E61-4F10-7162-E98E5D2C68D4}"/>
              </a:ext>
              <a:ext uri="{C183D7F6-B498-43B3-948B-1728B52AA6E4}">
                <adec:decorative xmlns:adec="http://schemas.microsoft.com/office/drawing/2017/decorative" val="0"/>
              </a:ext>
            </a:extLst>
          </p:cNvPr>
          <p:cNvSpPr>
            <a:spLocks noGrp="1"/>
          </p:cNvSpPr>
          <p:nvPr>
            <p:ph sz="quarter" idx="17" hasCustomPrompt="1"/>
          </p:nvPr>
        </p:nvSpPr>
        <p:spPr>
          <a:xfrm>
            <a:off x="910629" y="5978812"/>
            <a:ext cx="1737323"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7065821" y="1331046"/>
            <a:ext cx="3772303" cy="4914460"/>
          </a:xfrm>
          <a:noFill/>
        </p:spPr>
        <p:txBody>
          <a:bodyPr/>
          <a:lstStyle/>
          <a:p>
            <a:endParaRPr lang="zh-CN" altLang="en-US"/>
          </a:p>
        </p:txBody>
      </p:sp>
      <p:sp>
        <p:nvSpPr>
          <p:cNvPr id="3" name="Date Placeholder 3">
            <a:extLst>
              <a:ext uri="{FF2B5EF4-FFF2-40B4-BE49-F238E27FC236}">
                <a16:creationId xmlns:a16="http://schemas.microsoft.com/office/drawing/2014/main" id="{B742842F-049E-5CE5-521C-3D7CF4664B24}"/>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a16="http://schemas.microsoft.com/office/drawing/2014/main" id="{F57807E5-619C-C6C7-6226-8A9540B6DD6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873A478-35CD-870F-0A0C-AD044CED3009}"/>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F5FF0307-7223-2A57-49F7-205DFC3CADD3}"/>
              </a:ext>
              <a:ext uri="{C183D7F6-B498-43B3-948B-1728B52AA6E4}">
                <adec:decorative xmlns:adec="http://schemas.microsoft.com/office/drawing/2017/decorative" val="1"/>
              </a:ext>
            </a:extLst>
          </p:cNvPr>
          <p:cNvSpPr/>
          <p:nvPr userDrawn="1"/>
        </p:nvSpPr>
        <p:spPr>
          <a:xfrm rot="10800000">
            <a:off x="10833958"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Freeform: Shape 59">
            <a:extLst>
              <a:ext uri="{FF2B5EF4-FFF2-40B4-BE49-F238E27FC236}">
                <a16:creationId xmlns:a16="http://schemas.microsoft.com/office/drawing/2014/main" id="{AB33DB86-5F38-0CF7-F613-511E8B1B1997}"/>
              </a:ext>
              <a:ext uri="{C183D7F6-B498-43B3-948B-1728B52AA6E4}">
                <adec:decorative xmlns:adec="http://schemas.microsoft.com/office/drawing/2017/decorative" val="1"/>
              </a:ext>
            </a:extLst>
          </p:cNvPr>
          <p:cNvSpPr/>
          <p:nvPr userDrawn="1"/>
        </p:nvSpPr>
        <p:spPr>
          <a:xfrm flipH="1" flipV="1">
            <a:off x="10841894"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41" name="Rectangle 6">
            <a:extLst>
              <a:ext uri="{FF2B5EF4-FFF2-40B4-BE49-F238E27FC236}">
                <a16:creationId xmlns:a16="http://schemas.microsoft.com/office/drawing/2014/main" id="{B297F7B8-C42C-1B4A-C596-DA9004187DEB}"/>
              </a:ext>
              <a:ext uri="{C183D7F6-B498-43B3-948B-1728B52AA6E4}">
                <adec:decorative xmlns:adec="http://schemas.microsoft.com/office/drawing/2017/decorative" val="1"/>
              </a:ext>
            </a:extLst>
          </p:cNvPr>
          <p:cNvSpPr/>
          <p:nvPr userDrawn="1"/>
        </p:nvSpPr>
        <p:spPr>
          <a:xfrm rot="10800000">
            <a:off x="10833958"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3CDB4C82-C1F2-7A31-B0C0-EC7A16E86E01}"/>
              </a:ext>
              <a:ext uri="{C183D7F6-B498-43B3-948B-1728B52AA6E4}">
                <adec:decorative xmlns:adec="http://schemas.microsoft.com/office/drawing/2017/decorative" val="1"/>
              </a:ext>
            </a:extLst>
          </p:cNvPr>
          <p:cNvSpPr/>
          <p:nvPr userDrawn="1"/>
        </p:nvSpPr>
        <p:spPr>
          <a:xfrm flipV="1">
            <a:off x="10833891" y="3428999"/>
            <a:ext cx="1366047" cy="71966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3" name="Rectangle 8">
            <a:extLst>
              <a:ext uri="{FF2B5EF4-FFF2-40B4-BE49-F238E27FC236}">
                <a16:creationId xmlns:a16="http://schemas.microsoft.com/office/drawing/2014/main" id="{D03B5295-1DAD-F67E-A9D1-1EDDEDAE034E}"/>
              </a:ext>
              <a:ext uri="{C183D7F6-B498-43B3-948B-1728B52AA6E4}">
                <adec:decorative xmlns:adec="http://schemas.microsoft.com/office/drawing/2017/decorative" val="1"/>
              </a:ext>
            </a:extLst>
          </p:cNvPr>
          <p:cNvSpPr/>
          <p:nvPr userDrawn="1"/>
        </p:nvSpPr>
        <p:spPr>
          <a:xfrm rot="10800000" flipV="1">
            <a:off x="10833956" y="4148668"/>
            <a:ext cx="1365981"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Shape 59">
            <a:extLst>
              <a:ext uri="{FF2B5EF4-FFF2-40B4-BE49-F238E27FC236}">
                <a16:creationId xmlns:a16="http://schemas.microsoft.com/office/drawing/2014/main" id="{C681F86B-1EB2-1ABD-11BE-7405C317D113}"/>
              </a:ext>
              <a:ext uri="{C183D7F6-B498-43B3-948B-1728B52AA6E4}">
                <adec:decorative xmlns:adec="http://schemas.microsoft.com/office/drawing/2017/decorative" val="1"/>
              </a:ext>
            </a:extLst>
          </p:cNvPr>
          <p:cNvSpPr/>
          <p:nvPr userDrawn="1"/>
        </p:nvSpPr>
        <p:spPr>
          <a:xfrm flipH="1" flipV="1">
            <a:off x="10833955" y="4148663"/>
            <a:ext cx="1365980"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2123551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30" name="Rectangle 6">
            <a:extLst>
              <a:ext uri="{FF2B5EF4-FFF2-40B4-BE49-F238E27FC236}">
                <a16:creationId xmlns:a16="http://schemas.microsoft.com/office/drawing/2014/main" id="{F32ACEC3-9042-9CA8-6E03-E51EC9B00D90}"/>
              </a:ext>
              <a:ext uri="{C183D7F6-B498-43B3-948B-1728B52AA6E4}">
                <adec:decorative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Freeform: Shape 59">
            <a:extLst>
              <a:ext uri="{FF2B5EF4-FFF2-40B4-BE49-F238E27FC236}">
                <a16:creationId xmlns:a16="http://schemas.microsoft.com/office/drawing/2014/main" id="{C406346C-7029-3258-5052-CEF732EAE233}"/>
              </a:ext>
              <a:ext uri="{C183D7F6-B498-43B3-948B-1728B52AA6E4}">
                <adec:decorative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2" name="Rectangle 6">
            <a:extLst>
              <a:ext uri="{FF2B5EF4-FFF2-40B4-BE49-F238E27FC236}">
                <a16:creationId xmlns:a16="http://schemas.microsoft.com/office/drawing/2014/main" id="{1525127B-EAD0-C6C2-5539-A82B684A5CE6}"/>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0AD2D883-EB46-4708-231E-8E06FFCC0CD2}"/>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C251700B-05FA-57C3-2F6D-E68122FE6B91}"/>
              </a:ext>
            </a:extLst>
          </p:cNvPr>
          <p:cNvSpPr>
            <a:spLocks noGrp="1"/>
          </p:cNvSpPr>
          <p:nvPr>
            <p:ph idx="1"/>
          </p:nvPr>
        </p:nvSpPr>
        <p:spPr>
          <a:xfrm>
            <a:off x="1313397"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659152" y="2698036"/>
            <a:ext cx="4040595" cy="2957429"/>
          </a:xfrm>
        </p:spPr>
        <p:txBody>
          <a:bodyPr/>
          <a:lstStyle/>
          <a:p>
            <a:endParaRPr lang="en-US"/>
          </a:p>
        </p:txBody>
      </p:sp>
      <p:sp>
        <p:nvSpPr>
          <p:cNvPr id="12" name="Date Placeholder 3">
            <a:extLst>
              <a:ext uri="{FF2B5EF4-FFF2-40B4-BE49-F238E27FC236}">
                <a16:creationId xmlns:a16="http://schemas.microsoft.com/office/drawing/2014/main" id="{DA9F9493-409B-15D0-BE96-3C506B18E00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10" name="Footer Placeholder 4">
            <a:extLst>
              <a:ext uri="{FF2B5EF4-FFF2-40B4-BE49-F238E27FC236}">
                <a16:creationId xmlns:a16="http://schemas.microsoft.com/office/drawing/2014/main" id="{D1E01870-8427-A77F-33A2-524EAE9E102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9" name="Slide Number Placeholder 5">
            <a:extLst>
              <a:ext uri="{FF2B5EF4-FFF2-40B4-BE49-F238E27FC236}">
                <a16:creationId xmlns:a16="http://schemas.microsoft.com/office/drawing/2014/main" id="{40307E41-6967-98D0-2B22-C44AADD69E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9251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22" name="Picture Placeholder21">
            <a:extLst>
              <a:ext uri="{FF2B5EF4-FFF2-40B4-BE49-F238E27FC236}">
                <a16:creationId xmlns:a16="http://schemas.microsoft.com/office/drawing/2014/main" id="{D0542117-0280-7EF2-981E-7EBEEA22B83F}"/>
              </a:ext>
            </a:extLst>
          </p:cNvPr>
          <p:cNvSpPr>
            <a:spLocks noGrp="1"/>
          </p:cNvSpPr>
          <p:nvPr>
            <p:ph type="pic" sz="quarter" idx="14"/>
          </p:nvPr>
        </p:nvSpPr>
        <p:spPr>
          <a:xfrm>
            <a:off x="1380781" y="2533654"/>
            <a:ext cx="2684463" cy="1431925"/>
          </a:xfrm>
        </p:spPr>
        <p:txBody>
          <a:bodyPr/>
          <a:lstStyle/>
          <a:p>
            <a:endParaRPr lang="en-GB"/>
          </a:p>
        </p:txBody>
      </p:sp>
      <p:sp>
        <p:nvSpPr>
          <p:cNvPr id="8" name="Text Placeholder 35">
            <a:extLst>
              <a:ext uri="{FF2B5EF4-FFF2-40B4-BE49-F238E27FC236}">
                <a16:creationId xmlns:a16="http://schemas.microsoft.com/office/drawing/2014/main" id="{C0CA7D34-E67D-8E1E-D764-4EEF48B5F106}"/>
              </a:ext>
            </a:extLst>
          </p:cNvPr>
          <p:cNvSpPr>
            <a:spLocks noGrp="1"/>
          </p:cNvSpPr>
          <p:nvPr>
            <p:ph type="body" sz="quarter" idx="39"/>
          </p:nvPr>
        </p:nvSpPr>
        <p:spPr>
          <a:xfrm>
            <a:off x="1372426" y="4044957"/>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9" name="Text Placeholder 35">
            <a:extLst>
              <a:ext uri="{FF2B5EF4-FFF2-40B4-BE49-F238E27FC236}">
                <a16:creationId xmlns:a16="http://schemas.microsoft.com/office/drawing/2014/main" id="{BF9C1CC2-757F-2074-A27F-0C3465D031C7}"/>
              </a:ext>
            </a:extLst>
          </p:cNvPr>
          <p:cNvSpPr>
            <a:spLocks noGrp="1"/>
          </p:cNvSpPr>
          <p:nvPr>
            <p:ph type="body" sz="quarter" idx="40"/>
          </p:nvPr>
        </p:nvSpPr>
        <p:spPr>
          <a:xfrm>
            <a:off x="1372426"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5" name="Picture Placeholder21">
            <a:extLst>
              <a:ext uri="{FF2B5EF4-FFF2-40B4-BE49-F238E27FC236}">
                <a16:creationId xmlns:a16="http://schemas.microsoft.com/office/drawing/2014/main" id="{57B833E3-1027-D68D-486F-417BDE65BF44}"/>
              </a:ext>
            </a:extLst>
          </p:cNvPr>
          <p:cNvSpPr>
            <a:spLocks noGrp="1"/>
          </p:cNvSpPr>
          <p:nvPr>
            <p:ph type="pic" sz="quarter" idx="17"/>
          </p:nvPr>
        </p:nvSpPr>
        <p:spPr>
          <a:xfrm>
            <a:off x="4753771" y="2533654"/>
            <a:ext cx="2684463" cy="1431925"/>
          </a:xfrm>
        </p:spPr>
        <p:txBody>
          <a:bodyPr/>
          <a:lstStyle/>
          <a:p>
            <a:endParaRPr lang="en-GB"/>
          </a:p>
        </p:txBody>
      </p:sp>
      <p:sp>
        <p:nvSpPr>
          <p:cNvPr id="12" name="Text Placeholder 35">
            <a:extLst>
              <a:ext uri="{FF2B5EF4-FFF2-40B4-BE49-F238E27FC236}">
                <a16:creationId xmlns:a16="http://schemas.microsoft.com/office/drawing/2014/main" id="{51119BFC-5232-31B7-0199-2BC44B1610E9}"/>
              </a:ext>
            </a:extLst>
          </p:cNvPr>
          <p:cNvSpPr>
            <a:spLocks noGrp="1"/>
          </p:cNvSpPr>
          <p:nvPr>
            <p:ph type="body" sz="quarter" idx="41"/>
          </p:nvPr>
        </p:nvSpPr>
        <p:spPr>
          <a:xfrm>
            <a:off x="4745417" y="4044957"/>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13" name="Text Placeholder 35">
            <a:extLst>
              <a:ext uri="{FF2B5EF4-FFF2-40B4-BE49-F238E27FC236}">
                <a16:creationId xmlns:a16="http://schemas.microsoft.com/office/drawing/2014/main" id="{5B52BFC0-79AE-E39B-C284-97D8EDBCA7A0}"/>
              </a:ext>
            </a:extLst>
          </p:cNvPr>
          <p:cNvSpPr>
            <a:spLocks noGrp="1"/>
          </p:cNvSpPr>
          <p:nvPr>
            <p:ph type="body" sz="quarter" idx="42"/>
          </p:nvPr>
        </p:nvSpPr>
        <p:spPr>
          <a:xfrm>
            <a:off x="4745417"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8" name="Picture Placeholder 21">
            <a:extLst>
              <a:ext uri="{FF2B5EF4-FFF2-40B4-BE49-F238E27FC236}">
                <a16:creationId xmlns:a16="http://schemas.microsoft.com/office/drawing/2014/main" id="{CF406033-2018-29A3-CCC9-6C9E44FD5D18}"/>
              </a:ext>
            </a:extLst>
          </p:cNvPr>
          <p:cNvSpPr>
            <a:spLocks noGrp="1"/>
          </p:cNvSpPr>
          <p:nvPr>
            <p:ph type="pic" sz="quarter" idx="20"/>
          </p:nvPr>
        </p:nvSpPr>
        <p:spPr>
          <a:xfrm>
            <a:off x="8114791" y="2533654"/>
            <a:ext cx="2684463" cy="1431925"/>
          </a:xfrm>
        </p:spPr>
        <p:txBody>
          <a:bodyPr/>
          <a:lstStyle/>
          <a:p>
            <a:endParaRPr lang="en-GB"/>
          </a:p>
        </p:txBody>
      </p:sp>
      <p:sp>
        <p:nvSpPr>
          <p:cNvPr id="18" name="Text Placeholder 35">
            <a:extLst>
              <a:ext uri="{FF2B5EF4-FFF2-40B4-BE49-F238E27FC236}">
                <a16:creationId xmlns:a16="http://schemas.microsoft.com/office/drawing/2014/main" id="{C3ED7ECE-1ADF-CD96-C30D-6F02AC54B1FE}"/>
              </a:ext>
            </a:extLst>
          </p:cNvPr>
          <p:cNvSpPr>
            <a:spLocks noGrp="1"/>
          </p:cNvSpPr>
          <p:nvPr>
            <p:ph type="body" sz="quarter" idx="43"/>
          </p:nvPr>
        </p:nvSpPr>
        <p:spPr>
          <a:xfrm>
            <a:off x="8106437" y="4044957"/>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21" name="Text Placeholder 35">
            <a:extLst>
              <a:ext uri="{FF2B5EF4-FFF2-40B4-BE49-F238E27FC236}">
                <a16:creationId xmlns:a16="http://schemas.microsoft.com/office/drawing/2014/main" id="{12DF7936-36F7-44AF-D721-23AB6274392F}"/>
              </a:ext>
            </a:extLst>
          </p:cNvPr>
          <p:cNvSpPr>
            <a:spLocks noGrp="1"/>
          </p:cNvSpPr>
          <p:nvPr>
            <p:ph type="body" sz="quarter" idx="44"/>
          </p:nvPr>
        </p:nvSpPr>
        <p:spPr>
          <a:xfrm>
            <a:off x="8106437"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6" name="Date Placeholder 3">
            <a:extLst>
              <a:ext uri="{FF2B5EF4-FFF2-40B4-BE49-F238E27FC236}">
                <a16:creationId xmlns:a16="http://schemas.microsoft.com/office/drawing/2014/main" id="{D33EABF6-4EA1-0F72-47E7-E214CDBF7DD4}"/>
              </a:ext>
            </a:extLst>
          </p:cNvPr>
          <p:cNvSpPr>
            <a:spLocks noGrp="1"/>
          </p:cNvSpPr>
          <p:nvPr>
            <p:ph type="dt" sz="half" idx="4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59">
            <a:extLst>
              <a:ext uri="{FF2B5EF4-FFF2-40B4-BE49-F238E27FC236}">
                <a16:creationId xmlns:a16="http://schemas.microsoft.com/office/drawing/2014/main" id="{ED3CEBA7-0265-2989-2EC6-ED2043F33782}"/>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Rectangle 9">
            <a:extLst>
              <a:ext uri="{FF2B5EF4-FFF2-40B4-BE49-F238E27FC236}">
                <a16:creationId xmlns:a16="http://schemas.microsoft.com/office/drawing/2014/main" id="{A25533D8-30B7-6701-E92E-C0BA672DCCEE}"/>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a:extLst>
              <a:ext uri="{FF2B5EF4-FFF2-40B4-BE49-F238E27FC236}">
                <a16:creationId xmlns:a16="http://schemas.microsoft.com/office/drawing/2014/main" id="{C35F9418-7400-2BD9-AE41-597ECEA37938}"/>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9">
            <a:extLst>
              <a:ext uri="{FF2B5EF4-FFF2-40B4-BE49-F238E27FC236}">
                <a16:creationId xmlns:a16="http://schemas.microsoft.com/office/drawing/2014/main" id="{C0743258-BC4B-50FD-71BE-9D97DF0A87FD}"/>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4788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2917033" y="977462"/>
            <a:ext cx="6357939" cy="1639640"/>
          </a:xfrm>
        </p:spPr>
        <p:txBody>
          <a:bodyPr lIns="0" tIns="0" rIns="0" bIns="0">
            <a:noAutofit/>
          </a:bodyPr>
          <a:lstStyle>
            <a:lvl1pPr algn="ctr">
              <a:defRPr sz="3600"/>
            </a:lvl1pPr>
          </a:lstStyle>
          <a:p>
            <a:r>
              <a:rPr lang="en-US"/>
              <a:t>Click to edit Master title style</a:t>
            </a:r>
          </a:p>
        </p:txBody>
      </p:sp>
      <p:sp>
        <p:nvSpPr>
          <p:cNvPr id="5" name="Content Placeholder 2">
            <a:extLst>
              <a:ext uri="{FF2B5EF4-FFF2-40B4-BE49-F238E27FC236}">
                <a16:creationId xmlns:a16="http://schemas.microsoft.com/office/drawing/2014/main" id="{80179A78-77A7-2005-19C5-C07E817AB4A8}"/>
              </a:ext>
            </a:extLst>
          </p:cNvPr>
          <p:cNvSpPr>
            <a:spLocks noGrp="1"/>
          </p:cNvSpPr>
          <p:nvPr>
            <p:ph idx="1"/>
          </p:nvPr>
        </p:nvSpPr>
        <p:spPr>
          <a:xfrm>
            <a:off x="2917032" y="3178632"/>
            <a:ext cx="6357939" cy="2847451"/>
          </a:xfrm>
        </p:spPr>
        <p:txBody>
          <a:bodyPr>
            <a:norm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D3A9C5A-2E4F-8513-3BB5-484AF6AB01E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a16="http://schemas.microsoft.com/office/drawing/2014/main" id="{7271FE74-F4ED-F522-8E6C-987B7D926F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364DB04A-B800-A67D-2202-5E3127DEF9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8">
            <a:extLst>
              <a:ext uri="{FF2B5EF4-FFF2-40B4-BE49-F238E27FC236}">
                <a16:creationId xmlns:a16="http://schemas.microsoft.com/office/drawing/2014/main" id="{78FE1527-C73A-10FD-DC23-1B90C0C209A2}"/>
              </a:ext>
              <a:ext uri="{C183D7F6-B498-43B3-948B-1728B52AA6E4}">
                <adec:decorative xmlns:adec="http://schemas.microsoft.com/office/drawing/2017/decorative" val="1"/>
              </a:ext>
            </a:extLst>
          </p:cNvPr>
          <p:cNvSpPr/>
          <p:nvPr userDrawn="1"/>
        </p:nvSpPr>
        <p:spPr>
          <a:xfrm>
            <a:off x="1" y="-1"/>
            <a:ext cx="594723" cy="121870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9">
            <a:extLst>
              <a:ext uri="{FF2B5EF4-FFF2-40B4-BE49-F238E27FC236}">
                <a16:creationId xmlns:a16="http://schemas.microsoft.com/office/drawing/2014/main" id="{9606E1E0-F3DA-894A-2D3C-A22A48141AD9}"/>
              </a:ext>
              <a:ext uri="{C183D7F6-B498-43B3-948B-1728B52AA6E4}">
                <adec:decorative xmlns:adec="http://schemas.microsoft.com/office/drawing/2017/decorative" val="1"/>
              </a:ext>
            </a:extLst>
          </p:cNvPr>
          <p:cNvSpPr/>
          <p:nvPr userDrawn="1"/>
        </p:nvSpPr>
        <p:spPr>
          <a:xfrm>
            <a:off x="3" y="1218702"/>
            <a:ext cx="592751" cy="35534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6">
            <a:extLst>
              <a:ext uri="{FF2B5EF4-FFF2-40B4-BE49-F238E27FC236}">
                <a16:creationId xmlns:a16="http://schemas.microsoft.com/office/drawing/2014/main" id="{D037B66F-8A88-B401-B56A-B1819D1B720F}"/>
              </a:ext>
              <a:ext uri="{C183D7F6-B498-43B3-948B-1728B52AA6E4}">
                <adec:decorative xmlns:adec="http://schemas.microsoft.com/office/drawing/2017/decorative" val="1"/>
              </a:ext>
            </a:extLst>
          </p:cNvPr>
          <p:cNvSpPr/>
          <p:nvPr userDrawn="1"/>
        </p:nvSpPr>
        <p:spPr>
          <a:xfrm>
            <a:off x="2" y="4772126"/>
            <a:ext cx="592751" cy="20858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6">
            <a:extLst>
              <a:ext uri="{FF2B5EF4-FFF2-40B4-BE49-F238E27FC236}">
                <a16:creationId xmlns:a16="http://schemas.microsoft.com/office/drawing/2014/main" id="{38B4A883-7D2B-B3A4-E71C-97A5282E4501}"/>
              </a:ext>
              <a:ext uri="{C183D7F6-B498-43B3-948B-1728B52AA6E4}">
                <adec:decorative xmlns:adec="http://schemas.microsoft.com/office/drawing/2017/decorative" val="1"/>
              </a:ext>
            </a:extLst>
          </p:cNvPr>
          <p:cNvSpPr/>
          <p:nvPr userDrawn="1"/>
        </p:nvSpPr>
        <p:spPr>
          <a:xfrm flipH="1" flipV="1">
            <a:off x="11606191" y="-1"/>
            <a:ext cx="589759"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a16="http://schemas.microsoft.com/office/drawing/2014/main" id="{33DD5763-4396-FB3F-84CF-397FE27E14FF}"/>
              </a:ext>
              <a:ext uri="{C183D7F6-B498-43B3-948B-1728B52AA6E4}">
                <adec:decorative xmlns:adec="http://schemas.microsoft.com/office/drawing/2017/decorative" val="1"/>
              </a:ext>
            </a:extLst>
          </p:cNvPr>
          <p:cNvSpPr/>
          <p:nvPr userDrawn="1"/>
        </p:nvSpPr>
        <p:spPr>
          <a:xfrm flipV="1">
            <a:off x="2" y="5880326"/>
            <a:ext cx="592751"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Freeform: Shape 59">
            <a:extLst>
              <a:ext uri="{FF2B5EF4-FFF2-40B4-BE49-F238E27FC236}">
                <a16:creationId xmlns:a16="http://schemas.microsoft.com/office/drawing/2014/main" id="{79FFE37C-246F-C521-201C-7A3929C754A7}"/>
              </a:ext>
              <a:ext uri="{C183D7F6-B498-43B3-948B-1728B52AA6E4}">
                <adec:decorative xmlns:adec="http://schemas.microsoft.com/office/drawing/2017/decorative" val="1"/>
              </a:ext>
            </a:extLst>
          </p:cNvPr>
          <p:cNvSpPr/>
          <p:nvPr userDrawn="1"/>
        </p:nvSpPr>
        <p:spPr>
          <a:xfrm flipH="1">
            <a:off x="11606191" y="0"/>
            <a:ext cx="593703"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F03D9D30-3DEA-8443-E734-46EB19A66C63}"/>
              </a:ext>
              <a:ext uri="{C183D7F6-B498-43B3-948B-1728B52AA6E4}">
                <adec:decorative xmlns:adec="http://schemas.microsoft.com/office/drawing/2017/decorative" val="1"/>
              </a:ext>
            </a:extLst>
          </p:cNvPr>
          <p:cNvSpPr/>
          <p:nvPr userDrawn="1"/>
        </p:nvSpPr>
        <p:spPr>
          <a:xfrm flipH="1" flipV="1">
            <a:off x="11606194" y="2076566"/>
            <a:ext cx="589753"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8">
            <a:extLst>
              <a:ext uri="{FF2B5EF4-FFF2-40B4-BE49-F238E27FC236}">
                <a16:creationId xmlns:a16="http://schemas.microsoft.com/office/drawing/2014/main" id="{CFF138E9-CABA-E863-0725-2AF946DDF089}"/>
              </a:ext>
              <a:ext uri="{C183D7F6-B498-43B3-948B-1728B52AA6E4}">
                <adec:decorative xmlns:adec="http://schemas.microsoft.com/office/drawing/2017/decorative" val="1"/>
              </a:ext>
            </a:extLst>
          </p:cNvPr>
          <p:cNvSpPr/>
          <p:nvPr userDrawn="1"/>
        </p:nvSpPr>
        <p:spPr>
          <a:xfrm flipH="1" flipV="1">
            <a:off x="11606189" y="5633583"/>
            <a:ext cx="589755"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1920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ontent Photo 5">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CA260-60C6-0862-8D37-67F8B32D7D2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314095" y="2698036"/>
            <a:ext cx="4040596" cy="2957429"/>
          </a:xfrm>
        </p:spPr>
        <p:txBody>
          <a:bodyPr/>
          <a:lstStyle/>
          <a:p>
            <a:endParaRPr lang="en-US"/>
          </a:p>
        </p:txBody>
      </p:sp>
      <p:sp>
        <p:nvSpPr>
          <p:cNvPr id="3" name="Content Placeholder 2">
            <a:extLst>
              <a:ext uri="{FF2B5EF4-FFF2-40B4-BE49-F238E27FC236}">
                <a16:creationId xmlns:a16="http://schemas.microsoft.com/office/drawing/2014/main" id="{C6D4AD2F-D082-4D53-364B-2AB7F22C4BE2}"/>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a16="http://schemas.microsoft.com/office/drawing/2014/main" id="{4FEF3EBE-C792-9A19-4F3A-11F8E85215E3}"/>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a16="http://schemas.microsoft.com/office/drawing/2014/main" id="{32DD04BE-0EC2-B435-EC39-F70F0B4D4CD8}"/>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a16="http://schemas.microsoft.com/office/drawing/2014/main" id="{C7346FF1-1F4E-6102-72E8-B661677DE603}"/>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a16="http://schemas.microsoft.com/office/drawing/2014/main" id="{281C9290-51EF-B467-0F94-917BE4AB6A2E}"/>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23710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4-item Lists 4">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CC5A7648-D01A-875E-E9BB-ED5949D478A6}"/>
              </a:ext>
              <a:ext uri="{C183D7F6-B498-43B3-948B-1728B52AA6E4}">
                <adec:decorative xmlns:adec="http://schemas.microsoft.com/office/drawing/2017/decorative" val="1"/>
              </a:ext>
            </a:extLst>
          </p:cNvPr>
          <p:cNvSpPr/>
          <p:nvPr userDrawn="1"/>
        </p:nvSpPr>
        <p:spPr>
          <a:xfrm rot="5400000">
            <a:off x="766933" y="5779708"/>
            <a:ext cx="311361" cy="1845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30" name="Picture Placeholder 29">
            <a:extLst>
              <a:ext uri="{FF2B5EF4-FFF2-40B4-BE49-F238E27FC236}">
                <a16:creationId xmlns:a16="http://schemas.microsoft.com/office/drawing/2014/main" id="{35EC3073-FA99-7015-CBD2-0E3B9CE430CA}"/>
              </a:ext>
            </a:extLst>
          </p:cNvPr>
          <p:cNvSpPr>
            <a:spLocks noGrp="1"/>
          </p:cNvSpPr>
          <p:nvPr>
            <p:ph type="pic" sz="quarter" idx="29"/>
          </p:nvPr>
        </p:nvSpPr>
        <p:spPr>
          <a:xfrm>
            <a:off x="841989" y="2331669"/>
            <a:ext cx="2302851" cy="1255082"/>
          </a:xfrm>
        </p:spPr>
        <p:txBody>
          <a:bodyPr/>
          <a:lstStyle/>
          <a:p>
            <a:endParaRPr lang="en-GB"/>
          </a:p>
        </p:txBody>
      </p:sp>
      <p:sp>
        <p:nvSpPr>
          <p:cNvPr id="19" name="Text Placeholder 35">
            <a:extLst>
              <a:ext uri="{FF2B5EF4-FFF2-40B4-BE49-F238E27FC236}">
                <a16:creationId xmlns:a16="http://schemas.microsoft.com/office/drawing/2014/main" id="{C879862E-201F-4356-6D65-28E89DB6F11C}"/>
              </a:ext>
            </a:extLst>
          </p:cNvPr>
          <p:cNvSpPr>
            <a:spLocks noGrp="1"/>
          </p:cNvSpPr>
          <p:nvPr>
            <p:ph type="body" sz="quarter" idx="21"/>
          </p:nvPr>
        </p:nvSpPr>
        <p:spPr>
          <a:xfrm>
            <a:off x="841989"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2" name="Text Placeholder 35">
            <a:extLst>
              <a:ext uri="{FF2B5EF4-FFF2-40B4-BE49-F238E27FC236}">
                <a16:creationId xmlns:a16="http://schemas.microsoft.com/office/drawing/2014/main" id="{A15D05C0-B891-85E5-35C5-24FBD31E3269}"/>
              </a:ext>
            </a:extLst>
          </p:cNvPr>
          <p:cNvSpPr>
            <a:spLocks noGrp="1"/>
          </p:cNvSpPr>
          <p:nvPr>
            <p:ph type="body" sz="quarter" idx="22"/>
          </p:nvPr>
        </p:nvSpPr>
        <p:spPr>
          <a:xfrm>
            <a:off x="841989"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5" name="Picture Placeholder 29">
            <a:extLst>
              <a:ext uri="{FF2B5EF4-FFF2-40B4-BE49-F238E27FC236}">
                <a16:creationId xmlns:a16="http://schemas.microsoft.com/office/drawing/2014/main" id="{B9CDE245-8A43-C7AE-733E-51362998210E}"/>
              </a:ext>
            </a:extLst>
          </p:cNvPr>
          <p:cNvSpPr>
            <a:spLocks noGrp="1"/>
          </p:cNvSpPr>
          <p:nvPr>
            <p:ph type="pic" sz="quarter" idx="34"/>
          </p:nvPr>
        </p:nvSpPr>
        <p:spPr>
          <a:xfrm>
            <a:off x="3552180" y="2331669"/>
            <a:ext cx="2302851" cy="1255082"/>
          </a:xfrm>
        </p:spPr>
        <p:txBody>
          <a:bodyPr/>
          <a:lstStyle/>
          <a:p>
            <a:endParaRPr lang="en-GB"/>
          </a:p>
        </p:txBody>
      </p:sp>
      <p:sp>
        <p:nvSpPr>
          <p:cNvPr id="23" name="Text Placeholder 35">
            <a:extLst>
              <a:ext uri="{FF2B5EF4-FFF2-40B4-BE49-F238E27FC236}">
                <a16:creationId xmlns:a16="http://schemas.microsoft.com/office/drawing/2014/main" id="{6741BED5-DD9B-DA08-B276-4A6A9619A77F}"/>
              </a:ext>
            </a:extLst>
          </p:cNvPr>
          <p:cNvSpPr>
            <a:spLocks noGrp="1"/>
          </p:cNvSpPr>
          <p:nvPr>
            <p:ph type="body" sz="quarter" idx="23"/>
          </p:nvPr>
        </p:nvSpPr>
        <p:spPr>
          <a:xfrm>
            <a:off x="355249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4" name="Text Placeholder 35">
            <a:extLst>
              <a:ext uri="{FF2B5EF4-FFF2-40B4-BE49-F238E27FC236}">
                <a16:creationId xmlns:a16="http://schemas.microsoft.com/office/drawing/2014/main" id="{4211193A-897F-A0CB-98F7-FD02B1E03211}"/>
              </a:ext>
            </a:extLst>
          </p:cNvPr>
          <p:cNvSpPr>
            <a:spLocks noGrp="1"/>
          </p:cNvSpPr>
          <p:nvPr>
            <p:ph type="body" sz="quarter" idx="24"/>
          </p:nvPr>
        </p:nvSpPr>
        <p:spPr>
          <a:xfrm>
            <a:off x="355249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29">
            <a:extLst>
              <a:ext uri="{FF2B5EF4-FFF2-40B4-BE49-F238E27FC236}">
                <a16:creationId xmlns:a16="http://schemas.microsoft.com/office/drawing/2014/main" id="{6776899D-7EB0-41AC-9AF4-FE101D6C9E83}"/>
              </a:ext>
            </a:extLst>
          </p:cNvPr>
          <p:cNvSpPr>
            <a:spLocks noGrp="1"/>
          </p:cNvSpPr>
          <p:nvPr>
            <p:ph type="pic" sz="quarter" idx="33"/>
          </p:nvPr>
        </p:nvSpPr>
        <p:spPr>
          <a:xfrm>
            <a:off x="6284661" y="2331669"/>
            <a:ext cx="2302851" cy="1255082"/>
          </a:xfrm>
        </p:spPr>
        <p:txBody>
          <a:bodyPr/>
          <a:lstStyle/>
          <a:p>
            <a:endParaRPr lang="en-GB"/>
          </a:p>
        </p:txBody>
      </p:sp>
      <p:sp>
        <p:nvSpPr>
          <p:cNvPr id="25" name="Text Placeholder 35">
            <a:extLst>
              <a:ext uri="{FF2B5EF4-FFF2-40B4-BE49-F238E27FC236}">
                <a16:creationId xmlns:a16="http://schemas.microsoft.com/office/drawing/2014/main" id="{1DED0997-D314-C6AE-A692-306403BBE629}"/>
              </a:ext>
            </a:extLst>
          </p:cNvPr>
          <p:cNvSpPr>
            <a:spLocks noGrp="1"/>
          </p:cNvSpPr>
          <p:nvPr>
            <p:ph type="body" sz="quarter" idx="25"/>
          </p:nvPr>
        </p:nvSpPr>
        <p:spPr>
          <a:xfrm>
            <a:off x="6284975"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6" name="Text Placeholder 35">
            <a:extLst>
              <a:ext uri="{FF2B5EF4-FFF2-40B4-BE49-F238E27FC236}">
                <a16:creationId xmlns:a16="http://schemas.microsoft.com/office/drawing/2014/main" id="{CB02C1DA-F7C6-2990-C630-24D0D3CA8930}"/>
              </a:ext>
            </a:extLst>
          </p:cNvPr>
          <p:cNvSpPr>
            <a:spLocks noGrp="1"/>
          </p:cNvSpPr>
          <p:nvPr>
            <p:ph type="body" sz="quarter" idx="26"/>
          </p:nvPr>
        </p:nvSpPr>
        <p:spPr>
          <a:xfrm>
            <a:off x="6284975"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29">
            <a:extLst>
              <a:ext uri="{FF2B5EF4-FFF2-40B4-BE49-F238E27FC236}">
                <a16:creationId xmlns:a16="http://schemas.microsoft.com/office/drawing/2014/main" id="{F1FE3630-D074-6944-4F08-08363014CC1D}"/>
              </a:ext>
            </a:extLst>
          </p:cNvPr>
          <p:cNvSpPr>
            <a:spLocks noGrp="1"/>
          </p:cNvSpPr>
          <p:nvPr>
            <p:ph type="pic" sz="quarter" idx="32"/>
          </p:nvPr>
        </p:nvSpPr>
        <p:spPr>
          <a:xfrm>
            <a:off x="9045149" y="2331669"/>
            <a:ext cx="2302851" cy="1255082"/>
          </a:xfrm>
        </p:spPr>
        <p:txBody>
          <a:bodyPr/>
          <a:lstStyle/>
          <a:p>
            <a:endParaRPr lang="en-GB"/>
          </a:p>
        </p:txBody>
      </p:sp>
      <p:sp>
        <p:nvSpPr>
          <p:cNvPr id="27" name="Text Placeholder 35">
            <a:extLst>
              <a:ext uri="{FF2B5EF4-FFF2-40B4-BE49-F238E27FC236}">
                <a16:creationId xmlns:a16="http://schemas.microsoft.com/office/drawing/2014/main" id="{2BD521B6-BD70-6519-3BCC-0441BC90998A}"/>
              </a:ext>
            </a:extLst>
          </p:cNvPr>
          <p:cNvSpPr>
            <a:spLocks noGrp="1"/>
          </p:cNvSpPr>
          <p:nvPr>
            <p:ph type="body" sz="quarter" idx="27"/>
          </p:nvPr>
        </p:nvSpPr>
        <p:spPr>
          <a:xfrm>
            <a:off x="904546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8" name="Text Placeholder 35">
            <a:extLst>
              <a:ext uri="{FF2B5EF4-FFF2-40B4-BE49-F238E27FC236}">
                <a16:creationId xmlns:a16="http://schemas.microsoft.com/office/drawing/2014/main" id="{B09D8CE1-C90E-B457-C2C5-5AE34D538BFD}"/>
              </a:ext>
            </a:extLst>
          </p:cNvPr>
          <p:cNvSpPr>
            <a:spLocks noGrp="1"/>
          </p:cNvSpPr>
          <p:nvPr>
            <p:ph type="body" sz="quarter" idx="28"/>
          </p:nvPr>
        </p:nvSpPr>
        <p:spPr>
          <a:xfrm>
            <a:off x="904546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5" name="Date Placeholder 3">
            <a:extLst>
              <a:ext uri="{FF2B5EF4-FFF2-40B4-BE49-F238E27FC236}">
                <a16:creationId xmlns:a16="http://schemas.microsoft.com/office/drawing/2014/main" id="{D7AF960F-EA2C-059B-FD05-9627AA9B405B}"/>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0" name="Rectangle 8">
            <a:extLst>
              <a:ext uri="{FF2B5EF4-FFF2-40B4-BE49-F238E27FC236}">
                <a16:creationId xmlns:a16="http://schemas.microsoft.com/office/drawing/2014/main" id="{41B0960E-E397-9136-EE2E-F2595BA18E5D}"/>
              </a:ext>
              <a:ext uri="{C183D7F6-B498-43B3-948B-1728B52AA6E4}">
                <adec:decorative xmlns:adec="http://schemas.microsoft.com/office/drawing/2017/decorative" val="1"/>
              </a:ext>
            </a:extLst>
          </p:cNvPr>
          <p:cNvSpPr/>
          <p:nvPr userDrawn="1"/>
        </p:nvSpPr>
        <p:spPr>
          <a:xfrm rot="16200000" flipH="1">
            <a:off x="10715815"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
            <a:extLst>
              <a:ext uri="{FF2B5EF4-FFF2-40B4-BE49-F238E27FC236}">
                <a16:creationId xmlns:a16="http://schemas.microsoft.com/office/drawing/2014/main" id="{89DDA4E8-D382-3D12-576D-43FB555E0E86}"/>
              </a:ext>
              <a:ext uri="{C183D7F6-B498-43B3-948B-1728B52AA6E4}">
                <adec:decorative xmlns:adec="http://schemas.microsoft.com/office/drawing/2017/decorative" val="1"/>
              </a:ext>
            </a:extLst>
          </p:cNvPr>
          <p:cNvSpPr/>
          <p:nvPr userDrawn="1"/>
        </p:nvSpPr>
        <p:spPr>
          <a:xfrm rot="16200000" flipH="1">
            <a:off x="11795965"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47576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87" name="Rectangle 23">
            <a:extLst>
              <a:ext uri="{FF2B5EF4-FFF2-40B4-BE49-F238E27FC236}">
                <a16:creationId xmlns:a16="http://schemas.microsoft.com/office/drawing/2014/main" id="{590E6AF1-4025-C539-6638-597177D00B8D}"/>
              </a:ext>
              <a:ext uri="{C183D7F6-B498-43B3-948B-1728B52AA6E4}">
                <adec:decorative xmlns:adec="http://schemas.microsoft.com/office/drawing/2017/decorative" val="1"/>
              </a:ext>
            </a:extLst>
          </p:cNvPr>
          <p:cNvSpPr/>
          <p:nvPr userDrawn="1"/>
        </p:nvSpPr>
        <p:spPr>
          <a:xfrm>
            <a:off x="7065820" y="6245509"/>
            <a:ext cx="512617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itle 6">
            <a:extLst>
              <a:ext uri="{FF2B5EF4-FFF2-40B4-BE49-F238E27FC236}">
                <a16:creationId xmlns:a16="http://schemas.microsoft.com/office/drawing/2014/main" id="{25E8EC5E-EA9E-1F86-2E83-5D5499601119}"/>
              </a:ext>
            </a:extLst>
          </p:cNvPr>
          <p:cNvSpPr>
            <a:spLocks noGrp="1"/>
          </p:cNvSpPr>
          <p:nvPr>
            <p:ph type="title" hasCustomPrompt="1"/>
          </p:nvPr>
        </p:nvSpPr>
        <p:spPr>
          <a:xfrm>
            <a:off x="1085864" y="1532081"/>
            <a:ext cx="5273221" cy="3793838"/>
          </a:xfrm>
        </p:spPr>
        <p:txBody>
          <a:bodyPr lIns="0" tIns="0" rIns="0" bIns="0" anchor="ctr">
            <a:noAutofit/>
          </a:bodyPr>
          <a:lstStyle>
            <a:lvl1pPr>
              <a:defRPr sz="5400" baseline="0">
                <a:solidFill>
                  <a:schemeClr val="tx1"/>
                </a:solidFill>
              </a:defRPr>
            </a:lvl1pPr>
          </a:lstStyle>
          <a:p>
            <a:r>
              <a:rPr lang="en-US"/>
              <a:t>Click to edit Master title style</a:t>
            </a:r>
            <a:endParaRPr lang="x-none"/>
          </a:p>
        </p:txBody>
      </p:sp>
      <p:sp>
        <p:nvSpPr>
          <p:cNvPr id="3" name="Picture Placeholder 25" descr="A woman wearing a yellow sweater working at the office">
            <a:extLst>
              <a:ext uri="{FF2B5EF4-FFF2-40B4-BE49-F238E27FC236}">
                <a16:creationId xmlns:a16="http://schemas.microsoft.com/office/drawing/2014/main" id="{0F266249-25B1-EF53-33EB-FA594F7F68B4}"/>
              </a:ext>
              <a:ext uri="{C183D7F6-B498-43B3-948B-1728B52AA6E4}">
                <adec:decorative xmlns:adec="http://schemas.microsoft.com/office/drawing/2017/decorative" val="0"/>
              </a:ext>
            </a:extLst>
          </p:cNvPr>
          <p:cNvSpPr>
            <a:spLocks noGrp="1"/>
          </p:cNvSpPr>
          <p:nvPr>
            <p:ph type="pic" sz="quarter" idx="20"/>
          </p:nvPr>
        </p:nvSpPr>
        <p:spPr>
          <a:xfrm>
            <a:off x="7063457" y="1326813"/>
            <a:ext cx="3778435" cy="4924193"/>
          </a:xfrm>
          <a:noFill/>
        </p:spPr>
        <p:txBody>
          <a:bodyPr/>
          <a:lstStyle/>
          <a:p>
            <a:endParaRPr lang="zh-CN" altLang="en-US"/>
          </a:p>
        </p:txBody>
      </p:sp>
      <p:sp>
        <p:nvSpPr>
          <p:cNvPr id="7" name="Date Placeholder 3">
            <a:extLst>
              <a:ext uri="{FF2B5EF4-FFF2-40B4-BE49-F238E27FC236}">
                <a16:creationId xmlns:a16="http://schemas.microsoft.com/office/drawing/2014/main" id="{021528A5-067A-BD49-2204-67FF006E8BBF}"/>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5E67C389-E6A8-48B1-74CD-322C690F98F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D7705C1-E2D3-B1B7-C51C-44843980FFF1}"/>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12" name="Rectangle 9">
            <a:extLst>
              <a:ext uri="{FF2B5EF4-FFF2-40B4-BE49-F238E27FC236}">
                <a16:creationId xmlns:a16="http://schemas.microsoft.com/office/drawing/2014/main" id="{5917FF65-0254-002E-D43D-FF8B5E603B7F}"/>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ectangle 8">
            <a:extLst>
              <a:ext uri="{FF2B5EF4-FFF2-40B4-BE49-F238E27FC236}">
                <a16:creationId xmlns:a16="http://schemas.microsoft.com/office/drawing/2014/main" id="{3D6108ED-5598-D9CD-3F7C-E35B4C8BBB5C}"/>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6">
            <a:extLst>
              <a:ext uri="{FF2B5EF4-FFF2-40B4-BE49-F238E27FC236}">
                <a16:creationId xmlns:a16="http://schemas.microsoft.com/office/drawing/2014/main" id="{21EB73BE-3F32-B696-CCF3-3120CC026F45}"/>
              </a:ext>
              <a:ext uri="{C183D7F6-B498-43B3-948B-1728B52AA6E4}">
                <adec:decorative xmlns:adec="http://schemas.microsoft.com/office/drawing/2017/decorative" val="1"/>
              </a:ext>
            </a:extLst>
          </p:cNvPr>
          <p:cNvSpPr/>
          <p:nvPr userDrawn="1"/>
        </p:nvSpPr>
        <p:spPr>
          <a:xfrm rot="10800000">
            <a:off x="10833958"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4" name="Freeform: Shape 59">
            <a:extLst>
              <a:ext uri="{FF2B5EF4-FFF2-40B4-BE49-F238E27FC236}">
                <a16:creationId xmlns:a16="http://schemas.microsoft.com/office/drawing/2014/main" id="{A7A3C520-412F-3B3C-3DD2-BA1FA9970CED}"/>
              </a:ext>
              <a:ext uri="{C183D7F6-B498-43B3-948B-1728B52AA6E4}">
                <adec:decorative xmlns:adec="http://schemas.microsoft.com/office/drawing/2017/decorative" val="1"/>
              </a:ext>
            </a:extLst>
          </p:cNvPr>
          <p:cNvSpPr/>
          <p:nvPr userDrawn="1"/>
        </p:nvSpPr>
        <p:spPr>
          <a:xfrm flipH="1" flipV="1">
            <a:off x="10841894"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0" name="Rectangle 6">
            <a:extLst>
              <a:ext uri="{FF2B5EF4-FFF2-40B4-BE49-F238E27FC236}">
                <a16:creationId xmlns:a16="http://schemas.microsoft.com/office/drawing/2014/main" id="{99367659-61EC-44B3-A73E-47A6D3C10F4F}"/>
              </a:ext>
              <a:ext uri="{C183D7F6-B498-43B3-948B-1728B52AA6E4}">
                <adec:decorative xmlns:adec="http://schemas.microsoft.com/office/drawing/2017/decorative" val="1"/>
              </a:ext>
            </a:extLst>
          </p:cNvPr>
          <p:cNvSpPr/>
          <p:nvPr userDrawn="1"/>
        </p:nvSpPr>
        <p:spPr>
          <a:xfrm rot="10800000">
            <a:off x="10833958"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6" name="Freeform: Shape 9">
            <a:extLst>
              <a:ext uri="{FF2B5EF4-FFF2-40B4-BE49-F238E27FC236}">
                <a16:creationId xmlns:a16="http://schemas.microsoft.com/office/drawing/2014/main" id="{14EDCCCA-96A0-0D33-9C7F-224DCB3D55E0}"/>
              </a:ext>
              <a:ext uri="{C183D7F6-B498-43B3-948B-1728B52AA6E4}">
                <adec:decorative xmlns:adec="http://schemas.microsoft.com/office/drawing/2017/decorative" val="1"/>
              </a:ext>
            </a:extLst>
          </p:cNvPr>
          <p:cNvSpPr/>
          <p:nvPr userDrawn="1"/>
        </p:nvSpPr>
        <p:spPr>
          <a:xfrm flipV="1">
            <a:off x="10833958" y="3472845"/>
            <a:ext cx="1358044" cy="675816"/>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2" name="Rectangle 8">
            <a:extLst>
              <a:ext uri="{FF2B5EF4-FFF2-40B4-BE49-F238E27FC236}">
                <a16:creationId xmlns:a16="http://schemas.microsoft.com/office/drawing/2014/main" id="{2C55E30B-D458-A8B6-11AB-5FAEA926BFB0}"/>
              </a:ext>
              <a:ext uri="{C183D7F6-B498-43B3-948B-1728B52AA6E4}">
                <adec:decorative xmlns:adec="http://schemas.microsoft.com/office/drawing/2017/decorative" val="1"/>
              </a:ext>
            </a:extLst>
          </p:cNvPr>
          <p:cNvSpPr/>
          <p:nvPr userDrawn="1"/>
        </p:nvSpPr>
        <p:spPr>
          <a:xfrm rot="10800000" flipV="1">
            <a:off x="10833956" y="4148668"/>
            <a:ext cx="1358043"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Shape 59">
            <a:extLst>
              <a:ext uri="{FF2B5EF4-FFF2-40B4-BE49-F238E27FC236}">
                <a16:creationId xmlns:a16="http://schemas.microsoft.com/office/drawing/2014/main" id="{81D1A457-4F77-6BE6-3713-4638E83D6D7D}"/>
              </a:ext>
              <a:ext uri="{C183D7F6-B498-43B3-948B-1728B52AA6E4}">
                <adec:decorative xmlns:adec="http://schemas.microsoft.com/office/drawing/2017/decorative" val="1"/>
              </a:ext>
            </a:extLst>
          </p:cNvPr>
          <p:cNvSpPr/>
          <p:nvPr userDrawn="1"/>
        </p:nvSpPr>
        <p:spPr>
          <a:xfrm flipH="1" flipV="1">
            <a:off x="10833956" y="4148663"/>
            <a:ext cx="1358045"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375255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CE92327-3D7D-91A2-CBCF-20D7848814A2}"/>
              </a:ext>
              <a:ext uri="{C183D7F6-B498-43B3-948B-1728B52AA6E4}">
                <adec:decorative xmlns:adec="http://schemas.microsoft.com/office/drawing/2017/decorative" val="1"/>
              </a:ext>
            </a:extLst>
          </p:cNvPr>
          <p:cNvSpPr/>
          <p:nvPr userDrawn="1"/>
        </p:nvSpPr>
        <p:spPr>
          <a:xfrm rot="5400000">
            <a:off x="766933" y="5779708"/>
            <a:ext cx="311361" cy="1845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a16="http://schemas.microsoft.com/office/drawing/2014/main" id="{5611E7B7-7FBD-C6BE-4220-4A9AFC269A33}"/>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a16="http://schemas.microsoft.com/office/drawing/2014/main" id="{694C599F-AFDE-9701-5E41-913EF170A2AF}"/>
              </a:ext>
            </a:extLst>
          </p:cNvPr>
          <p:cNvSpPr>
            <a:spLocks noGrp="1"/>
          </p:cNvSpPr>
          <p:nvPr>
            <p:ph type="pic" sz="quarter" idx="13"/>
          </p:nvPr>
        </p:nvSpPr>
        <p:spPr>
          <a:xfrm>
            <a:off x="1314097" y="2698036"/>
            <a:ext cx="4040595" cy="2957429"/>
          </a:xfrm>
        </p:spPr>
        <p:txBody>
          <a:bodyPr/>
          <a:lstStyle/>
          <a:p>
            <a:endParaRPr lang="en-US"/>
          </a:p>
        </p:txBody>
      </p:sp>
      <p:sp>
        <p:nvSpPr>
          <p:cNvPr id="3" name="Content Placeholder 2">
            <a:extLst>
              <a:ext uri="{FF2B5EF4-FFF2-40B4-BE49-F238E27FC236}">
                <a16:creationId xmlns:a16="http://schemas.microsoft.com/office/drawing/2014/main" id="{DADA4ECD-4494-EA14-631D-9D60BF413E7F}"/>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a16="http://schemas.microsoft.com/office/drawing/2014/main" id="{72328280-7591-87BA-48BC-57154E8F9200}"/>
              </a:ext>
              <a:ext uri="{C183D7F6-B498-43B3-948B-1728B52AA6E4}">
                <adec:decorative xmlns:adec="http://schemas.microsoft.com/office/drawing/2017/decorative" val="1"/>
              </a:ext>
            </a:extLst>
          </p:cNvPr>
          <p:cNvSpPr/>
          <p:nvPr userDrawn="1"/>
        </p:nvSpPr>
        <p:spPr>
          <a:xfrm rot="16200000" flipH="1">
            <a:off x="10715815"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a16="http://schemas.microsoft.com/office/drawing/2014/main" id="{7E2E09B4-079D-3AC2-569B-351AC77F305D}"/>
              </a:ext>
              <a:ext uri="{C183D7F6-B498-43B3-948B-1728B52AA6E4}">
                <adec:decorative xmlns:adec="http://schemas.microsoft.com/office/drawing/2017/decorative" val="1"/>
              </a:ext>
            </a:extLst>
          </p:cNvPr>
          <p:cNvSpPr/>
          <p:nvPr userDrawn="1"/>
        </p:nvSpPr>
        <p:spPr>
          <a:xfrm rot="16200000" flipH="1">
            <a:off x="11795965"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7866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67A2B41B-7B73-7F7C-BDE4-B64E367EFCF6}"/>
              </a:ext>
              <a:ext uri="{C183D7F6-B498-43B3-948B-1728B52AA6E4}">
                <adec:decorative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a16="http://schemas.microsoft.com/office/drawing/2014/main" id="{ECD5DF8A-9681-079A-0E04-84852AD0BEB5}"/>
              </a:ext>
              <a:ext uri="{C183D7F6-B498-43B3-948B-1728B52AA6E4}">
                <adec:decorative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a16="http://schemas.microsoft.com/office/drawing/2014/main" id="{826C698D-FB25-B1C4-B155-8945F7603371}"/>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a16="http://schemas.microsoft.com/office/drawing/2014/main" id="{0DCB0DA2-1A73-EDEF-65E1-746EFDD23CD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1" y="2187611"/>
            <a:ext cx="10504000" cy="1823347"/>
          </a:xfrm>
        </p:spPr>
        <p:txBody>
          <a:bodyPr/>
          <a:lstStyle/>
          <a:p>
            <a:endParaRPr lang="en-US"/>
          </a:p>
        </p:txBody>
      </p:sp>
      <p:sp>
        <p:nvSpPr>
          <p:cNvPr id="3" name="Content Placeholder 2">
            <a:extLst>
              <a:ext uri="{FF2B5EF4-FFF2-40B4-BE49-F238E27FC236}">
                <a16:creationId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895295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Photo 5">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CA260-60C6-0862-8D37-67F8B32D7D2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314095" y="2698036"/>
            <a:ext cx="4040596" cy="2957429"/>
          </a:xfrm>
        </p:spPr>
        <p:txBody>
          <a:bodyPr/>
          <a:lstStyle/>
          <a:p>
            <a:endParaRPr lang="en-US"/>
          </a:p>
        </p:txBody>
      </p:sp>
      <p:sp>
        <p:nvSpPr>
          <p:cNvPr id="3" name="Content Placeholder 2">
            <a:extLst>
              <a:ext uri="{FF2B5EF4-FFF2-40B4-BE49-F238E27FC236}">
                <a16:creationId xmlns:a16="http://schemas.microsoft.com/office/drawing/2014/main" id="{C6D4AD2F-D082-4D53-364B-2AB7F22C4BE2}"/>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a16="http://schemas.microsoft.com/office/drawing/2014/main" id="{4FEF3EBE-C792-9A19-4F3A-11F8E85215E3}"/>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a16="http://schemas.microsoft.com/office/drawing/2014/main" id="{32DD04BE-0EC2-B435-EC39-F70F0B4D4CD8}"/>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a16="http://schemas.microsoft.com/office/drawing/2014/main" id="{C7346FF1-1F4E-6102-72E8-B661677DE603}"/>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a16="http://schemas.microsoft.com/office/drawing/2014/main" id="{281C9290-51EF-B467-0F94-917BE4AB6A2E}"/>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237107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4D56CB-7729-4F9B-B383-5D5EDD1C4FA8}"/>
              </a:ext>
              <a:ext uri="{C183D7F6-B498-43B3-948B-1728B52AA6E4}">
                <adec:decorative xmlns:adec="http://schemas.microsoft.com/office/drawing/2017/decorative" val="1"/>
              </a:ext>
            </a:extLst>
          </p:cNvPr>
          <p:cNvSpPr/>
          <p:nvPr userDrawn="1"/>
        </p:nvSpPr>
        <p:spPr>
          <a:xfrm rot="10800000" flipV="1">
            <a:off x="9821333" y="4558433"/>
            <a:ext cx="2370667"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39E53A78-6591-EEDA-1DFD-F106ECC52DBC}"/>
              </a:ext>
              <a:ext uri="{C183D7F6-B498-43B3-948B-1728B52AA6E4}">
                <adec:decorative xmlns:adec="http://schemas.microsoft.com/office/drawing/2017/decorative" val="1"/>
              </a:ext>
            </a:extLst>
          </p:cNvPr>
          <p:cNvSpPr/>
          <p:nvPr userDrawn="1"/>
        </p:nvSpPr>
        <p:spPr>
          <a:xfrm flipH="1" flipV="1">
            <a:off x="9821333" y="4558438"/>
            <a:ext cx="2370667"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3" name="Title 1">
            <a:extLst>
              <a:ext uri="{FF2B5EF4-FFF2-40B4-BE49-F238E27FC236}">
                <a16:creationId xmlns:a16="http://schemas.microsoft.com/office/drawing/2014/main" id="{6F5ADCC5-3878-853E-8614-59CF8B281060}"/>
              </a:ext>
            </a:extLst>
          </p:cNvPr>
          <p:cNvSpPr>
            <a:spLocks noGrp="1"/>
          </p:cNvSpPr>
          <p:nvPr>
            <p:ph type="ctrTitle" hasCustomPrompt="1"/>
          </p:nvPr>
        </p:nvSpPr>
        <p:spPr>
          <a:xfrm>
            <a:off x="521208" y="837382"/>
            <a:ext cx="7837069" cy="3696518"/>
          </a:xfrm>
        </p:spPr>
        <p:txBody>
          <a:bodyPr anchor="t">
            <a:noAutofit/>
          </a:bodyPr>
          <a:lstStyle>
            <a:lvl1pPr algn="l">
              <a:defRPr sz="5400"/>
            </a:lvl1pPr>
          </a:lstStyle>
          <a:p>
            <a:r>
              <a:rPr lang="en-US"/>
              <a:t>Click to edit Master title style</a:t>
            </a:r>
            <a:endParaRPr lang="x-none"/>
          </a:p>
        </p:txBody>
      </p:sp>
      <p:sp>
        <p:nvSpPr>
          <p:cNvPr id="14" name="Subtitle 2">
            <a:extLst>
              <a:ext uri="{FF2B5EF4-FFF2-40B4-BE49-F238E27FC236}">
                <a16:creationId xmlns:a16="http://schemas.microsoft.com/office/drawing/2014/main" id="{899E747C-251E-F759-ABCD-CD941BA33A57}"/>
              </a:ext>
            </a:extLst>
          </p:cNvPr>
          <p:cNvSpPr>
            <a:spLocks noGrp="1"/>
          </p:cNvSpPr>
          <p:nvPr>
            <p:ph type="subTitle" idx="1" hasCustomPrompt="1"/>
          </p:nvPr>
        </p:nvSpPr>
        <p:spPr>
          <a:xfrm>
            <a:off x="521210" y="4648203"/>
            <a:ext cx="7837071" cy="891581"/>
          </a:xfrm>
        </p:spPr>
        <p:txBody>
          <a:bodyPr anchor="b">
            <a:noAutofit/>
          </a:bodyPr>
          <a:lstStyle>
            <a:lvl1pPr marL="0" indent="0" algn="l">
              <a:lnSpc>
                <a:spcPct val="100000"/>
              </a:lnSpc>
              <a:spcBef>
                <a:spcPts val="0"/>
              </a:spcBef>
              <a:buNone/>
              <a:defRPr sz="3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5" name="Content Placeholder 8">
            <a:extLst>
              <a:ext uri="{FF2B5EF4-FFF2-40B4-BE49-F238E27FC236}">
                <a16:creationId xmlns:a16="http://schemas.microsoft.com/office/drawing/2014/main" id="{C031AA0C-A2A7-B56D-9661-B2A56DD37D19}"/>
              </a:ext>
              <a:ext uri="{C183D7F6-B498-43B3-948B-1728B52AA6E4}">
                <adec:decorative xmlns:adec="http://schemas.microsoft.com/office/drawing/2017/decorative" val="0"/>
              </a:ext>
            </a:extLst>
          </p:cNvPr>
          <p:cNvSpPr>
            <a:spLocks noGrp="1"/>
          </p:cNvSpPr>
          <p:nvPr>
            <p:ph sz="quarter" idx="17" hasCustomPrompt="1"/>
          </p:nvPr>
        </p:nvSpPr>
        <p:spPr>
          <a:xfrm>
            <a:off x="521209" y="5730286"/>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B018A332-DECC-D8DD-0E19-762C6FFB93F7}"/>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a16="http://schemas.microsoft.com/office/drawing/2014/main" id="{94EB1C08-1A28-5224-563E-C8AF24A3F32D}"/>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45529DAF-CFD3-BC3E-C570-099DAEEB004E}"/>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8" name="Rectangle 9">
            <a:extLst>
              <a:ext uri="{FF2B5EF4-FFF2-40B4-BE49-F238E27FC236}">
                <a16:creationId xmlns:a16="http://schemas.microsoft.com/office/drawing/2014/main" id="{1C113ED2-FAFE-A686-C43C-7C104C28E34D}"/>
              </a:ext>
              <a:ext uri="{C183D7F6-B498-43B3-948B-1728B52AA6E4}">
                <adec:decorative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Rectangle 8">
            <a:extLst>
              <a:ext uri="{FF2B5EF4-FFF2-40B4-BE49-F238E27FC236}">
                <a16:creationId xmlns:a16="http://schemas.microsoft.com/office/drawing/2014/main" id="{1580C5C3-0FF4-BA92-445D-48CC4C54FBD7}"/>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EAB71EF6-F4ED-6CD6-E0C2-EAB75D0F052A}"/>
              </a:ext>
              <a:ext uri="{C183D7F6-B498-43B3-948B-1728B52AA6E4}">
                <adec:decorative xmlns:adec="http://schemas.microsoft.com/office/drawing/2017/decorative" val="1"/>
              </a:ext>
            </a:extLst>
          </p:cNvPr>
          <p:cNvSpPr/>
          <p:nvPr userDrawn="1"/>
        </p:nvSpPr>
        <p:spPr>
          <a:xfrm rot="10800000">
            <a:off x="9821336" y="0"/>
            <a:ext cx="2370665"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1" name="Freeform: Shape 59">
            <a:extLst>
              <a:ext uri="{FF2B5EF4-FFF2-40B4-BE49-F238E27FC236}">
                <a16:creationId xmlns:a16="http://schemas.microsoft.com/office/drawing/2014/main" id="{B24268F0-A8A4-E399-5FC5-6384B8BD966E}"/>
              </a:ext>
              <a:ext uri="{C183D7F6-B498-43B3-948B-1728B52AA6E4}">
                <adec:decorative xmlns:adec="http://schemas.microsoft.com/office/drawing/2017/decorative" val="1"/>
              </a:ext>
            </a:extLst>
          </p:cNvPr>
          <p:cNvSpPr/>
          <p:nvPr userDrawn="1"/>
        </p:nvSpPr>
        <p:spPr>
          <a:xfrm flipH="1" flipV="1">
            <a:off x="9835108" y="-1"/>
            <a:ext cx="2356893"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Rectangle 6">
            <a:extLst>
              <a:ext uri="{FF2B5EF4-FFF2-40B4-BE49-F238E27FC236}">
                <a16:creationId xmlns:a16="http://schemas.microsoft.com/office/drawing/2014/main" id="{70AC4EA9-78A7-EDEB-A4B1-0E44AB2263C7}"/>
              </a:ext>
              <a:ext uri="{C183D7F6-B498-43B3-948B-1728B52AA6E4}">
                <adec:decorative xmlns:adec="http://schemas.microsoft.com/office/drawing/2017/decorative" val="1"/>
              </a:ext>
            </a:extLst>
          </p:cNvPr>
          <p:cNvSpPr/>
          <p:nvPr userDrawn="1"/>
        </p:nvSpPr>
        <p:spPr>
          <a:xfrm rot="10800000">
            <a:off x="9821331" y="2456497"/>
            <a:ext cx="2370668"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18">
            <a:extLst>
              <a:ext uri="{FF2B5EF4-FFF2-40B4-BE49-F238E27FC236}">
                <a16:creationId xmlns:a16="http://schemas.microsoft.com/office/drawing/2014/main" id="{ACCD3CEE-6646-969D-7160-69226A1B7832}"/>
              </a:ext>
              <a:ext uri="{C183D7F6-B498-43B3-948B-1728B52AA6E4}">
                <adec:decorative xmlns:adec="http://schemas.microsoft.com/office/drawing/2017/decorative" val="1"/>
              </a:ext>
            </a:extLst>
          </p:cNvPr>
          <p:cNvSpPr/>
          <p:nvPr userDrawn="1"/>
        </p:nvSpPr>
        <p:spPr>
          <a:xfrm rot="5400000" flipV="1">
            <a:off x="10444462" y="2810904"/>
            <a:ext cx="1124412" cy="2370664"/>
          </a:xfrm>
          <a:custGeom>
            <a:avLst/>
            <a:gdLst>
              <a:gd name="connsiteX0" fmla="*/ 600765 w 600765"/>
              <a:gd name="connsiteY0" fmla="*/ 0 h 1266628"/>
              <a:gd name="connsiteX1" fmla="*/ 600765 w 600765"/>
              <a:gd name="connsiteY1" fmla="*/ 1266628 h 1266628"/>
              <a:gd name="connsiteX2" fmla="*/ 508593 w 600765"/>
              <a:gd name="connsiteY2" fmla="*/ 1257336 h 1266628"/>
              <a:gd name="connsiteX3" fmla="*/ 0 w 600765"/>
              <a:gd name="connsiteY3" fmla="*/ 633314 h 1266628"/>
              <a:gd name="connsiteX4" fmla="*/ 508593 w 600765"/>
              <a:gd name="connsiteY4" fmla="*/ 9292 h 12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65" h="1266628">
                <a:moveTo>
                  <a:pt x="600765" y="0"/>
                </a:moveTo>
                <a:lnTo>
                  <a:pt x="600765" y="1266628"/>
                </a:lnTo>
                <a:lnTo>
                  <a:pt x="508593" y="1257336"/>
                </a:lnTo>
                <a:cubicBezTo>
                  <a:pt x="218339" y="1197942"/>
                  <a:pt x="0" y="941126"/>
                  <a:pt x="0" y="633314"/>
                </a:cubicBezTo>
                <a:cubicBezTo>
                  <a:pt x="0" y="325502"/>
                  <a:pt x="218339" y="68686"/>
                  <a:pt x="508593" y="9292"/>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338119394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184A5B9-E2EB-CB8F-9FCE-B435678BB4BB}"/>
              </a:ext>
              <a:ext uri="{C183D7F6-B498-43B3-948B-1728B52AA6E4}">
                <adec:decorative xmlns:adec="http://schemas.microsoft.com/office/drawing/2017/decorative" val="1"/>
              </a:ext>
            </a:extLst>
          </p:cNvPr>
          <p:cNvSpPr/>
          <p:nvPr userDrawn="1"/>
        </p:nvSpPr>
        <p:spPr>
          <a:xfrm rot="10800000">
            <a:off x="9937751" y="3696531"/>
            <a:ext cx="2254248" cy="3163005"/>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a16="http://schemas.microsoft.com/office/drawing/2014/main" id="{BEF628E3-8F76-0E9D-3DEE-A459731EFF5F}"/>
              </a:ext>
              <a:ext uri="{C183D7F6-B498-43B3-948B-1728B52AA6E4}">
                <adec:decorative xmlns:adec="http://schemas.microsoft.com/office/drawing/2017/decorative" val="1"/>
              </a:ext>
            </a:extLst>
          </p:cNvPr>
          <p:cNvSpPr/>
          <p:nvPr userDrawn="1"/>
        </p:nvSpPr>
        <p:spPr>
          <a:xfrm flipV="1">
            <a:off x="9937749" y="5736201"/>
            <a:ext cx="2254251" cy="1121803"/>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1" name="Title 1">
            <a:extLst>
              <a:ext uri="{FF2B5EF4-FFF2-40B4-BE49-F238E27FC236}">
                <a16:creationId xmlns:a16="http://schemas.microsoft.com/office/drawing/2014/main" id="{794A9AA8-C219-474F-E074-634356B77D9C}"/>
              </a:ext>
            </a:extLst>
          </p:cNvPr>
          <p:cNvSpPr>
            <a:spLocks noGrp="1"/>
          </p:cNvSpPr>
          <p:nvPr>
            <p:ph type="ctrTitle" hasCustomPrompt="1"/>
          </p:nvPr>
        </p:nvSpPr>
        <p:spPr>
          <a:xfrm>
            <a:off x="657227" y="837382"/>
            <a:ext cx="7837069" cy="3696518"/>
          </a:xfrm>
        </p:spPr>
        <p:txBody>
          <a:bodyPr anchor="b">
            <a:noAutofit/>
          </a:bodyPr>
          <a:lstStyle>
            <a:lvl1pPr algn="l">
              <a:defRPr sz="5400"/>
            </a:lvl1pPr>
          </a:lstStyle>
          <a:p>
            <a:r>
              <a:rPr lang="en-US"/>
              <a:t>Click to edit Master title style</a:t>
            </a:r>
            <a:endParaRPr lang="x-none"/>
          </a:p>
        </p:txBody>
      </p:sp>
      <p:sp>
        <p:nvSpPr>
          <p:cNvPr id="13" name="Subtitle 2">
            <a:extLst>
              <a:ext uri="{FF2B5EF4-FFF2-40B4-BE49-F238E27FC236}">
                <a16:creationId xmlns:a16="http://schemas.microsoft.com/office/drawing/2014/main" id="{12979924-61C7-4C37-EAF2-46A0A2A2D13E}"/>
              </a:ext>
            </a:extLst>
          </p:cNvPr>
          <p:cNvSpPr>
            <a:spLocks noGrp="1"/>
          </p:cNvSpPr>
          <p:nvPr>
            <p:ph type="subTitle" idx="1" hasCustomPrompt="1"/>
          </p:nvPr>
        </p:nvSpPr>
        <p:spPr>
          <a:xfrm>
            <a:off x="657227" y="4648203"/>
            <a:ext cx="7837071" cy="1042877"/>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7" name="Content Placeholder 8">
            <a:extLst>
              <a:ext uri="{FF2B5EF4-FFF2-40B4-BE49-F238E27FC236}">
                <a16:creationId xmlns:a16="http://schemas.microsoft.com/office/drawing/2014/main" id="{946F423E-A433-4DDE-A3C0-3165FE754F65}"/>
              </a:ext>
              <a:ext uri="{C183D7F6-B498-43B3-948B-1728B52AA6E4}">
                <adec:decorative xmlns:adec="http://schemas.microsoft.com/office/drawing/2017/decorative" val="0"/>
              </a:ext>
            </a:extLst>
          </p:cNvPr>
          <p:cNvSpPr>
            <a:spLocks noGrp="1"/>
          </p:cNvSpPr>
          <p:nvPr>
            <p:ph sz="quarter" idx="17" hasCustomPrompt="1"/>
          </p:nvPr>
        </p:nvSpPr>
        <p:spPr>
          <a:xfrm>
            <a:off x="657225" y="5883114"/>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F24AAE30-F15B-1702-BB62-5EF514C38710}"/>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a16="http://schemas.microsoft.com/office/drawing/2014/main" id="{BFE3F5C5-ED4D-E322-2AF6-F166C684C082}"/>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C3C27666-6814-D528-A7CD-540241E7CA1E}"/>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32" name="Rectangle 8">
            <a:extLst>
              <a:ext uri="{FF2B5EF4-FFF2-40B4-BE49-F238E27FC236}">
                <a16:creationId xmlns:a16="http://schemas.microsoft.com/office/drawing/2014/main" id="{75F1C151-830E-3940-1AE4-FB8D2BD625B9}"/>
              </a:ext>
              <a:ext uri="{C183D7F6-B498-43B3-948B-1728B52AA6E4}">
                <adec:decorative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9">
            <a:extLst>
              <a:ext uri="{FF2B5EF4-FFF2-40B4-BE49-F238E27FC236}">
                <a16:creationId xmlns:a16="http://schemas.microsoft.com/office/drawing/2014/main" id="{219F9CAC-9EAC-C1A6-0F7E-3F8E87DFD824}"/>
              </a:ext>
              <a:ext uri="{C183D7F6-B498-43B3-948B-1728B52AA6E4}">
                <adec:decorative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a16="http://schemas.microsoft.com/office/drawing/2014/main" id="{1173937D-CDC9-73E6-6B3E-2447EC17AC90}"/>
              </a:ext>
              <a:ext uri="{C183D7F6-B498-43B3-948B-1728B52AA6E4}">
                <adec:decorative xmlns:adec="http://schemas.microsoft.com/office/drawing/2017/decorative" val="1"/>
              </a:ext>
            </a:extLst>
          </p:cNvPr>
          <p:cNvSpPr/>
          <p:nvPr userDrawn="1"/>
        </p:nvSpPr>
        <p:spPr>
          <a:xfrm rot="10800000">
            <a:off x="9937751" y="5"/>
            <a:ext cx="2254248" cy="36949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2" name="Freeform: Shape 59">
            <a:extLst>
              <a:ext uri="{FF2B5EF4-FFF2-40B4-BE49-F238E27FC236}">
                <a16:creationId xmlns:a16="http://schemas.microsoft.com/office/drawing/2014/main" id="{CBC384E9-DFB8-C4B8-FD41-571F33CD64EF}"/>
              </a:ext>
              <a:ext uri="{C183D7F6-B498-43B3-948B-1728B52AA6E4}">
                <adec:decorative xmlns:adec="http://schemas.microsoft.com/office/drawing/2017/decorative" val="1"/>
              </a:ext>
            </a:extLst>
          </p:cNvPr>
          <p:cNvSpPr/>
          <p:nvPr userDrawn="1"/>
        </p:nvSpPr>
        <p:spPr>
          <a:xfrm>
            <a:off x="9937749" y="-2"/>
            <a:ext cx="2254251" cy="369651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p14="http://schemas.microsoft.com/office/powerpoint/2010/main" val="42527459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B97416E4-EDCD-B6B0-871B-59B523934176}"/>
              </a:ext>
              <a:ext uri="{C183D7F6-B498-43B3-948B-1728B52AA6E4}">
                <adec:decorative xmlns:adec="http://schemas.microsoft.com/office/drawing/2017/decorative" val="1"/>
              </a:ext>
            </a:extLst>
          </p:cNvPr>
          <p:cNvSpPr/>
          <p:nvPr userDrawn="1"/>
        </p:nvSpPr>
        <p:spPr>
          <a:xfrm rot="10800000" flipH="1" flipV="1">
            <a:off x="1"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Shape 59">
            <a:extLst>
              <a:ext uri="{FF2B5EF4-FFF2-40B4-BE49-F238E27FC236}">
                <a16:creationId xmlns:a16="http://schemas.microsoft.com/office/drawing/2014/main" id="{E2D01E03-0AE5-38F7-B2E7-A561D2D8E803}"/>
              </a:ext>
              <a:ext uri="{C183D7F6-B498-43B3-948B-1728B52AA6E4}">
                <adec:decorative xmlns:adec="http://schemas.microsoft.com/office/drawing/2017/decorative" val="1"/>
              </a:ext>
            </a:extLst>
          </p:cNvPr>
          <p:cNvSpPr/>
          <p:nvPr userDrawn="1"/>
        </p:nvSpPr>
        <p:spPr>
          <a:xfrm flipV="1">
            <a:off x="1"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1" name="Rectangle 8">
            <a:extLst>
              <a:ext uri="{FF2B5EF4-FFF2-40B4-BE49-F238E27FC236}">
                <a16:creationId xmlns:a16="http://schemas.microsoft.com/office/drawing/2014/main" id="{F6DBF5FB-1D7F-AA76-089E-78475F22BF99}"/>
              </a:ext>
              <a:ext uri="{C183D7F6-B498-43B3-948B-1728B52AA6E4}">
                <adec:decorative xmlns:adec="http://schemas.microsoft.com/office/drawing/2017/decorative" val="1"/>
              </a:ext>
            </a:extLst>
          </p:cNvPr>
          <p:cNvSpPr/>
          <p:nvPr userDrawn="1"/>
        </p:nvSpPr>
        <p:spPr>
          <a:xfrm rot="10800000" flipV="1">
            <a:off x="10693957"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Shape 59">
            <a:extLst>
              <a:ext uri="{FF2B5EF4-FFF2-40B4-BE49-F238E27FC236}">
                <a16:creationId xmlns:a16="http://schemas.microsoft.com/office/drawing/2014/main" id="{44A1C6DB-DBF1-64FE-805A-746B1CA7C39D}"/>
              </a:ext>
              <a:ext uri="{C183D7F6-B498-43B3-948B-1728B52AA6E4}">
                <adec:decorative xmlns:adec="http://schemas.microsoft.com/office/drawing/2017/decorative" val="1"/>
              </a:ext>
            </a:extLst>
          </p:cNvPr>
          <p:cNvSpPr/>
          <p:nvPr userDrawn="1"/>
        </p:nvSpPr>
        <p:spPr>
          <a:xfrm flipH="1" flipV="1">
            <a:off x="10693957"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Title 1">
            <a:extLst>
              <a:ext uri="{FF2B5EF4-FFF2-40B4-BE49-F238E27FC236}">
                <a16:creationId xmlns:a16="http://schemas.microsoft.com/office/drawing/2014/main" id="{F57D558E-B648-BBEB-46E0-F39608643FFC}"/>
              </a:ext>
            </a:extLst>
          </p:cNvPr>
          <p:cNvSpPr>
            <a:spLocks noGrp="1"/>
          </p:cNvSpPr>
          <p:nvPr>
            <p:ph type="ctrTitle" hasCustomPrompt="1"/>
          </p:nvPr>
        </p:nvSpPr>
        <p:spPr>
          <a:xfrm>
            <a:off x="2025651" y="1122363"/>
            <a:ext cx="8140700" cy="2387600"/>
          </a:xfrm>
        </p:spPr>
        <p:txBody>
          <a:bodyPr anchor="b">
            <a:noAutofit/>
          </a:bodyPr>
          <a:lstStyle>
            <a:lvl1pPr algn="ctr">
              <a:defRPr sz="5400"/>
            </a:lvl1pPr>
          </a:lstStyle>
          <a:p>
            <a:r>
              <a:rPr lang="en-US"/>
              <a:t>Click to edit Master title style</a:t>
            </a:r>
            <a:endParaRPr lang="x-none"/>
          </a:p>
        </p:txBody>
      </p:sp>
      <p:sp>
        <p:nvSpPr>
          <p:cNvPr id="10" name="Subtitle 2">
            <a:extLst>
              <a:ext uri="{FF2B5EF4-FFF2-40B4-BE49-F238E27FC236}">
                <a16:creationId xmlns:a16="http://schemas.microsoft.com/office/drawing/2014/main" id="{6764C513-A87E-FCB7-156B-282EBAF01983}"/>
              </a:ext>
            </a:extLst>
          </p:cNvPr>
          <p:cNvSpPr>
            <a:spLocks noGrp="1"/>
          </p:cNvSpPr>
          <p:nvPr>
            <p:ph type="subTitle" idx="1" hasCustomPrompt="1"/>
          </p:nvPr>
        </p:nvSpPr>
        <p:spPr>
          <a:xfrm>
            <a:off x="2025651" y="3602038"/>
            <a:ext cx="8140700" cy="881062"/>
          </a:xfrm>
        </p:spPr>
        <p:txBody>
          <a:bodyPr>
            <a:noAutofit/>
          </a:bodyPr>
          <a:lstStyle>
            <a:lvl1pPr marL="0" indent="0" algn="ctr">
              <a:lnSpc>
                <a:spcPct val="10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7" name="Content Placeholder 8">
            <a:extLst>
              <a:ext uri="{FF2B5EF4-FFF2-40B4-BE49-F238E27FC236}">
                <a16:creationId xmlns:a16="http://schemas.microsoft.com/office/drawing/2014/main" id="{3D9CC7D7-743B-85D5-5C99-E91249AF7EA0}"/>
              </a:ext>
              <a:ext uri="{C183D7F6-B498-43B3-948B-1728B52AA6E4}">
                <adec:decorative xmlns:adec="http://schemas.microsoft.com/office/drawing/2017/decorative" val="0"/>
              </a:ext>
            </a:extLst>
          </p:cNvPr>
          <p:cNvSpPr>
            <a:spLocks noGrp="1"/>
          </p:cNvSpPr>
          <p:nvPr>
            <p:ph sz="quarter" idx="17" hasCustomPrompt="1"/>
          </p:nvPr>
        </p:nvSpPr>
        <p:spPr>
          <a:xfrm>
            <a:off x="1981202" y="5793922"/>
            <a:ext cx="1801825" cy="266701"/>
          </a:xfrm>
        </p:spPr>
        <p:txBody>
          <a:bodyPr lIns="0" tIns="0" rIns="0" bIns="0" anchor="b">
            <a:noAutofit/>
          </a:bodyPr>
          <a:lstStyle>
            <a:lvl1pPr marL="0" indent="0" algn="l">
              <a:spcBef>
                <a:spcPts val="0"/>
              </a:spcBef>
              <a:buNone/>
              <a:defRPr sz="1600" baseline="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a16="http://schemas.microsoft.com/office/drawing/2014/main" id="{0FA3A1DD-04DE-1541-1FFF-3A707AF505FE}"/>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a16="http://schemas.microsoft.com/office/drawing/2014/main" id="{BA47C9CB-6FF6-0287-178B-6CADEEB9D603}"/>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4084A680-FB9E-E42D-DDAA-5791A07BD3F5}"/>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23" name="Rectangle 6">
            <a:extLst>
              <a:ext uri="{FF2B5EF4-FFF2-40B4-BE49-F238E27FC236}">
                <a16:creationId xmlns:a16="http://schemas.microsoft.com/office/drawing/2014/main" id="{B3A19901-5D82-7B65-7782-E6852337B2D9}"/>
              </a:ext>
              <a:ext uri="{C183D7F6-B498-43B3-948B-1728B52AA6E4}">
                <adec:decorative xmlns:adec="http://schemas.microsoft.com/office/drawing/2017/decorative" val="1"/>
              </a:ext>
            </a:extLst>
          </p:cNvPr>
          <p:cNvSpPr/>
          <p:nvPr userDrawn="1"/>
        </p:nvSpPr>
        <p:spPr>
          <a:xfrm rot="10800000" flipH="1">
            <a:off x="4"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7" name="Freeform: Shape 59">
            <a:extLst>
              <a:ext uri="{FF2B5EF4-FFF2-40B4-BE49-F238E27FC236}">
                <a16:creationId xmlns:a16="http://schemas.microsoft.com/office/drawing/2014/main" id="{8F412048-B308-2DFC-686A-6DA382617032}"/>
              </a:ext>
              <a:ext uri="{C183D7F6-B498-43B3-948B-1728B52AA6E4}">
                <adec:decorative xmlns:adec="http://schemas.microsoft.com/office/drawing/2017/decorative" val="1"/>
              </a:ext>
            </a:extLst>
          </p:cNvPr>
          <p:cNvSpPr/>
          <p:nvPr userDrawn="1"/>
        </p:nvSpPr>
        <p:spPr>
          <a:xfrm flipV="1">
            <a:off x="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2" name="Rectangle 6">
            <a:extLst>
              <a:ext uri="{FF2B5EF4-FFF2-40B4-BE49-F238E27FC236}">
                <a16:creationId xmlns:a16="http://schemas.microsoft.com/office/drawing/2014/main" id="{EA419E24-8272-CD51-84D8-E7CA5E6F751E}"/>
              </a:ext>
              <a:ext uri="{C183D7F6-B498-43B3-948B-1728B52AA6E4}">
                <adec:decorative xmlns:adec="http://schemas.microsoft.com/office/drawing/2017/decorative" val="1"/>
              </a:ext>
            </a:extLst>
          </p:cNvPr>
          <p:cNvSpPr/>
          <p:nvPr userDrawn="1"/>
        </p:nvSpPr>
        <p:spPr>
          <a:xfrm rot="10800000" flipH="1">
            <a:off x="4"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2" name="Freeform: Shape 9">
            <a:extLst>
              <a:ext uri="{FF2B5EF4-FFF2-40B4-BE49-F238E27FC236}">
                <a16:creationId xmlns:a16="http://schemas.microsoft.com/office/drawing/2014/main" id="{FC750F5C-AF95-4BA8-1FF7-DF14E175BFCA}"/>
              </a:ext>
              <a:ext uri="{C183D7F6-B498-43B3-948B-1728B52AA6E4}">
                <adec:decorative xmlns:adec="http://schemas.microsoft.com/office/drawing/2017/decorative" val="1"/>
              </a:ext>
            </a:extLst>
          </p:cNvPr>
          <p:cNvSpPr/>
          <p:nvPr userDrawn="1"/>
        </p:nvSpPr>
        <p:spPr>
          <a:xfrm flipV="1">
            <a:off x="1" y="3812957"/>
            <a:ext cx="1498043"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0" name="Rectangle 6">
            <a:extLst>
              <a:ext uri="{FF2B5EF4-FFF2-40B4-BE49-F238E27FC236}">
                <a16:creationId xmlns:a16="http://schemas.microsoft.com/office/drawing/2014/main" id="{8EB19805-760B-FC22-27FF-2642CF681B2C}"/>
              </a:ext>
              <a:ext uri="{C183D7F6-B498-43B3-948B-1728B52AA6E4}">
                <adec:decorative xmlns:adec="http://schemas.microsoft.com/office/drawing/2017/decorative" val="1"/>
              </a:ext>
            </a:extLst>
          </p:cNvPr>
          <p:cNvSpPr/>
          <p:nvPr userDrawn="1"/>
        </p:nvSpPr>
        <p:spPr>
          <a:xfrm rot="10800000">
            <a:off x="1069396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3" name="Freeform: Shape 59">
            <a:extLst>
              <a:ext uri="{FF2B5EF4-FFF2-40B4-BE49-F238E27FC236}">
                <a16:creationId xmlns:a16="http://schemas.microsoft.com/office/drawing/2014/main" id="{16723D4D-CE24-1BFA-381F-67A51CF49875}"/>
              </a:ext>
              <a:ext uri="{C183D7F6-B498-43B3-948B-1728B52AA6E4}">
                <adec:decorative xmlns:adec="http://schemas.microsoft.com/office/drawing/2017/decorative" val="1"/>
              </a:ext>
            </a:extLst>
          </p:cNvPr>
          <p:cNvSpPr/>
          <p:nvPr userDrawn="1"/>
        </p:nvSpPr>
        <p:spPr>
          <a:xfrm flipH="1" flipV="1">
            <a:off x="1070266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9" name="Rectangle 6">
            <a:extLst>
              <a:ext uri="{FF2B5EF4-FFF2-40B4-BE49-F238E27FC236}">
                <a16:creationId xmlns:a16="http://schemas.microsoft.com/office/drawing/2014/main" id="{EDD86B10-8265-2F8F-A1C8-E1C52EB80BBB}"/>
              </a:ext>
              <a:ext uri="{C183D7F6-B498-43B3-948B-1728B52AA6E4}">
                <adec:decorative xmlns:adec="http://schemas.microsoft.com/office/drawing/2017/decorative" val="1"/>
              </a:ext>
            </a:extLst>
          </p:cNvPr>
          <p:cNvSpPr/>
          <p:nvPr userDrawn="1"/>
        </p:nvSpPr>
        <p:spPr>
          <a:xfrm rot="10800000">
            <a:off x="10693961"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3" name="Freeform: Shape 9">
            <a:extLst>
              <a:ext uri="{FF2B5EF4-FFF2-40B4-BE49-F238E27FC236}">
                <a16:creationId xmlns:a16="http://schemas.microsoft.com/office/drawing/2014/main" id="{4EDA9D06-9457-35FD-607C-E7105181A1B3}"/>
              </a:ext>
              <a:ext uri="{C183D7F6-B498-43B3-948B-1728B52AA6E4}">
                <adec:decorative xmlns:adec="http://schemas.microsoft.com/office/drawing/2017/decorative" val="1"/>
              </a:ext>
            </a:extLst>
          </p:cNvPr>
          <p:cNvSpPr/>
          <p:nvPr userDrawn="1"/>
        </p:nvSpPr>
        <p:spPr>
          <a:xfrm flipV="1">
            <a:off x="10693957" y="3812957"/>
            <a:ext cx="1498043"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16931992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Photo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49885F5-BCBD-1B93-4BD0-913F4539ECF1}"/>
              </a:ext>
            </a:extLst>
          </p:cNvPr>
          <p:cNvSpPr>
            <a:spLocks noGrp="1"/>
          </p:cNvSpPr>
          <p:nvPr>
            <p:ph type="ctrTitle" hasCustomPrompt="1"/>
          </p:nvPr>
        </p:nvSpPr>
        <p:spPr>
          <a:xfrm>
            <a:off x="451975" y="3986913"/>
            <a:ext cx="11288052" cy="1331597"/>
          </a:xfrm>
        </p:spPr>
        <p:txBody>
          <a:bodyPr anchor="b">
            <a:noAutofit/>
          </a:bodyPr>
          <a:lstStyle>
            <a:lvl1pPr algn="l">
              <a:defRPr sz="5000"/>
            </a:lvl1pPr>
          </a:lstStyle>
          <a:p>
            <a:r>
              <a:rPr lang="en-US"/>
              <a:t>Click to edit Master title style</a:t>
            </a:r>
            <a:endParaRPr lang="x-none"/>
          </a:p>
        </p:txBody>
      </p:sp>
      <p:sp>
        <p:nvSpPr>
          <p:cNvPr id="9" name="Subtitle 2">
            <a:extLst>
              <a:ext uri="{FF2B5EF4-FFF2-40B4-BE49-F238E27FC236}">
                <a16:creationId xmlns:a16="http://schemas.microsoft.com/office/drawing/2014/main" id="{B044FD8C-6C45-EC5E-5CA3-79C3C87BF83A}"/>
              </a:ext>
            </a:extLst>
          </p:cNvPr>
          <p:cNvSpPr>
            <a:spLocks noGrp="1"/>
          </p:cNvSpPr>
          <p:nvPr>
            <p:ph type="subTitle" idx="1" hasCustomPrompt="1"/>
          </p:nvPr>
        </p:nvSpPr>
        <p:spPr>
          <a:xfrm>
            <a:off x="451975" y="5416550"/>
            <a:ext cx="11288052" cy="615950"/>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4699623" y="967"/>
            <a:ext cx="5578791" cy="3888401"/>
          </a:xfrm>
          <a:noFill/>
        </p:spPr>
        <p:txBody>
          <a:bodyPr/>
          <a:lstStyle/>
          <a:p>
            <a:endParaRPr lang="zh-CN" altLang="en-US"/>
          </a:p>
        </p:txBody>
      </p:sp>
      <p:sp>
        <p:nvSpPr>
          <p:cNvPr id="5" name="Content Placeholder 8">
            <a:extLst>
              <a:ext uri="{FF2B5EF4-FFF2-40B4-BE49-F238E27FC236}">
                <a16:creationId xmlns:a16="http://schemas.microsoft.com/office/drawing/2014/main" id="{E6436228-797E-53A8-A7F9-52AD1B8E0F3F}"/>
              </a:ext>
              <a:ext uri="{C183D7F6-B498-43B3-948B-1728B52AA6E4}">
                <adec:decorative xmlns:adec="http://schemas.microsoft.com/office/drawing/2017/decorative" val="0"/>
              </a:ext>
            </a:extLst>
          </p:cNvPr>
          <p:cNvSpPr>
            <a:spLocks noGrp="1"/>
          </p:cNvSpPr>
          <p:nvPr>
            <p:ph sz="quarter" idx="17" hasCustomPrompt="1"/>
          </p:nvPr>
        </p:nvSpPr>
        <p:spPr>
          <a:xfrm>
            <a:off x="451976" y="6087726"/>
            <a:ext cx="1801825" cy="266701"/>
          </a:xfrm>
        </p:spPr>
        <p:txBody>
          <a:bodyPr lIns="0" tIns="0" rIns="0" bIns="0" anchor="b">
            <a:noAutofit/>
          </a:bodyPr>
          <a:lstStyle>
            <a:lvl1pPr marL="0" indent="0" algn="l">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a16="http://schemas.microsoft.com/office/drawing/2014/main" id="{A3B84172-860D-1647-047C-C3738A9C3F46}"/>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a16="http://schemas.microsoft.com/office/drawing/2014/main" id="{1F49D81A-40A1-67EF-AB98-6D6B4700160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7D469B88-8070-4714-51D1-F43A0AFE399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7" name="Rectangle 16">
            <a:extLst>
              <a:ext uri="{FF2B5EF4-FFF2-40B4-BE49-F238E27FC236}">
                <a16:creationId xmlns:a16="http://schemas.microsoft.com/office/drawing/2014/main" id="{2DA13429-7FDC-7187-2143-8A9EEDD8A627}"/>
              </a:ext>
              <a:ext uri="{C183D7F6-B498-43B3-948B-1728B52AA6E4}">
                <adec:decorative xmlns:adec="http://schemas.microsoft.com/office/drawing/2017/decorative" val="1"/>
              </a:ext>
            </a:extLst>
          </p:cNvPr>
          <p:cNvSpPr/>
          <p:nvPr userDrawn="1"/>
        </p:nvSpPr>
        <p:spPr>
          <a:xfrm rot="5400000" flipH="1">
            <a:off x="193549" y="-195013"/>
            <a:ext cx="1957956" cy="2347987"/>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9">
            <a:extLst>
              <a:ext uri="{FF2B5EF4-FFF2-40B4-BE49-F238E27FC236}">
                <a16:creationId xmlns:a16="http://schemas.microsoft.com/office/drawing/2014/main" id="{F34876CF-E930-1022-BFB1-831273576E54}"/>
              </a:ext>
              <a:ext uri="{C183D7F6-B498-43B3-948B-1728B52AA6E4}">
                <adec:decorative xmlns:adec="http://schemas.microsoft.com/office/drawing/2017/decorative" val="1"/>
              </a:ext>
            </a:extLst>
          </p:cNvPr>
          <p:cNvSpPr/>
          <p:nvPr userDrawn="1"/>
        </p:nvSpPr>
        <p:spPr>
          <a:xfrm>
            <a:off x="-7597" y="7"/>
            <a:ext cx="2351132" cy="117001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GB"/>
          </a:p>
        </p:txBody>
      </p:sp>
      <p:sp>
        <p:nvSpPr>
          <p:cNvPr id="14" name="Rectangle 13">
            <a:extLst>
              <a:ext uri="{FF2B5EF4-FFF2-40B4-BE49-F238E27FC236}">
                <a16:creationId xmlns:a16="http://schemas.microsoft.com/office/drawing/2014/main" id="{CF763CC7-EA2E-97AB-5E20-B44890F7E685}"/>
              </a:ext>
              <a:ext uri="{C183D7F6-B498-43B3-948B-1728B52AA6E4}">
                <adec:decorative xmlns:adec="http://schemas.microsoft.com/office/drawing/2017/decorative" val="1"/>
              </a:ext>
            </a:extLst>
          </p:cNvPr>
          <p:cNvSpPr/>
          <p:nvPr userDrawn="1"/>
        </p:nvSpPr>
        <p:spPr>
          <a:xfrm rot="5400000" flipH="1">
            <a:off x="203868" y="1754094"/>
            <a:ext cx="1940257" cy="23479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00CA88D6-0F39-DB96-BA62-7586959D18DB}"/>
              </a:ext>
              <a:ext uri="{C183D7F6-B498-43B3-948B-1728B52AA6E4}">
                <adec:decorative xmlns:adec="http://schemas.microsoft.com/office/drawing/2017/decorative" val="1"/>
              </a:ext>
            </a:extLst>
          </p:cNvPr>
          <p:cNvSpPr/>
          <p:nvPr userDrawn="1"/>
        </p:nvSpPr>
        <p:spPr>
          <a:xfrm rot="5400000" flipH="1">
            <a:off x="2544104" y="-198086"/>
            <a:ext cx="1954953" cy="235112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2B13202E-A252-90D1-ED83-5D7FB9C4FA61}"/>
              </a:ext>
              <a:ext uri="{C183D7F6-B498-43B3-948B-1728B52AA6E4}">
                <adec:decorative xmlns:adec="http://schemas.microsoft.com/office/drawing/2017/decorative" val="1"/>
              </a:ext>
            </a:extLst>
          </p:cNvPr>
          <p:cNvSpPr/>
          <p:nvPr userDrawn="1"/>
        </p:nvSpPr>
        <p:spPr>
          <a:xfrm rot="5400000" flipV="1">
            <a:off x="2551504" y="1746729"/>
            <a:ext cx="1940259" cy="235102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Shape 32">
            <a:extLst>
              <a:ext uri="{FF2B5EF4-FFF2-40B4-BE49-F238E27FC236}">
                <a16:creationId xmlns:a16="http://schemas.microsoft.com/office/drawing/2014/main" id="{DD2B2E8D-ECD5-FF51-A5CA-5FB0750DAAC6}"/>
              </a:ext>
              <a:ext uri="{C183D7F6-B498-43B3-948B-1728B52AA6E4}">
                <adec:decorative xmlns:adec="http://schemas.microsoft.com/office/drawing/2017/decorative" val="1"/>
              </a:ext>
            </a:extLst>
          </p:cNvPr>
          <p:cNvSpPr/>
          <p:nvPr userDrawn="1"/>
        </p:nvSpPr>
        <p:spPr>
          <a:xfrm rot="5400000" flipV="1">
            <a:off x="2554974" y="1743145"/>
            <a:ext cx="1933202" cy="2351131"/>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sp>
        <p:nvSpPr>
          <p:cNvPr id="25" name="Rectangle 15">
            <a:extLst>
              <a:ext uri="{FF2B5EF4-FFF2-40B4-BE49-F238E27FC236}">
                <a16:creationId xmlns:a16="http://schemas.microsoft.com/office/drawing/2014/main" id="{BE33DCB4-EBE4-F9F4-40E1-A1109F436F26}"/>
              </a:ext>
              <a:ext uri="{C183D7F6-B498-43B3-948B-1728B52AA6E4}">
                <adec:decorative xmlns:adec="http://schemas.microsoft.com/office/drawing/2017/decorative" val="1"/>
              </a:ext>
            </a:extLst>
          </p:cNvPr>
          <p:cNvSpPr/>
          <p:nvPr userDrawn="1"/>
        </p:nvSpPr>
        <p:spPr>
          <a:xfrm rot="5400000" flipH="1">
            <a:off x="10253536" y="22400"/>
            <a:ext cx="1960861" cy="191606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8C9D37B0-DB36-8B46-3EE5-848EE070FA13}"/>
              </a:ext>
              <a:ext uri="{C183D7F6-B498-43B3-948B-1728B52AA6E4}">
                <adec:decorative xmlns:adec="http://schemas.microsoft.com/office/drawing/2017/decorative" val="1"/>
              </a:ext>
            </a:extLst>
          </p:cNvPr>
          <p:cNvSpPr/>
          <p:nvPr userDrawn="1"/>
        </p:nvSpPr>
        <p:spPr>
          <a:xfrm rot="5400000" flipH="1">
            <a:off x="10265341" y="1968546"/>
            <a:ext cx="1937248" cy="191606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Shape 33">
            <a:extLst>
              <a:ext uri="{FF2B5EF4-FFF2-40B4-BE49-F238E27FC236}">
                <a16:creationId xmlns:a16="http://schemas.microsoft.com/office/drawing/2014/main" id="{C49AE85A-7CA3-CA3E-CAC1-2D64B46897D6}"/>
              </a:ext>
              <a:ext uri="{C183D7F6-B498-43B3-948B-1728B52AA6E4}">
                <adec:decorative xmlns:adec="http://schemas.microsoft.com/office/drawing/2017/decorative" val="1"/>
              </a:ext>
            </a:extLst>
          </p:cNvPr>
          <p:cNvSpPr/>
          <p:nvPr userDrawn="1"/>
        </p:nvSpPr>
        <p:spPr>
          <a:xfrm rot="16200000" flipH="1" flipV="1">
            <a:off x="10263837" y="1970055"/>
            <a:ext cx="1940259" cy="1916067"/>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Tree>
    <p:extLst>
      <p:ext uri="{BB962C8B-B14F-4D97-AF65-F5344CB8AC3E}">
        <p14:creationId xmlns:p14="http://schemas.microsoft.com/office/powerpoint/2010/main" val="45210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F45E22-547F-B6E1-5F51-CFECC13B28B9}"/>
              </a:ext>
              <a:ext uri="{C183D7F6-B498-43B3-948B-1728B52AA6E4}">
                <adec:decorative xmlns:adec="http://schemas.microsoft.com/office/drawing/2017/decorative" val="1"/>
              </a:ext>
            </a:extLst>
          </p:cNvPr>
          <p:cNvSpPr/>
          <p:nvPr userDrawn="1"/>
        </p:nvSpPr>
        <p:spPr>
          <a:xfrm flipH="1">
            <a:off x="-7620"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4" name="Title 1">
            <a:extLst>
              <a:ext uri="{FF2B5EF4-FFF2-40B4-BE49-F238E27FC236}">
                <a16:creationId xmlns:a16="http://schemas.microsoft.com/office/drawing/2014/main" id="{AD43FFF1-DDFA-80AA-76D1-22BD8FF1A071}"/>
              </a:ext>
            </a:extLst>
          </p:cNvPr>
          <p:cNvSpPr>
            <a:spLocks noGrp="1"/>
          </p:cNvSpPr>
          <p:nvPr>
            <p:ph type="ctrTitle" hasCustomPrompt="1"/>
          </p:nvPr>
        </p:nvSpPr>
        <p:spPr>
          <a:xfrm>
            <a:off x="5432261" y="482261"/>
            <a:ext cx="5828395" cy="3987800"/>
          </a:xfrm>
        </p:spPr>
        <p:txBody>
          <a:bodyPr lIns="0" tIns="0" rIns="0" bIns="0" anchor="b">
            <a:noAutofit/>
          </a:bodyPr>
          <a:lstStyle>
            <a:lvl1pPr algn="r">
              <a:defRPr sz="5400"/>
            </a:lvl1pPr>
          </a:lstStyle>
          <a:p>
            <a:r>
              <a:rPr lang="en-US"/>
              <a:t>Click to edit Master title style</a:t>
            </a:r>
            <a:endParaRPr lang="x-none"/>
          </a:p>
        </p:txBody>
      </p:sp>
      <p:sp>
        <p:nvSpPr>
          <p:cNvPr id="16" name="Subtitle 2">
            <a:extLst>
              <a:ext uri="{FF2B5EF4-FFF2-40B4-BE49-F238E27FC236}">
                <a16:creationId xmlns:a16="http://schemas.microsoft.com/office/drawing/2014/main" id="{A507D3A1-9DD8-7489-4AF4-BA29A6CDB4CD}"/>
              </a:ext>
            </a:extLst>
          </p:cNvPr>
          <p:cNvSpPr>
            <a:spLocks noGrp="1"/>
          </p:cNvSpPr>
          <p:nvPr>
            <p:ph type="subTitle" idx="1" hasCustomPrompt="1"/>
          </p:nvPr>
        </p:nvSpPr>
        <p:spPr>
          <a:xfrm>
            <a:off x="5432262" y="4625355"/>
            <a:ext cx="5828396" cy="891675"/>
          </a:xfrm>
        </p:spPr>
        <p:txBody>
          <a:bodyPr>
            <a:noAutofit/>
          </a:bodyPr>
          <a:lstStyle>
            <a:lvl1pPr marL="0" indent="0" algn="r">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26" name="Picture Placeholder 25">
            <a:extLst>
              <a:ext uri="{FF2B5EF4-FFF2-40B4-BE49-F238E27FC236}">
                <a16:creationId xmlns:a16="http://schemas.microsoft.com/office/drawing/2014/main" id="{035CA494-5B62-D1F6-0DF6-40D867589380}"/>
              </a:ext>
            </a:extLst>
          </p:cNvPr>
          <p:cNvSpPr>
            <a:spLocks noGrp="1"/>
          </p:cNvSpPr>
          <p:nvPr>
            <p:ph type="pic" sz="quarter" idx="20"/>
          </p:nvPr>
        </p:nvSpPr>
        <p:spPr>
          <a:xfrm>
            <a:off x="1364494" y="1339853"/>
            <a:ext cx="3762007" cy="4905375"/>
          </a:xfrm>
          <a:noFill/>
        </p:spPr>
        <p:txBody>
          <a:bodyPr/>
          <a:lstStyle/>
          <a:p>
            <a:endParaRPr lang="zh-CN" altLang="en-US"/>
          </a:p>
        </p:txBody>
      </p:sp>
      <p:sp>
        <p:nvSpPr>
          <p:cNvPr id="2" name="Content Placeholder 8">
            <a:extLst>
              <a:ext uri="{FF2B5EF4-FFF2-40B4-BE49-F238E27FC236}">
                <a16:creationId xmlns:a16="http://schemas.microsoft.com/office/drawing/2014/main" id="{00F3AF08-58B8-1240-DC7F-D213996B2AE8}"/>
              </a:ext>
              <a:ext uri="{C183D7F6-B498-43B3-948B-1728B52AA6E4}">
                <adec:decorative xmlns:adec="http://schemas.microsoft.com/office/drawing/2017/decorative" val="0"/>
              </a:ext>
            </a:extLst>
          </p:cNvPr>
          <p:cNvSpPr>
            <a:spLocks noGrp="1"/>
          </p:cNvSpPr>
          <p:nvPr>
            <p:ph sz="quarter" idx="17" hasCustomPrompt="1"/>
          </p:nvPr>
        </p:nvSpPr>
        <p:spPr>
          <a:xfrm>
            <a:off x="9671051" y="5982373"/>
            <a:ext cx="1589607" cy="266701"/>
          </a:xfrm>
        </p:spPr>
        <p:txBody>
          <a:bodyPr lIns="0" tIns="0" rIns="0" bIns="0" anchor="b">
            <a:noAutofit/>
          </a:bodyPr>
          <a:lstStyle>
            <a:lvl1pPr marL="0" indent="0" algn="r">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15" name="Date Placeholder 3">
            <a:extLst>
              <a:ext uri="{FF2B5EF4-FFF2-40B4-BE49-F238E27FC236}">
                <a16:creationId xmlns:a16="http://schemas.microsoft.com/office/drawing/2014/main" id="{CAC3F6DD-F963-7D20-7D44-A9471028FBDD}"/>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3" name="Footer Placeholder 4">
            <a:extLst>
              <a:ext uri="{FF2B5EF4-FFF2-40B4-BE49-F238E27FC236}">
                <a16:creationId xmlns:a16="http://schemas.microsoft.com/office/drawing/2014/main" id="{9D3E5DEB-74C0-2DEA-0038-2F0044213E7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12" name="Slide Number Placeholder 5">
            <a:extLst>
              <a:ext uri="{FF2B5EF4-FFF2-40B4-BE49-F238E27FC236}">
                <a16:creationId xmlns:a16="http://schemas.microsoft.com/office/drawing/2014/main" id="{8EFCC32E-F87E-343D-5B5C-6507310CA9C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8" name="Rectangle 6">
            <a:extLst>
              <a:ext uri="{FF2B5EF4-FFF2-40B4-BE49-F238E27FC236}">
                <a16:creationId xmlns:a16="http://schemas.microsoft.com/office/drawing/2014/main" id="{30E8E679-660F-5B58-91D7-9E0CDF0AB691}"/>
              </a:ext>
              <a:ext uri="{C183D7F6-B498-43B3-948B-1728B52AA6E4}">
                <adec:decorative xmlns:adec="http://schemas.microsoft.com/office/drawing/2017/decorative" val="1"/>
              </a:ext>
            </a:extLst>
          </p:cNvPr>
          <p:cNvSpPr/>
          <p:nvPr userDrawn="1"/>
        </p:nvSpPr>
        <p:spPr>
          <a:xfrm rot="10800000">
            <a:off x="1" y="-3"/>
            <a:ext cx="1360675"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5" name="Freeform: Shape 59">
            <a:extLst>
              <a:ext uri="{FF2B5EF4-FFF2-40B4-BE49-F238E27FC236}">
                <a16:creationId xmlns:a16="http://schemas.microsoft.com/office/drawing/2014/main" id="{8587E180-57E3-C8FA-E365-AB365B7F4601}"/>
              </a:ext>
              <a:ext uri="{C183D7F6-B498-43B3-948B-1728B52AA6E4}">
                <adec:decorative xmlns:adec="http://schemas.microsoft.com/office/drawing/2017/decorative" val="1"/>
              </a:ext>
            </a:extLst>
          </p:cNvPr>
          <p:cNvSpPr/>
          <p:nvPr userDrawn="1"/>
        </p:nvSpPr>
        <p:spPr>
          <a:xfrm flipH="1" flipV="1">
            <a:off x="7937" y="-5"/>
            <a:ext cx="1352739"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Rectangle 6">
            <a:extLst>
              <a:ext uri="{FF2B5EF4-FFF2-40B4-BE49-F238E27FC236}">
                <a16:creationId xmlns:a16="http://schemas.microsoft.com/office/drawing/2014/main" id="{9C2F644D-1D4F-6486-A506-5B5A7BE49847}"/>
              </a:ext>
              <a:ext uri="{C183D7F6-B498-43B3-948B-1728B52AA6E4}">
                <adec:decorative xmlns:adec="http://schemas.microsoft.com/office/drawing/2017/decorative" val="1"/>
              </a:ext>
            </a:extLst>
          </p:cNvPr>
          <p:cNvSpPr/>
          <p:nvPr userDrawn="1"/>
        </p:nvSpPr>
        <p:spPr>
          <a:xfrm rot="10800000">
            <a:off x="0" y="2232018"/>
            <a:ext cx="1360677"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8" name="Freeform: Shape 9">
            <a:extLst>
              <a:ext uri="{FF2B5EF4-FFF2-40B4-BE49-F238E27FC236}">
                <a16:creationId xmlns:a16="http://schemas.microsoft.com/office/drawing/2014/main" id="{155A9F5C-6C2B-B9A0-9DF2-D4B82FBE66C1}"/>
              </a:ext>
              <a:ext uri="{C183D7F6-B498-43B3-948B-1728B52AA6E4}">
                <adec:decorative xmlns:adec="http://schemas.microsoft.com/office/drawing/2017/decorative" val="1"/>
              </a:ext>
            </a:extLst>
          </p:cNvPr>
          <p:cNvSpPr/>
          <p:nvPr userDrawn="1"/>
        </p:nvSpPr>
        <p:spPr>
          <a:xfrm flipV="1">
            <a:off x="2" y="3471540"/>
            <a:ext cx="1360679" cy="677127"/>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1" name="Rectangle 8">
            <a:extLst>
              <a:ext uri="{FF2B5EF4-FFF2-40B4-BE49-F238E27FC236}">
                <a16:creationId xmlns:a16="http://schemas.microsoft.com/office/drawing/2014/main" id="{6B928C87-B3CE-A38B-38D7-B0948D3E440C}"/>
              </a:ext>
              <a:ext uri="{C183D7F6-B498-43B3-948B-1728B52AA6E4}">
                <adec:decorative xmlns:adec="http://schemas.microsoft.com/office/drawing/2017/decorative" val="1"/>
              </a:ext>
            </a:extLst>
          </p:cNvPr>
          <p:cNvSpPr/>
          <p:nvPr userDrawn="1"/>
        </p:nvSpPr>
        <p:spPr>
          <a:xfrm rot="10800000" flipV="1">
            <a:off x="-1" y="4148668"/>
            <a:ext cx="1360677"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Shape 59">
            <a:extLst>
              <a:ext uri="{FF2B5EF4-FFF2-40B4-BE49-F238E27FC236}">
                <a16:creationId xmlns:a16="http://schemas.microsoft.com/office/drawing/2014/main" id="{1F867251-402A-C2DE-7D05-B8E48B7E7C9B}"/>
              </a:ext>
              <a:ext uri="{C183D7F6-B498-43B3-948B-1728B52AA6E4}">
                <adec:decorative xmlns:adec="http://schemas.microsoft.com/office/drawing/2017/decorative" val="1"/>
              </a:ext>
            </a:extLst>
          </p:cNvPr>
          <p:cNvSpPr/>
          <p:nvPr userDrawn="1"/>
        </p:nvSpPr>
        <p:spPr>
          <a:xfrm flipH="1" flipV="1">
            <a:off x="2" y="4148663"/>
            <a:ext cx="1360679"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0" name="Rectangle 8">
            <a:extLst>
              <a:ext uri="{FF2B5EF4-FFF2-40B4-BE49-F238E27FC236}">
                <a16:creationId xmlns:a16="http://schemas.microsoft.com/office/drawing/2014/main" id="{1B4E1136-DFDD-32BF-5846-514278A0F779}"/>
              </a:ext>
              <a:ext uri="{C183D7F6-B498-43B3-948B-1728B52AA6E4}">
                <adec:decorative xmlns:adec="http://schemas.microsoft.com/office/drawing/2017/decorative" val="1"/>
              </a:ext>
            </a:extLst>
          </p:cNvPr>
          <p:cNvSpPr/>
          <p:nvPr userDrawn="1"/>
        </p:nvSpPr>
        <p:spPr>
          <a:xfrm rot="16200000" flipH="1">
            <a:off x="10734332"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a16="http://schemas.microsoft.com/office/drawing/2014/main" id="{4973B099-8DFA-53FB-1105-A26CC36014D5}"/>
              </a:ext>
              <a:ext uri="{C183D7F6-B498-43B3-948B-1728B52AA6E4}">
                <adec:decorative xmlns:adec="http://schemas.microsoft.com/office/drawing/2017/decorative" val="1"/>
              </a:ext>
            </a:extLst>
          </p:cNvPr>
          <p:cNvSpPr/>
          <p:nvPr userDrawn="1"/>
        </p:nvSpPr>
        <p:spPr>
          <a:xfrm rot="16200000" flipH="1">
            <a:off x="11814480"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390718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quence Numb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1"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1"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7"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7"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 name="Text Placeholder 2">
            <a:extLst>
              <a:ext uri="{C183D7F6-B498-43B3-948B-1728B52AA6E4}">
                <adec:decorative xmlns:adec="http://schemas.microsoft.com/office/drawing/2017/decorative" val="0"/>
              </a:ext>
            </a:extLst>
          </p:cNvPr>
          <p:cNvSpPr>
            <a:spLocks noGrp="1"/>
          </p:cNvSpPr>
          <p:nvPr>
            <p:ph type="body" idx="1" hasCustomPrompt="1"/>
          </p:nvPr>
        </p:nvSpPr>
        <p:spPr>
          <a:xfrm>
            <a:off x="5680043" y="1649963"/>
            <a:ext cx="831916" cy="597807"/>
          </a:xfrm>
        </p:spPr>
        <p:txBody>
          <a:bodyPr lIns="0" tIns="0" rIns="0" bIns="0" anchor="b">
            <a:noAutofit/>
          </a:bodyPr>
          <a:lstStyle>
            <a:lvl1pPr marL="0" indent="0" algn="ct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2728204" y="2558840"/>
            <a:ext cx="6735597" cy="2536289"/>
          </a:xfrm>
        </p:spPr>
        <p:txBody>
          <a:bodyPr lIns="0" tIns="0" rIns="0" bIns="0" anchor="t">
            <a:noAutofit/>
          </a:bodyPr>
          <a:lstStyle>
            <a:lvl1pPr algn="ctr">
              <a:defRPr sz="5400">
                <a:solidFill>
                  <a:schemeClr val="tx1"/>
                </a:solidFill>
              </a:defRPr>
            </a:lvl1pPr>
          </a:lstStyle>
          <a:p>
            <a:r>
              <a:rPr lang="en-US"/>
              <a:t>Click to edit Master title style</a:t>
            </a:r>
            <a:endParaRPr lang="x-none"/>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4"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4"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6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61"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9"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2853037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a:off x="10010778"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a:off x="11191876" y="5862641"/>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x-none"/>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a:off x="7961313" y="1316038"/>
            <a:ext cx="3230563" cy="4541837"/>
          </a:xfrm>
          <a:noFill/>
        </p:spPr>
        <p:txBody>
          <a:bodyPr/>
          <a:lstStyle/>
          <a:p>
            <a:endParaRPr lang="zh-CN" altLang="en-US"/>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a:off x="6972303"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a:off x="760095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8855414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91D9F7-2AF5-7E15-28CD-C5189318CC9A}"/>
              </a:ext>
              <a:ext uri="{C183D7F6-B498-43B3-948B-1728B52AA6E4}">
                <adec:decorative xmlns:adec="http://schemas.microsoft.com/office/drawing/2017/decorative" val="1"/>
              </a:ext>
            </a:extLst>
          </p:cNvPr>
          <p:cNvSpPr/>
          <p:nvPr userDrawn="1"/>
        </p:nvSpPr>
        <p:spPr>
          <a:xfrm flipH="1">
            <a:off x="2"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FF402BE0-455F-CF23-B696-A4F06F441098}"/>
              </a:ext>
              <a:ext uri="{C183D7F6-B498-43B3-948B-1728B52AA6E4}">
                <adec:decorative xmlns:adec="http://schemas.microsoft.com/office/drawing/2017/decorative" val="1"/>
              </a:ext>
            </a:extLst>
          </p:cNvPr>
          <p:cNvSpPr/>
          <p:nvPr userDrawn="1"/>
        </p:nvSpPr>
        <p:spPr>
          <a:xfrm flipH="1">
            <a:off x="0" y="5862641"/>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a16="http://schemas.microsoft.com/office/drawing/2014/main" id="{3575A47E-66DF-0DFE-6068-FCE75A83C7A8}"/>
              </a:ext>
            </a:extLst>
          </p:cNvPr>
          <p:cNvSpPr>
            <a:spLocks noGrp="1"/>
          </p:cNvSpPr>
          <p:nvPr>
            <p:ph type="title" hasCustomPrompt="1"/>
          </p:nvPr>
        </p:nvSpPr>
        <p:spPr>
          <a:xfrm>
            <a:off x="4446655"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x-none"/>
          </a:p>
        </p:txBody>
      </p:sp>
      <p:sp>
        <p:nvSpPr>
          <p:cNvPr id="18" name="Picture Placeholder 17">
            <a:extLst>
              <a:ext uri="{FF2B5EF4-FFF2-40B4-BE49-F238E27FC236}">
                <a16:creationId xmlns:a16="http://schemas.microsoft.com/office/drawing/2014/main" id="{54D9E87A-1CDC-4014-2314-39FC7B07C83B}"/>
              </a:ext>
            </a:extLst>
          </p:cNvPr>
          <p:cNvSpPr>
            <a:spLocks noGrp="1"/>
          </p:cNvSpPr>
          <p:nvPr>
            <p:ph type="pic" sz="quarter" idx="10"/>
          </p:nvPr>
        </p:nvSpPr>
        <p:spPr>
          <a:xfrm flipH="1">
            <a:off x="1000125" y="1316037"/>
            <a:ext cx="3230563" cy="4541837"/>
          </a:xfrm>
          <a:noFill/>
        </p:spPr>
        <p:txBody>
          <a:bodyPr/>
          <a:lstStyle/>
          <a:p>
            <a:endParaRPr lang="zh-CN" altLang="en-US"/>
          </a:p>
        </p:txBody>
      </p:sp>
      <p:sp>
        <p:nvSpPr>
          <p:cNvPr id="2" name="Date Placeholder 3">
            <a:extLst>
              <a:ext uri="{FF2B5EF4-FFF2-40B4-BE49-F238E27FC236}">
                <a16:creationId xmlns:a16="http://schemas.microsoft.com/office/drawing/2014/main" id="{940B915B-DDF9-DD98-A561-3684DEE38343}"/>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a16="http://schemas.microsoft.com/office/drawing/2014/main" id="{90703BCA-69C2-3D24-7F07-71DD32C3B700}"/>
              </a:ext>
              <a:ext uri="{C183D7F6-B498-43B3-948B-1728B52AA6E4}">
                <adec:decorative xmlns:adec="http://schemas.microsoft.com/office/drawing/2017/decorative" val="1"/>
              </a:ext>
            </a:extLst>
          </p:cNvPr>
          <p:cNvSpPr/>
          <p:nvPr userDrawn="1"/>
        </p:nvSpPr>
        <p:spPr>
          <a:xfrm flipH="1">
            <a:off x="4029077"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a16="http://schemas.microsoft.com/office/drawing/2014/main" id="{EADD3443-0734-5152-8D04-B2D94110150A}"/>
              </a:ext>
              <a:ext uri="{C183D7F6-B498-43B3-948B-1728B52AA6E4}">
                <adec:decorative xmlns:adec="http://schemas.microsoft.com/office/drawing/2017/decorative" val="1"/>
              </a:ext>
            </a:extLst>
          </p:cNvPr>
          <p:cNvSpPr/>
          <p:nvPr userDrawn="1"/>
        </p:nvSpPr>
        <p:spPr>
          <a:xfrm flipH="1">
            <a:off x="4657727"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15328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EA40962-D6F9-CBBE-FF2C-4EC3830F9DAA}"/>
              </a:ext>
              <a:ext uri="{C183D7F6-B498-43B3-948B-1728B52AA6E4}">
                <adec:decorative xmlns:adec="http://schemas.microsoft.com/office/drawing/2017/decorative" val="1"/>
              </a:ext>
            </a:extLst>
          </p:cNvPr>
          <p:cNvSpPr/>
          <p:nvPr userDrawn="1"/>
        </p:nvSpPr>
        <p:spPr>
          <a:xfrm rot="10800000" flipH="1" flipV="1">
            <a:off x="1"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a16="http://schemas.microsoft.com/office/drawing/2014/main" id="{EC816DDB-9EA2-DF6E-AAED-1B18863E588F}"/>
              </a:ext>
              <a:ext uri="{C183D7F6-B498-43B3-948B-1728B52AA6E4}">
                <adec:decorative xmlns:adec="http://schemas.microsoft.com/office/drawing/2017/decorative" val="1"/>
              </a:ext>
            </a:extLst>
          </p:cNvPr>
          <p:cNvSpPr/>
          <p:nvPr userDrawn="1"/>
        </p:nvSpPr>
        <p:spPr>
          <a:xfrm flipV="1">
            <a:off x="1"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a16="http://schemas.microsoft.com/office/drawing/2014/main" id="{A04F26B9-B28E-8D10-94D1-04FE26C51C1B}"/>
              </a:ext>
              <a:ext uri="{C183D7F6-B498-43B3-948B-1728B52AA6E4}">
                <adec:decorative xmlns:adec="http://schemas.microsoft.com/office/drawing/2017/decorative" val="1"/>
              </a:ext>
            </a:extLst>
          </p:cNvPr>
          <p:cNvSpPr/>
          <p:nvPr userDrawn="1"/>
        </p:nvSpPr>
        <p:spPr>
          <a:xfrm rot="10800000" flipV="1">
            <a:off x="10693957"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4947CEF4-1632-7EBE-80C3-C52AE183F60D}"/>
              </a:ext>
              <a:ext uri="{C183D7F6-B498-43B3-948B-1728B52AA6E4}">
                <adec:decorative xmlns:adec="http://schemas.microsoft.com/office/drawing/2017/decorative" val="1"/>
              </a:ext>
            </a:extLst>
          </p:cNvPr>
          <p:cNvSpPr/>
          <p:nvPr userDrawn="1"/>
        </p:nvSpPr>
        <p:spPr>
          <a:xfrm flipH="1" flipV="1">
            <a:off x="10693957"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Title 6">
            <a:extLst>
              <a:ext uri="{FF2B5EF4-FFF2-40B4-BE49-F238E27FC236}">
                <a16:creationId xmlns:a16="http://schemas.microsoft.com/office/drawing/2014/main" id="{3575A47E-66DF-0DFE-6068-FCE75A83C7A8}"/>
              </a:ext>
            </a:extLst>
          </p:cNvPr>
          <p:cNvSpPr>
            <a:spLocks noGrp="1"/>
          </p:cNvSpPr>
          <p:nvPr>
            <p:ph type="title"/>
          </p:nvPr>
        </p:nvSpPr>
        <p:spPr>
          <a:xfrm>
            <a:off x="2728204" y="2160859"/>
            <a:ext cx="6735597" cy="2536289"/>
          </a:xfrm>
        </p:spPr>
        <p:txBody>
          <a:bodyPr lIns="0" tIns="0" rIns="0" bIns="0" anchor="ctr">
            <a:noAutofit/>
          </a:bodyPr>
          <a:lstStyle>
            <a:lvl1pPr algn="ctr">
              <a:defRPr sz="5400">
                <a:solidFill>
                  <a:schemeClr val="tx1"/>
                </a:solidFill>
              </a:defRPr>
            </a:lvl1pPr>
          </a:lstStyle>
          <a:p>
            <a:r>
              <a:rPr lang="en-US"/>
              <a:t>Click to edit Master title style</a:t>
            </a:r>
            <a:endParaRPr lang="x-none"/>
          </a:p>
        </p:txBody>
      </p:sp>
      <p:sp>
        <p:nvSpPr>
          <p:cNvPr id="12" name="Date Placeholder 3">
            <a:extLst>
              <a:ext uri="{FF2B5EF4-FFF2-40B4-BE49-F238E27FC236}">
                <a16:creationId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a16="http://schemas.microsoft.com/office/drawing/2014/main" id="{AE61E74D-D5FA-5080-2F53-0087775B372B}"/>
              </a:ext>
              <a:ext uri="{C183D7F6-B498-43B3-948B-1728B52AA6E4}">
                <adec:decorative xmlns:adec="http://schemas.microsoft.com/office/drawing/2017/decorative" val="1"/>
              </a:ext>
            </a:extLst>
          </p:cNvPr>
          <p:cNvSpPr/>
          <p:nvPr userDrawn="1"/>
        </p:nvSpPr>
        <p:spPr>
          <a:xfrm rot="10800000" flipH="1">
            <a:off x="4"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a16="http://schemas.microsoft.com/office/drawing/2014/main" id="{470C155E-4CCC-564B-027C-CDC41E373939}"/>
              </a:ext>
              <a:ext uri="{C183D7F6-B498-43B3-948B-1728B52AA6E4}">
                <adec:decorative xmlns:adec="http://schemas.microsoft.com/office/drawing/2017/decorative" val="1"/>
              </a:ext>
            </a:extLst>
          </p:cNvPr>
          <p:cNvSpPr/>
          <p:nvPr userDrawn="1"/>
        </p:nvSpPr>
        <p:spPr>
          <a:xfrm flipV="1">
            <a:off x="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a16="http://schemas.microsoft.com/office/drawing/2014/main" id="{7285D770-FD07-EC97-B009-40BA4F4D0F55}"/>
              </a:ext>
              <a:ext uri="{C183D7F6-B498-43B3-948B-1728B52AA6E4}">
                <adec:decorative xmlns:adec="http://schemas.microsoft.com/office/drawing/2017/decorative" val="1"/>
              </a:ext>
            </a:extLst>
          </p:cNvPr>
          <p:cNvSpPr/>
          <p:nvPr userDrawn="1"/>
        </p:nvSpPr>
        <p:spPr>
          <a:xfrm rot="10800000" flipH="1">
            <a:off x="4"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a16="http://schemas.microsoft.com/office/drawing/2014/main" id="{9F696CCD-6826-7E03-C9F2-76B5BC139752}"/>
              </a:ext>
              <a:ext uri="{C183D7F6-B498-43B3-948B-1728B52AA6E4}">
                <adec:decorative xmlns:adec="http://schemas.microsoft.com/office/drawing/2017/decorative" val="1"/>
              </a:ext>
            </a:extLst>
          </p:cNvPr>
          <p:cNvSpPr/>
          <p:nvPr userDrawn="1"/>
        </p:nvSpPr>
        <p:spPr>
          <a:xfrm flipV="1">
            <a:off x="0"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a16="http://schemas.microsoft.com/office/drawing/2014/main" id="{91A24A50-A008-86B3-5F54-E8B7B3A9C733}"/>
              </a:ext>
              <a:ext uri="{C183D7F6-B498-43B3-948B-1728B52AA6E4}">
                <adec:decorative xmlns:adec="http://schemas.microsoft.com/office/drawing/2017/decorative" val="1"/>
              </a:ext>
            </a:extLst>
          </p:cNvPr>
          <p:cNvSpPr/>
          <p:nvPr userDrawn="1"/>
        </p:nvSpPr>
        <p:spPr>
          <a:xfrm rot="10800000">
            <a:off x="1069396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a16="http://schemas.microsoft.com/office/drawing/2014/main" id="{C476D228-FB57-F7F8-C68A-E3413EFE8ED5}"/>
              </a:ext>
              <a:ext uri="{C183D7F6-B498-43B3-948B-1728B52AA6E4}">
                <adec:decorative xmlns:adec="http://schemas.microsoft.com/office/drawing/2017/decorative" val="1"/>
              </a:ext>
            </a:extLst>
          </p:cNvPr>
          <p:cNvSpPr/>
          <p:nvPr userDrawn="1"/>
        </p:nvSpPr>
        <p:spPr>
          <a:xfrm flipH="1" flipV="1">
            <a:off x="1070266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a16="http://schemas.microsoft.com/office/drawing/2014/main" id="{03673381-EECC-4D46-EDE7-C5E028BE1F76}"/>
              </a:ext>
              <a:ext uri="{C183D7F6-B498-43B3-948B-1728B52AA6E4}">
                <adec:decorative xmlns:adec="http://schemas.microsoft.com/office/drawing/2017/decorative" val="1"/>
              </a:ext>
            </a:extLst>
          </p:cNvPr>
          <p:cNvSpPr/>
          <p:nvPr userDrawn="1"/>
        </p:nvSpPr>
        <p:spPr>
          <a:xfrm rot="10800000">
            <a:off x="10693961"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a16="http://schemas.microsoft.com/office/drawing/2014/main" id="{4441DE95-147E-9B38-A464-7A9CF35CE2CE}"/>
              </a:ext>
              <a:ext uri="{C183D7F6-B498-43B3-948B-1728B52AA6E4}">
                <adec:decorative xmlns:adec="http://schemas.microsoft.com/office/drawing/2017/decorative" val="1"/>
              </a:ext>
            </a:extLst>
          </p:cNvPr>
          <p:cNvSpPr/>
          <p:nvPr userDrawn="1"/>
        </p:nvSpPr>
        <p:spPr>
          <a:xfrm flipV="1">
            <a:off x="10693959"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p14="http://schemas.microsoft.com/office/powerpoint/2010/main" val="3671749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dirty="0"/>
              <a:t>Click to edit Master title style</a:t>
            </a:r>
          </a:p>
        </p:txBody>
      </p:sp>
      <p:sp>
        <p:nvSpPr>
          <p:cNvPr id="23" name="Content Placeholder 22">
            <a:extLst>
              <a:ext uri="{FF2B5EF4-FFF2-40B4-BE49-F238E27FC236}">
                <a16:creationId xmlns:a16="http://schemas.microsoft.com/office/drawing/2014/main" id="{86F79B09-7D88-8381-B406-AFD71843F9C1}"/>
              </a:ext>
            </a:extLst>
          </p:cNvPr>
          <p:cNvSpPr>
            <a:spLocks noGrp="1"/>
          </p:cNvSpPr>
          <p:nvPr>
            <p:ph sz="quarter" idx="13"/>
          </p:nvPr>
        </p:nvSpPr>
        <p:spPr>
          <a:xfrm>
            <a:off x="844000" y="2197103"/>
            <a:ext cx="10504000" cy="37741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3">
            <a:extLst>
              <a:ext uri="{FF2B5EF4-FFF2-40B4-BE49-F238E27FC236}">
                <a16:creationId xmlns:a16="http://schemas.microsoft.com/office/drawing/2014/main" id="{35D5E2D8-F574-39FC-A2DB-A1AE4B966622}"/>
              </a:ext>
            </a:extLst>
          </p:cNvPr>
          <p:cNvSpPr>
            <a:spLocks noGrp="1"/>
          </p:cNvSpPr>
          <p:nvPr>
            <p:ph type="dt" sz="half" idx="10"/>
          </p:nvPr>
        </p:nvSpPr>
        <p:spPr>
          <a:xfrm>
            <a:off x="1174751"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a16="http://schemas.microsoft.com/office/drawing/2014/main" id="{53E59676-000B-23C4-A79E-6F7EF618E4F9}"/>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a16="http://schemas.microsoft.com/office/drawing/2014/main" id="{1D8FF8B4-211F-D599-8942-4CEA19F21D3F}"/>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a16="http://schemas.microsoft.com/office/drawing/2014/main" id="{8F73199D-15C0-5009-084E-702074F044D2}"/>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a16="http://schemas.microsoft.com/office/drawing/2014/main" id="{0B3DC668-E35A-3B70-A10C-247B5A01BBB4}"/>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171354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323949A-41F3-9274-96B9-AE55D20E747F}"/>
              </a:ext>
            </a:extLst>
          </p:cNvPr>
          <p:cNvSpPr>
            <a:spLocks noGrp="1"/>
          </p:cNvSpPr>
          <p:nvPr>
            <p:ph type="title"/>
          </p:nvPr>
        </p:nvSpPr>
        <p:spPr>
          <a:xfrm>
            <a:off x="844001" y="831919"/>
            <a:ext cx="10504000" cy="528186"/>
          </a:xfrm>
        </p:spPr>
        <p:txBody>
          <a:bodyPr anchor="ctr">
            <a:normAutofit/>
          </a:bodyPr>
          <a:lstStyle>
            <a:lvl1pPr>
              <a:defRPr sz="2400"/>
            </a:lvl1pPr>
          </a:lstStyle>
          <a:p>
            <a:r>
              <a:rPr lang="en-US"/>
              <a:t>Click to edit Master title style</a:t>
            </a:r>
          </a:p>
        </p:txBody>
      </p:sp>
      <p:sp>
        <p:nvSpPr>
          <p:cNvPr id="6" name="Content Placeholder 2">
            <a:extLst>
              <a:ext uri="{FF2B5EF4-FFF2-40B4-BE49-F238E27FC236}">
                <a16:creationId xmlns:a16="http://schemas.microsoft.com/office/drawing/2014/main" id="{6A73CEA9-5FE2-4144-7BCF-29CF17143BAB}"/>
              </a:ext>
            </a:extLst>
          </p:cNvPr>
          <p:cNvSpPr>
            <a:spLocks noGrp="1"/>
          </p:cNvSpPr>
          <p:nvPr>
            <p:ph idx="1"/>
          </p:nvPr>
        </p:nvSpPr>
        <p:spPr>
          <a:xfrm>
            <a:off x="844000" y="1474843"/>
            <a:ext cx="10504000" cy="455124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013246-8EC0-8C70-3F45-8768D7C5F7C9}"/>
              </a:ext>
            </a:extLst>
          </p:cNvPr>
          <p:cNvSpPr>
            <a:spLocks noGrp="1"/>
          </p:cNvSpPr>
          <p:nvPr>
            <p:ph type="dt" sz="half" idx="13"/>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9" name="Footer Placeholder 4">
            <a:extLst>
              <a:ext uri="{FF2B5EF4-FFF2-40B4-BE49-F238E27FC236}">
                <a16:creationId xmlns:a16="http://schemas.microsoft.com/office/drawing/2014/main" id="{3650C69B-A152-BD06-9047-9F7118B5F50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8" name="Slide Number Placeholder 5">
            <a:extLst>
              <a:ext uri="{FF2B5EF4-FFF2-40B4-BE49-F238E27FC236}">
                <a16:creationId xmlns:a16="http://schemas.microsoft.com/office/drawing/2014/main" id="{27912CA5-005B-5D63-2624-E78C51C2E0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9" name="Freeform: Shape 59">
            <a:extLst>
              <a:ext uri="{FF2B5EF4-FFF2-40B4-BE49-F238E27FC236}">
                <a16:creationId xmlns:a16="http://schemas.microsoft.com/office/drawing/2014/main" id="{693E4553-C52A-1094-51E7-50535E76976F}"/>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6" name="Rectangle 9">
            <a:extLst>
              <a:ext uri="{FF2B5EF4-FFF2-40B4-BE49-F238E27FC236}">
                <a16:creationId xmlns:a16="http://schemas.microsoft.com/office/drawing/2014/main" id="{19C42F7F-708C-263A-B3B6-00E85FDE08E1}"/>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1">
            <a:extLst>
              <a:ext uri="{FF2B5EF4-FFF2-40B4-BE49-F238E27FC236}">
                <a16:creationId xmlns:a16="http://schemas.microsoft.com/office/drawing/2014/main" id="{12D9E626-EA86-5127-0C73-7BCA5CC9705B}"/>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Shape 59">
            <a:extLst>
              <a:ext uri="{FF2B5EF4-FFF2-40B4-BE49-F238E27FC236}">
                <a16:creationId xmlns:a16="http://schemas.microsoft.com/office/drawing/2014/main" id="{E36196F9-2EDE-D6C7-C18F-0CA6607F67BB}"/>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41172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424940"/>
            <a:ext cx="10515600" cy="1325880"/>
          </a:xfrm>
        </p:spPr>
        <p:txBody>
          <a:bodyPr anchor="ctr">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143AB-871B-A40A-4ABF-203E363009E3}"/>
              </a:ext>
            </a:extLst>
          </p:cNvPr>
          <p:cNvSpPr>
            <a:spLocks noGrp="1"/>
          </p:cNvSpPr>
          <p:nvPr>
            <p:ph idx="1"/>
          </p:nvPr>
        </p:nvSpPr>
        <p:spPr>
          <a:xfrm>
            <a:off x="318800" y="313467"/>
            <a:ext cx="11554400" cy="550700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E213731-C6F5-8BF4-CFFA-DB6F3E7CBA9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a16="http://schemas.microsoft.com/office/drawing/2014/main" id="{C7518267-D602-CAB2-16AC-CF280D72A51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356B0E37-DA37-08EC-5352-201C44098E21}"/>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894150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0BBEF3D7-DB5B-7581-44D1-A96990F4C8D8}"/>
              </a:ext>
              <a:ext uri="{C183D7F6-B498-43B3-948B-1728B52AA6E4}">
                <adec:decorative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Freeform: Shape 59">
            <a:extLst>
              <a:ext uri="{FF2B5EF4-FFF2-40B4-BE49-F238E27FC236}">
                <a16:creationId xmlns:a16="http://schemas.microsoft.com/office/drawing/2014/main" id="{AA1200B2-C1B6-992C-FCB0-92D95EFEB46F}"/>
              </a:ext>
              <a:ext uri="{C183D7F6-B498-43B3-948B-1728B52AA6E4}">
                <adec:decorative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3F37E9B1-B103-4DC6-4C5C-CBAE64410DC3}"/>
              </a:ext>
              <a:ext uri="{C183D7F6-B498-43B3-948B-1728B52AA6E4}">
                <adec:decorative xmlns:adec="http://schemas.microsoft.com/office/drawing/2017/decorative" val="1"/>
              </a:ext>
            </a:extLst>
          </p:cNvPr>
          <p:cNvSpPr/>
          <p:nvPr userDrawn="1"/>
        </p:nvSpPr>
        <p:spPr>
          <a:xfrm rot="5400000">
            <a:off x="8416416" y="4574669"/>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ACE39DDF-DFF5-AB6F-F487-951C570FCCB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385975"/>
            <a:ext cx="4325112" cy="2454796"/>
          </a:xfrm>
        </p:spPr>
        <p:txBody>
          <a:bodyPr anchor="t">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42467BD2-62D0-543A-E4EC-DB0D7C8A1B03}"/>
              </a:ext>
            </a:extLst>
          </p:cNvPr>
          <p:cNvSpPr>
            <a:spLocks noGrp="1"/>
          </p:cNvSpPr>
          <p:nvPr>
            <p:ph idx="1"/>
          </p:nvPr>
        </p:nvSpPr>
        <p:spPr>
          <a:xfrm>
            <a:off x="5698838" y="2385976"/>
            <a:ext cx="5464817" cy="245479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20CB7A08-999A-FAF6-CC22-3A805F7905F8}"/>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a16="http://schemas.microsoft.com/office/drawing/2014/main" id="{31001B33-CCD1-56DE-1347-50FE52B44C6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5BA3F666-FC83-4A06-E2D1-F54F36EE174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17752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anchor="t">
            <a:noAutofit/>
          </a:bodyPr>
          <a:lstStyle>
            <a:lvl1pPr>
              <a:defRPr sz="3600"/>
            </a:lvl1pPr>
          </a:lstStyle>
          <a:p>
            <a:r>
              <a:rPr lang="en-US"/>
              <a:t>Click to edit Master title style</a:t>
            </a:r>
          </a:p>
        </p:txBody>
      </p:sp>
      <p:sp>
        <p:nvSpPr>
          <p:cNvPr id="5" name="Content Placeholder 2">
            <a:extLst>
              <a:ext uri="{FF2B5EF4-FFF2-40B4-BE49-F238E27FC236}">
                <a16:creationId xmlns:a16="http://schemas.microsoft.com/office/drawing/2014/main" id="{A31706AB-E4B8-078D-026D-990252BF26E4}"/>
              </a:ext>
            </a:extLst>
          </p:cNvPr>
          <p:cNvSpPr>
            <a:spLocks noGrp="1"/>
          </p:cNvSpPr>
          <p:nvPr>
            <p:ph idx="1"/>
          </p:nvPr>
        </p:nvSpPr>
        <p:spPr>
          <a:xfrm>
            <a:off x="5237021" y="2258568"/>
            <a:ext cx="6077527" cy="355701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a:extLst>
              <a:ext uri="{FF2B5EF4-FFF2-40B4-BE49-F238E27FC236}">
                <a16:creationId xmlns:a16="http://schemas.microsoft.com/office/drawing/2014/main" id="{4DBBEFEB-B716-AD6B-320D-005C214A92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14" name="Footer Placeholder 4">
            <a:extLst>
              <a:ext uri="{FF2B5EF4-FFF2-40B4-BE49-F238E27FC236}">
                <a16:creationId xmlns:a16="http://schemas.microsoft.com/office/drawing/2014/main" id="{424575B1-A0F2-12EE-BB19-CB6ADE89EF3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18431A50-B82F-CFF9-D038-8C4456D09BF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FEF11A17-6EB4-B345-9C96-E6F438C8A609}"/>
              </a:ext>
              <a:ext uri="{C183D7F6-B498-43B3-948B-1728B52AA6E4}">
                <adec:decorative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Shape 59">
            <a:extLst>
              <a:ext uri="{FF2B5EF4-FFF2-40B4-BE49-F238E27FC236}">
                <a16:creationId xmlns:a16="http://schemas.microsoft.com/office/drawing/2014/main" id="{3B3BEDEF-57A1-D087-1E15-6B0456EC5BE6}"/>
              </a:ext>
              <a:ext uri="{C183D7F6-B498-43B3-948B-1728B52AA6E4}">
                <adec:decorative xmlns:adec="http://schemas.microsoft.com/office/drawing/2017/decorative" val="1"/>
              </a:ext>
            </a:extLst>
          </p:cNvPr>
          <p:cNvSpPr/>
          <p:nvPr userDrawn="1"/>
        </p:nvSpPr>
        <p:spPr>
          <a:xfrm rot="16200000" flipH="1" flipV="1">
            <a:off x="11370119" y="237028"/>
            <a:ext cx="1066800" cy="592751"/>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10E338B6-58A3-91A4-F5EB-CD40D614F893}"/>
              </a:ext>
              <a:ext uri="{C183D7F6-B498-43B3-948B-1728B52AA6E4}">
                <adec:decorative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8">
            <a:extLst>
              <a:ext uri="{FF2B5EF4-FFF2-40B4-BE49-F238E27FC236}">
                <a16:creationId xmlns:a16="http://schemas.microsoft.com/office/drawing/2014/main" id="{5AD26084-EDDC-61FF-5474-7DF349CC7552}"/>
              </a:ext>
              <a:ext uri="{C183D7F6-B498-43B3-948B-1728B52AA6E4}">
                <adec:decorative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21360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2" y="1109591"/>
            <a:ext cx="4145583" cy="4638825"/>
          </a:xfrm>
        </p:spPr>
        <p:txBody>
          <a:bodyPr anchor="t">
            <a:noAutofit/>
          </a:bodyPr>
          <a:lstStyle>
            <a:lvl1pPr>
              <a:defRPr sz="3600"/>
            </a:lvl1pPr>
          </a:lstStyle>
          <a:p>
            <a:r>
              <a:rPr lang="en-US"/>
              <a:t>Click to edit Master title style</a:t>
            </a:r>
          </a:p>
        </p:txBody>
      </p:sp>
      <p:sp>
        <p:nvSpPr>
          <p:cNvPr id="11" name="Content Placeholder 2">
            <a:extLst>
              <a:ext uri="{FF2B5EF4-FFF2-40B4-BE49-F238E27FC236}">
                <a16:creationId xmlns:a16="http://schemas.microsoft.com/office/drawing/2014/main" id="{EAF18FE0-442F-6AE0-4A34-0A68895F343D}"/>
              </a:ext>
            </a:extLst>
          </p:cNvPr>
          <p:cNvSpPr>
            <a:spLocks noGrp="1"/>
          </p:cNvSpPr>
          <p:nvPr>
            <p:ph idx="1"/>
          </p:nvPr>
        </p:nvSpPr>
        <p:spPr>
          <a:xfrm>
            <a:off x="5237021" y="1109591"/>
            <a:ext cx="6077527" cy="46388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ADC0C90B-196D-619B-00AC-36C5F6C0B5ED}"/>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a16="http://schemas.microsoft.com/office/drawing/2014/main" id="{264F9FBE-A6F5-09E6-684B-233C0D23F1D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8451D253-EA22-2614-2FD1-DC0FEB26EE8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a16="http://schemas.microsoft.com/office/drawing/2014/main" id="{146832F4-CE37-2BF9-DDF5-11B7ABE0B948}"/>
              </a:ext>
              <a:ext uri="{C183D7F6-B498-43B3-948B-1728B52AA6E4}">
                <adec:decorative xmlns:adec="http://schemas.microsoft.com/office/drawing/2017/decorative" val="1"/>
              </a:ext>
            </a:extLst>
          </p:cNvPr>
          <p:cNvSpPr/>
          <p:nvPr userDrawn="1"/>
        </p:nvSpPr>
        <p:spPr>
          <a:xfrm flipH="1" flipV="1">
            <a:off x="394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Shape 59">
            <a:extLst>
              <a:ext uri="{FF2B5EF4-FFF2-40B4-BE49-F238E27FC236}">
                <a16:creationId xmlns:a16="http://schemas.microsoft.com/office/drawing/2014/main" id="{7DBA236D-4EBB-E514-DF68-7891C120ADE6}"/>
              </a:ext>
              <a:ext uri="{C183D7F6-B498-43B3-948B-1728B52AA6E4}">
                <adec:decorative xmlns:adec="http://schemas.microsoft.com/office/drawing/2017/decorative" val="1"/>
              </a:ext>
            </a:extLst>
          </p:cNvPr>
          <p:cNvSpPr/>
          <p:nvPr userDrawn="1"/>
        </p:nvSpPr>
        <p:spPr>
          <a:xfrm rot="16200000" flipH="1" flipV="1">
            <a:off x="-229131" y="237028"/>
            <a:ext cx="1066800" cy="592751"/>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6" name="Rectangle 9">
            <a:extLst>
              <a:ext uri="{FF2B5EF4-FFF2-40B4-BE49-F238E27FC236}">
                <a16:creationId xmlns:a16="http://schemas.microsoft.com/office/drawing/2014/main" id="{5A191311-3AF4-ADF9-7C92-3ED08ED5EAC6}"/>
              </a:ext>
              <a:ext uri="{C183D7F6-B498-43B3-948B-1728B52AA6E4}">
                <adec:decorative xmlns:adec="http://schemas.microsoft.com/office/drawing/2017/decorative" val="1"/>
              </a:ext>
            </a:extLst>
          </p:cNvPr>
          <p:cNvSpPr/>
          <p:nvPr userDrawn="1"/>
        </p:nvSpPr>
        <p:spPr>
          <a:xfrm flipH="1" flipV="1">
            <a:off x="2"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8">
            <a:extLst>
              <a:ext uri="{FF2B5EF4-FFF2-40B4-BE49-F238E27FC236}">
                <a16:creationId xmlns:a16="http://schemas.microsoft.com/office/drawing/2014/main" id="{ED7C5B45-BE42-B3FC-6515-F1F37CCC2B21}"/>
              </a:ext>
              <a:ext uri="{C183D7F6-B498-43B3-948B-1728B52AA6E4}">
                <adec:decorative xmlns:adec="http://schemas.microsoft.com/office/drawing/2017/decorative" val="1"/>
              </a:ext>
            </a:extLst>
          </p:cNvPr>
          <p:cNvSpPr/>
          <p:nvPr userDrawn="1"/>
        </p:nvSpPr>
        <p:spPr>
          <a:xfrm flipH="1" flipV="1">
            <a:off x="1973"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7383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60"/>
            <a:ext cx="4142232" cy="4940661"/>
          </a:xfrm>
        </p:spPr>
        <p:txBody>
          <a:bodyPr anchor="ctr">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34DD1C0B-8CAB-7B69-0068-FA66F2AC06B9}"/>
              </a:ext>
            </a:extLst>
          </p:cNvPr>
          <p:cNvSpPr>
            <a:spLocks noGrp="1"/>
          </p:cNvSpPr>
          <p:nvPr>
            <p:ph idx="1"/>
          </p:nvPr>
        </p:nvSpPr>
        <p:spPr>
          <a:xfrm>
            <a:off x="5237021" y="874927"/>
            <a:ext cx="6077527" cy="4940661"/>
          </a:xfrm>
        </p:spPr>
        <p:txBody>
          <a:bodyPr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C4E1284-6ADD-36BA-D939-FD3B6B69F280}"/>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12" name="Footer Placeholder 4">
            <a:extLst>
              <a:ext uri="{FF2B5EF4-FFF2-40B4-BE49-F238E27FC236}">
                <a16:creationId xmlns:a16="http://schemas.microsoft.com/office/drawing/2014/main" id="{7EEB4352-9E14-63F9-D5BD-0659C3CCD18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11" name="Slide Number Placeholder 5">
            <a:extLst>
              <a:ext uri="{FF2B5EF4-FFF2-40B4-BE49-F238E27FC236}">
                <a16:creationId xmlns:a16="http://schemas.microsoft.com/office/drawing/2014/main" id="{E9A0B020-52CF-C931-68F6-A67EAB1128B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Freeform: Shape 16">
            <a:extLst>
              <a:ext uri="{FF2B5EF4-FFF2-40B4-BE49-F238E27FC236}">
                <a16:creationId xmlns:a16="http://schemas.microsoft.com/office/drawing/2014/main" id="{274252EB-C02E-C37B-E2A2-ABBFED742741}"/>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7">
            <a:extLst>
              <a:ext uri="{FF2B5EF4-FFF2-40B4-BE49-F238E27FC236}">
                <a16:creationId xmlns:a16="http://schemas.microsoft.com/office/drawing/2014/main" id="{66E27A39-E979-7436-99F0-9EE45FC8905E}"/>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Shape 19">
            <a:extLst>
              <a:ext uri="{FF2B5EF4-FFF2-40B4-BE49-F238E27FC236}">
                <a16:creationId xmlns:a16="http://schemas.microsoft.com/office/drawing/2014/main" id="{ACA57297-62CA-9D0A-0CFD-396A7514D3A7}"/>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a16="http://schemas.microsoft.com/office/drawing/2014/main" id="{389D975E-EBA4-68ED-C38F-B40A2C9DC6E2}"/>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077888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1" y="831923"/>
            <a:ext cx="3494315" cy="5194161"/>
          </a:xfrm>
        </p:spPr>
        <p:txBody>
          <a:bodyPr anchor="b">
            <a:noAutofit/>
          </a:bodyPr>
          <a:lstStyle>
            <a:lvl1pPr>
              <a:defRPr sz="3600"/>
            </a:lvl1pPr>
          </a:lstStyle>
          <a:p>
            <a:r>
              <a:rPr lang="en-US"/>
              <a:t>Click to edit Master title style</a:t>
            </a:r>
          </a:p>
        </p:txBody>
      </p:sp>
      <p:sp>
        <p:nvSpPr>
          <p:cNvPr id="6" name="Content Placeholder 2">
            <a:extLst>
              <a:ext uri="{FF2B5EF4-FFF2-40B4-BE49-F238E27FC236}">
                <a16:creationId xmlns:a16="http://schemas.microsoft.com/office/drawing/2014/main" id="{CA46B297-C880-6157-3B17-0BC02453DF43}"/>
              </a:ext>
            </a:extLst>
          </p:cNvPr>
          <p:cNvSpPr>
            <a:spLocks noGrp="1"/>
          </p:cNvSpPr>
          <p:nvPr>
            <p:ph idx="1"/>
          </p:nvPr>
        </p:nvSpPr>
        <p:spPr>
          <a:xfrm>
            <a:off x="4572002" y="831923"/>
            <a:ext cx="6742545" cy="5194161"/>
          </a:xfrm>
        </p:spPr>
        <p:txBody>
          <a:bodyPr anchor="b">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0EECDA90-A26B-C002-52AC-C255703344E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a16="http://schemas.microsoft.com/office/drawing/2014/main" id="{8C97998B-12FC-4418-98A3-E280DFBA8A2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1B562A23-051B-C681-23C4-7436AC39641B}"/>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9702558A-53E4-8EAB-6E0F-09871DB4F6CB}"/>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a16="http://schemas.microsoft.com/office/drawing/2014/main" id="{4D9D4F1C-0061-C3CC-D460-24FDA6B88E35}"/>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1">
            <a:extLst>
              <a:ext uri="{FF2B5EF4-FFF2-40B4-BE49-F238E27FC236}">
                <a16:creationId xmlns:a16="http://schemas.microsoft.com/office/drawing/2014/main" id="{BE74AEB5-27F7-D3F7-353D-F0C293E28AF4}"/>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a16="http://schemas.microsoft.com/office/drawing/2014/main" id="{038BAB3B-0C8B-44FB-985D-D01959AF8B02}"/>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4810646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AB4555F-BCE5-B734-1A0A-7B68F143CD87}"/>
              </a:ext>
            </a:extLst>
          </p:cNvPr>
          <p:cNvSpPr>
            <a:spLocks noGrp="1"/>
          </p:cNvSpPr>
          <p:nvPr>
            <p:ph type="title" hasCustomPrompt="1"/>
          </p:nvPr>
        </p:nvSpPr>
        <p:spPr>
          <a:xfrm>
            <a:off x="1313395" y="886783"/>
            <a:ext cx="9386351"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a16="http://schemas.microsoft.com/office/drawing/2014/main" id="{B59458D0-3685-F716-1340-4CA2129FC0A3}"/>
              </a:ext>
            </a:extLst>
          </p:cNvPr>
          <p:cNvSpPr>
            <a:spLocks noGrp="1"/>
          </p:cNvSpPr>
          <p:nvPr>
            <p:ph idx="1"/>
          </p:nvPr>
        </p:nvSpPr>
        <p:spPr>
          <a:xfrm>
            <a:off x="1313398" y="2698036"/>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6659149" y="2698033"/>
            <a:ext cx="4040595" cy="2957428"/>
          </a:xfrm>
        </p:spPr>
        <p:txBody>
          <a:bodyPr/>
          <a:lstStyle/>
          <a:p>
            <a:endParaRPr lang="en-US"/>
          </a:p>
        </p:txBody>
      </p:sp>
      <p:sp>
        <p:nvSpPr>
          <p:cNvPr id="10" name="Date Placeholder 3">
            <a:extLst>
              <a:ext uri="{FF2B5EF4-FFF2-40B4-BE49-F238E27FC236}">
                <a16:creationId xmlns:a16="http://schemas.microsoft.com/office/drawing/2014/main" id="{B5FDF597-FAC1-BC65-1C5C-5C7AA57F1D25}"/>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9" name="Footer Placeholder 4">
            <a:extLst>
              <a:ext uri="{FF2B5EF4-FFF2-40B4-BE49-F238E27FC236}">
                <a16:creationId xmlns:a16="http://schemas.microsoft.com/office/drawing/2014/main" id="{68CF5147-075A-42DE-BA84-4D53ACCBC3F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A966F281-4FB2-63EB-5F87-0CE9630EA374}"/>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FB09EC07-8CA4-4E29-5495-97F9FF909426}"/>
              </a:ext>
              <a:ext uri="{C183D7F6-B498-43B3-948B-1728B52AA6E4}">
                <adec:decorative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a16="http://schemas.microsoft.com/office/drawing/2014/main" id="{7907203D-D192-301A-C181-9D4573A85D7A}"/>
              </a:ext>
              <a:ext uri="{C183D7F6-B498-43B3-948B-1728B52AA6E4}">
                <adec:decorative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a16="http://schemas.microsoft.com/office/drawing/2014/main" id="{C631F856-0C45-8546-C095-0C0B6F379299}"/>
              </a:ext>
              <a:ext uri="{C183D7F6-B498-43B3-948B-1728B52AA6E4}">
                <adec:decorative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a16="http://schemas.microsoft.com/office/drawing/2014/main" id="{924F2AA6-5AE1-A2E0-1742-8C4205481A29}"/>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03304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
        <p:nvSpPr>
          <p:cNvPr id="9" name="Rectangle 6">
            <a:extLst>
              <a:ext uri="{FF2B5EF4-FFF2-40B4-BE49-F238E27FC236}">
                <a16:creationId xmlns:a16="http://schemas.microsoft.com/office/drawing/2014/main" id="{0792B4B1-A255-634B-7113-0BE8BAE88A9D}"/>
              </a:ext>
              <a:ext uri="{C183D7F6-B498-43B3-948B-1728B52AA6E4}">
                <adec:decorative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a16="http://schemas.microsoft.com/office/drawing/2014/main" id="{3E17EB6F-9BB3-4A94-402E-FAD02B2C5926}"/>
              </a:ext>
              <a:ext uri="{C183D7F6-B498-43B3-948B-1728B52AA6E4}">
                <adec:decorative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Rectangle 6">
            <a:extLst>
              <a:ext uri="{FF2B5EF4-FFF2-40B4-BE49-F238E27FC236}">
                <a16:creationId xmlns:a16="http://schemas.microsoft.com/office/drawing/2014/main" id="{B5C09CFD-5DB4-D507-3AC9-437BB1B64D34}"/>
              </a:ext>
              <a:ext uri="{C183D7F6-B498-43B3-948B-1728B52AA6E4}">
                <adec:decorative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Freeform: Shape 59">
            <a:extLst>
              <a:ext uri="{FF2B5EF4-FFF2-40B4-BE49-F238E27FC236}">
                <a16:creationId xmlns:a16="http://schemas.microsoft.com/office/drawing/2014/main" id="{3D77659E-88C7-E969-8E1D-2B9E7B0953B6}"/>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anchor="b">
            <a:no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22"/>
            <a:ext cx="5648243" cy="5194161"/>
          </a:xfrm>
        </p:spPr>
        <p:txBody>
          <a:bodyPr/>
          <a:lstStyle/>
          <a:p>
            <a:endParaRPr lang="en-US"/>
          </a:p>
        </p:txBody>
      </p:sp>
      <p:sp>
        <p:nvSpPr>
          <p:cNvPr id="4" name="Content Placeholder 2">
            <a:extLst>
              <a:ext uri="{FF2B5EF4-FFF2-40B4-BE49-F238E27FC236}">
                <a16:creationId xmlns:a16="http://schemas.microsoft.com/office/drawing/2014/main" id="{6AD37751-87A6-2102-5FE0-13CF0475375A}"/>
              </a:ext>
            </a:extLst>
          </p:cNvPr>
          <p:cNvSpPr>
            <a:spLocks noGrp="1"/>
          </p:cNvSpPr>
          <p:nvPr>
            <p:ph idx="1"/>
          </p:nvPr>
        </p:nvSpPr>
        <p:spPr>
          <a:xfrm>
            <a:off x="6825064" y="2050473"/>
            <a:ext cx="4522936" cy="395270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057C7EDD-DB32-06EC-F820-BCF6715A244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EFC55F9D-1F89-7C43-F3C5-6A855F82018F}"/>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53A576E1-43A8-DA10-8404-0BA92AFBA4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4774B974-C60E-962D-A2BF-A8D91844B471}"/>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38ED7D40-86A1-ABCA-9230-F31126FBD37D}"/>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644CC40D-4D0B-8820-3E77-FF38C10EF70E}"/>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F876AF74-00A8-A58C-C900-156CB37EC352}"/>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074277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22"/>
            <a:ext cx="6740144" cy="5194161"/>
          </a:xfrm>
        </p:spPr>
        <p:txBody>
          <a:bodyPr/>
          <a:lstStyle/>
          <a:p>
            <a:endParaRPr lang="en-US"/>
          </a:p>
        </p:txBody>
      </p:sp>
      <p:sp>
        <p:nvSpPr>
          <p:cNvPr id="5" name="Content Placeholder 2">
            <a:extLst>
              <a:ext uri="{FF2B5EF4-FFF2-40B4-BE49-F238E27FC236}">
                <a16:creationId xmlns:a16="http://schemas.microsoft.com/office/drawing/2014/main" id="{588022B9-94F3-E71A-0D00-132BBF9A0CA7}"/>
              </a:ext>
            </a:extLst>
          </p:cNvPr>
          <p:cNvSpPr>
            <a:spLocks noGrp="1"/>
          </p:cNvSpPr>
          <p:nvPr>
            <p:ph idx="1"/>
          </p:nvPr>
        </p:nvSpPr>
        <p:spPr>
          <a:xfrm>
            <a:off x="7924800" y="2595422"/>
            <a:ext cx="3423200" cy="340775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22A4C20-C591-B7BA-88A2-EE4295E42BD5}"/>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a16="http://schemas.microsoft.com/office/drawing/2014/main" id="{6390BD26-2598-EE89-F73A-1685B7397513}"/>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E2882322-2806-6BFB-ACF1-EB3E6930024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A7FA8BD1-9A20-5381-CC5C-A27497B1FE1A}"/>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FCD0DE49-3A7C-EE4C-61A3-FAF4F1B225FE}"/>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67B11D7-CD08-FAED-9296-4800252357FE}"/>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50CF2599-B950-2167-E974-CC7481C78A0B}"/>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6648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anchor="b">
            <a:noAutofit/>
          </a:bodyPr>
          <a:lstStyle>
            <a:lvl1pPr>
              <a:defRPr sz="3400"/>
            </a:lvl1pPr>
          </a:lstStyle>
          <a:p>
            <a:r>
              <a:rPr lang="en-US"/>
              <a:t>Click to edit Master title style</a:t>
            </a:r>
          </a:p>
        </p:txBody>
      </p:sp>
      <p:sp>
        <p:nvSpPr>
          <p:cNvPr id="3" name="Content Placeholder 2">
            <a:extLst>
              <a:ext uri="{FF2B5EF4-FFF2-40B4-BE49-F238E27FC236}">
                <a16:creationId xmlns:a16="http://schemas.microsoft.com/office/drawing/2014/main" id="{BDB04DE6-EAC2-AC37-0397-9528F6C574F2}"/>
              </a:ext>
            </a:extLst>
          </p:cNvPr>
          <p:cNvSpPr>
            <a:spLocks noGrp="1"/>
          </p:cNvSpPr>
          <p:nvPr>
            <p:ph idx="1"/>
          </p:nvPr>
        </p:nvSpPr>
        <p:spPr>
          <a:xfrm>
            <a:off x="844000" y="2540004"/>
            <a:ext cx="3423200" cy="34860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3" y="831919"/>
            <a:ext cx="6586220" cy="5194162"/>
          </a:xfrm>
        </p:spPr>
        <p:txBody>
          <a:bodyPr/>
          <a:lstStyle/>
          <a:p>
            <a:endParaRPr lang="en-US"/>
          </a:p>
        </p:txBody>
      </p:sp>
      <p:sp>
        <p:nvSpPr>
          <p:cNvPr id="7" name="Date Placeholder 3">
            <a:extLst>
              <a:ext uri="{FF2B5EF4-FFF2-40B4-BE49-F238E27FC236}">
                <a16:creationId xmlns:a16="http://schemas.microsoft.com/office/drawing/2014/main" id="{BE8F2FDC-C562-B34A-6571-DC327742638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F8CD5EAC-3346-2E3B-3C1B-E978B8BD44F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D221974C-11FF-808A-131E-5B13E74A793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a16="http://schemas.microsoft.com/office/drawing/2014/main" id="{69F1C76D-67DE-DFCB-797B-209A9222EEBF}"/>
              </a:ext>
              <a:ext uri="{C183D7F6-B498-43B3-948B-1728B52AA6E4}">
                <adec:decorative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2D7E2290-C841-FA30-B540-94E323C37D8F}"/>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a16="http://schemas.microsoft.com/office/drawing/2014/main" id="{98CB2567-FE22-5916-E6EE-BF2E420C8C42}"/>
              </a:ext>
              <a:ext uri="{C183D7F6-B498-43B3-948B-1728B52AA6E4}">
                <adec:decorative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Rectangle 6">
            <a:extLst>
              <a:ext uri="{FF2B5EF4-FFF2-40B4-BE49-F238E27FC236}">
                <a16:creationId xmlns:a16="http://schemas.microsoft.com/office/drawing/2014/main" id="{061982EF-A562-8BFF-583D-EB011D56411C}"/>
              </a:ext>
              <a:ext uri="{C183D7F6-B498-43B3-948B-1728B52AA6E4}">
                <adec:decorative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683211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3" y="831919"/>
            <a:ext cx="3273552" cy="2035696"/>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23"/>
            <a:ext cx="6937365" cy="5091685"/>
          </a:xfrm>
        </p:spPr>
        <p:txBody>
          <a:bodyPr/>
          <a:lstStyle/>
          <a:p>
            <a:endParaRPr lang="en-US"/>
          </a:p>
        </p:txBody>
      </p:sp>
      <p:sp>
        <p:nvSpPr>
          <p:cNvPr id="4" name="Content Placeholder 2">
            <a:extLst>
              <a:ext uri="{FF2B5EF4-FFF2-40B4-BE49-F238E27FC236}">
                <a16:creationId xmlns:a16="http://schemas.microsoft.com/office/drawing/2014/main" id="{A83DB3FE-F7D2-E449-4412-979DFDADDC86}"/>
              </a:ext>
            </a:extLst>
          </p:cNvPr>
          <p:cNvSpPr>
            <a:spLocks noGrp="1"/>
          </p:cNvSpPr>
          <p:nvPr>
            <p:ph idx="1"/>
          </p:nvPr>
        </p:nvSpPr>
        <p:spPr>
          <a:xfrm>
            <a:off x="8073454" y="2992582"/>
            <a:ext cx="3273553" cy="29310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6B3F9524-AF16-7B88-FD0F-5D85D35D402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8809F231-51ED-DDB0-9D71-BF8956AA757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3004408D-81FD-E507-7BBD-A8D6584E424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697E7E97-2AF1-DCEF-1577-E6BB3BF3A416}"/>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E9317DCD-DD5B-9395-5430-ADD837B166AE}"/>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FD993BD8-30E5-EFEA-32A5-68475D04F0F5}"/>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AA84551-1089-1E65-5C17-6F400C1EADBC}"/>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2437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2" y="831923"/>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4509559"/>
            <a:ext cx="4579339" cy="1516522"/>
          </a:xfrm>
        </p:spPr>
        <p:txBody>
          <a:bodyPr anchor="t">
            <a:noAutofit/>
          </a:bodyPr>
          <a:lstStyle>
            <a:lvl1pPr>
              <a:defRPr sz="3600"/>
            </a:lvl1pPr>
          </a:lstStyle>
          <a:p>
            <a:r>
              <a:rPr lang="en-US"/>
              <a:t>Click to edit Master title style</a:t>
            </a:r>
          </a:p>
        </p:txBody>
      </p:sp>
      <p:sp>
        <p:nvSpPr>
          <p:cNvPr id="7" name="Content Placeholder 2">
            <a:extLst>
              <a:ext uri="{FF2B5EF4-FFF2-40B4-BE49-F238E27FC236}">
                <a16:creationId xmlns:a16="http://schemas.microsoft.com/office/drawing/2014/main" id="{9A29A789-F42A-CE01-5134-E27AA725CDBF}"/>
              </a:ext>
            </a:extLst>
          </p:cNvPr>
          <p:cNvSpPr>
            <a:spLocks noGrp="1"/>
          </p:cNvSpPr>
          <p:nvPr>
            <p:ph idx="1"/>
          </p:nvPr>
        </p:nvSpPr>
        <p:spPr>
          <a:xfrm>
            <a:off x="5597238" y="4509559"/>
            <a:ext cx="5750764" cy="15165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FE6EE51A-242F-6B3B-BC3A-A775A4D3ABC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36AF2934-39B9-625F-CE2A-760A04F05C6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EAA7CB57-5E03-8E25-767F-8320CC058A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EDC08D2B-BE98-2387-126D-01CA1E351311}"/>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EDB9B957-9A7F-6030-9FD9-7190608C4070}"/>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E30A39C3-B004-B36E-236D-BDD46BB5E8BC}"/>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C16C57F0-678F-7C1D-45CA-3A0EEF6DAF98}"/>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33007400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2"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3785800"/>
            <a:ext cx="2953619" cy="2240280"/>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E98E2102-73F7-E059-C739-47418EA880A4}"/>
              </a:ext>
            </a:extLst>
          </p:cNvPr>
          <p:cNvSpPr>
            <a:spLocks noGrp="1"/>
          </p:cNvSpPr>
          <p:nvPr>
            <p:ph idx="1"/>
          </p:nvPr>
        </p:nvSpPr>
        <p:spPr>
          <a:xfrm>
            <a:off x="3990109" y="3785804"/>
            <a:ext cx="7357891" cy="22402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B529124B-3B19-6FC6-9F79-A760D6CA945A}"/>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C7173872-0F8A-92BB-60FA-06E41B05438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14982C76-6FB9-F3AD-FA15-0D32F3D9E00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9731B2A6-3038-F565-C577-E69DD5BC673C}"/>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A67BA275-E7E6-7053-A026-EB3872622CF1}"/>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7F446589-4583-8647-CFA5-49008F0B92EB}"/>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B5B742C4-F546-E27E-53EA-AC608C081B58}"/>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440830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1" y="831920"/>
            <a:ext cx="2953619" cy="2240279"/>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3F37715F-06AC-F5A6-12CE-84D44B400AD6}"/>
              </a:ext>
            </a:extLst>
          </p:cNvPr>
          <p:cNvSpPr>
            <a:spLocks noGrp="1"/>
          </p:cNvSpPr>
          <p:nvPr>
            <p:ph idx="1"/>
          </p:nvPr>
        </p:nvSpPr>
        <p:spPr>
          <a:xfrm>
            <a:off x="4054766" y="824389"/>
            <a:ext cx="7293236" cy="224780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2" y="3310759"/>
            <a:ext cx="10504001" cy="2722852"/>
          </a:xfrm>
        </p:spPr>
        <p:txBody>
          <a:bodyPr/>
          <a:lstStyle/>
          <a:p>
            <a:endParaRPr lang="en-US"/>
          </a:p>
        </p:txBody>
      </p:sp>
      <p:sp>
        <p:nvSpPr>
          <p:cNvPr id="3" name="Date Placeholder 3">
            <a:extLst>
              <a:ext uri="{FF2B5EF4-FFF2-40B4-BE49-F238E27FC236}">
                <a16:creationId xmlns:a16="http://schemas.microsoft.com/office/drawing/2014/main" id="{1A42EE36-6D78-ED96-BA7A-0AE1F0DD311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3E381D81-8909-BE95-6F06-C0C32493A2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F5B87E8A-0424-908A-2920-72BA97B72CF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a16="http://schemas.microsoft.com/office/drawing/2014/main" id="{F2F4F436-2885-E919-59D1-9F4B72461162}"/>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a16="http://schemas.microsoft.com/office/drawing/2014/main" id="{19B02536-A5B7-CFE8-D253-CC3FCA173861}"/>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a16="http://schemas.microsoft.com/office/drawing/2014/main" id="{99ACFEDC-62BE-1738-94DB-A9A84742343A}"/>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a16="http://schemas.microsoft.com/office/drawing/2014/main" id="{0C3F2215-0CD2-E69F-A2BD-8DFCDB37BB6B}"/>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24722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41"/>
            <a:ext cx="10504000" cy="970463"/>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4" y="2081048"/>
            <a:ext cx="6157459" cy="3945032"/>
          </a:xfrm>
        </p:spPr>
        <p:txBody>
          <a:bodyPr/>
          <a:lstStyle/>
          <a:p>
            <a:endParaRPr lang="en-US"/>
          </a:p>
        </p:txBody>
      </p:sp>
      <p:sp>
        <p:nvSpPr>
          <p:cNvPr id="6" name="Content Placeholder 2">
            <a:extLst>
              <a:ext uri="{FF2B5EF4-FFF2-40B4-BE49-F238E27FC236}">
                <a16:creationId xmlns:a16="http://schemas.microsoft.com/office/drawing/2014/main" id="{408C7461-314A-7430-6CA4-63A01F73BA43}"/>
              </a:ext>
            </a:extLst>
          </p:cNvPr>
          <p:cNvSpPr>
            <a:spLocks noGrp="1"/>
          </p:cNvSpPr>
          <p:nvPr>
            <p:ph idx="1"/>
          </p:nvPr>
        </p:nvSpPr>
        <p:spPr>
          <a:xfrm>
            <a:off x="7269020" y="2081049"/>
            <a:ext cx="4108945" cy="394503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468C7D2F-9D75-2435-3CAF-B6029DA9EDE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a16="http://schemas.microsoft.com/office/drawing/2014/main" id="{63794DE6-442D-DCFE-9025-59816725EBC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8FCE053A-D84D-F068-2187-0593A6D6DD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59">
            <a:extLst>
              <a:ext uri="{FF2B5EF4-FFF2-40B4-BE49-F238E27FC236}">
                <a16:creationId xmlns:a16="http://schemas.microsoft.com/office/drawing/2014/main" id="{481F23A8-0C6F-3F32-0B98-06736333DEAF}"/>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a16="http://schemas.microsoft.com/office/drawing/2014/main" id="{BC56C0F3-A0B5-A7A6-A072-97B2A5722637}"/>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a:extLst>
              <a:ext uri="{FF2B5EF4-FFF2-40B4-BE49-F238E27FC236}">
                <a16:creationId xmlns:a16="http://schemas.microsoft.com/office/drawing/2014/main" id="{9D199749-F152-56FE-4504-73DF7E157A10}"/>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Shape 59">
            <a:extLst>
              <a:ext uri="{FF2B5EF4-FFF2-40B4-BE49-F238E27FC236}">
                <a16:creationId xmlns:a16="http://schemas.microsoft.com/office/drawing/2014/main" id="{95BDD05D-8B5F-8B0A-B47B-E97C0D3866D7}"/>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10649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4"/>
            <a:ext cx="4672584" cy="3545695"/>
          </a:xfrm>
        </p:spPr>
        <p:txBody>
          <a:bodyPr/>
          <a:lstStyle/>
          <a:p>
            <a:endParaRPr lang="en-US"/>
          </a:p>
        </p:txBody>
      </p:sp>
      <p:sp>
        <p:nvSpPr>
          <p:cNvPr id="3" name="Content Placeholder 2">
            <a:extLst>
              <a:ext uri="{FF2B5EF4-FFF2-40B4-BE49-F238E27FC236}">
                <a16:creationId xmlns:a16="http://schemas.microsoft.com/office/drawing/2014/main" id="{A1E571DC-86DF-2230-52AD-9440B5CB4DB4}"/>
              </a:ext>
            </a:extLst>
          </p:cNvPr>
          <p:cNvSpPr>
            <a:spLocks noGrp="1"/>
          </p:cNvSpPr>
          <p:nvPr>
            <p:ph idx="1"/>
          </p:nvPr>
        </p:nvSpPr>
        <p:spPr>
          <a:xfrm>
            <a:off x="5698838" y="852887"/>
            <a:ext cx="5750764"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C162FE03-22B1-3FC9-D0A1-70C4C9B6FC1C}"/>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DAAD1C7F-699D-B975-BBB5-3F8AAE993BC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3A90F4F4-332A-7489-099F-649FE29D8F6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6" name="Rectangle 6">
            <a:extLst>
              <a:ext uri="{FF2B5EF4-FFF2-40B4-BE49-F238E27FC236}">
                <a16:creationId xmlns:a16="http://schemas.microsoft.com/office/drawing/2014/main" id="{69458B26-18DF-0F22-F73B-FBF0117ABDF3}"/>
              </a:ext>
              <a:ext uri="{C183D7F6-B498-43B3-948B-1728B52AA6E4}">
                <adec:decorative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Rectangle 6">
            <a:extLst>
              <a:ext uri="{FF2B5EF4-FFF2-40B4-BE49-F238E27FC236}">
                <a16:creationId xmlns:a16="http://schemas.microsoft.com/office/drawing/2014/main" id="{29454459-F726-2777-3904-98ED43017AD6}"/>
              </a:ext>
              <a:ext uri="{C183D7F6-B498-43B3-948B-1728B52AA6E4}">
                <adec:decorative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a16="http://schemas.microsoft.com/office/drawing/2014/main" id="{4AFF45CF-7D31-04CD-2EDB-8FBEADAE8F29}"/>
              </a:ext>
              <a:ext uri="{C183D7F6-B498-43B3-948B-1728B52AA6E4}">
                <adec:decorative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a16="http://schemas.microsoft.com/office/drawing/2014/main" id="{7EC0A88E-95E4-54C0-4C7B-90A8A6AD7DD1}"/>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17158906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1" y="873725"/>
            <a:ext cx="3657603"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1" y="2490955"/>
            <a:ext cx="3657603" cy="3493323"/>
          </a:xfrm>
        </p:spPr>
        <p:txBody>
          <a:bodyPr/>
          <a:lstStyle/>
          <a:p>
            <a:endParaRPr lang="en-US"/>
          </a:p>
        </p:txBody>
      </p:sp>
      <p:sp>
        <p:nvSpPr>
          <p:cNvPr id="7" name="Content Placeholder 2">
            <a:extLst>
              <a:ext uri="{FF2B5EF4-FFF2-40B4-BE49-F238E27FC236}">
                <a16:creationId xmlns:a16="http://schemas.microsoft.com/office/drawing/2014/main" id="{81C9BBE1-F163-BFCA-3F62-3189A30FA7B6}"/>
              </a:ext>
            </a:extLst>
          </p:cNvPr>
          <p:cNvSpPr>
            <a:spLocks noGrp="1"/>
          </p:cNvSpPr>
          <p:nvPr>
            <p:ph idx="1"/>
          </p:nvPr>
        </p:nvSpPr>
        <p:spPr>
          <a:xfrm>
            <a:off x="4692075" y="852887"/>
            <a:ext cx="6757527"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a16="http://schemas.microsoft.com/office/drawing/2014/main" id="{ED1735F2-E2C8-9B6A-C3E1-C7B56CDE41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C7ABF240-AB8A-B851-60A3-07C17BF9E49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27CE6569-5A00-FAA6-16A6-9CAC579A83D9}"/>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a16="http://schemas.microsoft.com/office/drawing/2014/main" id="{D093A1E9-14E7-F1BD-8AD3-0926AC48C3C2}"/>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a16="http://schemas.microsoft.com/office/drawing/2014/main" id="{1C082F9D-17F7-A6A3-6F59-395DBD0403BF}"/>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a16="http://schemas.microsoft.com/office/drawing/2014/main" id="{40635C57-C6B6-95FF-FF70-8E4EC721DBDE}"/>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a16="http://schemas.microsoft.com/office/drawing/2014/main" id="{64C0BF67-AD24-8BA3-7BFE-4FC4B3109DFA}"/>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224510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C057153-B650-4DEB-B370-79DDCFDCE934}" type="slidenum">
              <a:rPr lang="en-US" smtClean="0"/>
              <a:pPr/>
              <a:t>‹#›</a:t>
            </a:fld>
            <a:endParaRPr lang="en-US"/>
          </a:p>
        </p:txBody>
      </p:sp>
      <p:sp>
        <p:nvSpPr>
          <p:cNvPr id="10" name="Freeform: Shape 16">
            <a:extLst>
              <a:ext uri="{FF2B5EF4-FFF2-40B4-BE49-F238E27FC236}">
                <a16:creationId xmlns:a16="http://schemas.microsoft.com/office/drawing/2014/main" id="{03AB0DEF-0DAF-10A0-D371-A2D5CFF30702}"/>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7">
            <a:extLst>
              <a:ext uri="{FF2B5EF4-FFF2-40B4-BE49-F238E27FC236}">
                <a16:creationId xmlns:a16="http://schemas.microsoft.com/office/drawing/2014/main" id="{CE00B65A-4DD3-A66E-7B7D-B1480BCB5110}"/>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9">
            <a:extLst>
              <a:ext uri="{FF2B5EF4-FFF2-40B4-BE49-F238E27FC236}">
                <a16:creationId xmlns:a16="http://schemas.microsoft.com/office/drawing/2014/main" id="{69C3029D-7FB9-5E45-82D3-D6A8844A68E5}"/>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8">
            <a:extLst>
              <a:ext uri="{FF2B5EF4-FFF2-40B4-BE49-F238E27FC236}">
                <a16:creationId xmlns:a16="http://schemas.microsoft.com/office/drawing/2014/main" id="{BE1498E0-4720-9D5C-04B8-B5A813618575}"/>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22"/>
            <a:ext cx="10486008" cy="3977825"/>
          </a:xfrm>
        </p:spPr>
        <p:txBody>
          <a:bodyPr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72"/>
            <a:ext cx="7525512" cy="1028411"/>
          </a:xfrm>
        </p:spPr>
        <p:txBody>
          <a:bodyPr anchor="t">
            <a:no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5BFDC082-8545-4E14-11AF-FFBD6384E6D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a16="http://schemas.microsoft.com/office/drawing/2014/main" id="{156FEC98-351C-9217-F32A-E626491DA11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29528185-249C-C3DD-E678-AFBB8FFF5E8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Freeform: Shape 59">
            <a:extLst>
              <a:ext uri="{FF2B5EF4-FFF2-40B4-BE49-F238E27FC236}">
                <a16:creationId xmlns:a16="http://schemas.microsoft.com/office/drawing/2014/main" id="{699D7479-A95C-B9AB-8F14-BDAE9D99713C}"/>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 name="Rectangle 9">
            <a:extLst>
              <a:ext uri="{FF2B5EF4-FFF2-40B4-BE49-F238E27FC236}">
                <a16:creationId xmlns:a16="http://schemas.microsoft.com/office/drawing/2014/main" id="{36AD101D-8188-88D0-9B81-9437DD5E366D}"/>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1">
            <a:extLst>
              <a:ext uri="{FF2B5EF4-FFF2-40B4-BE49-F238E27FC236}">
                <a16:creationId xmlns:a16="http://schemas.microsoft.com/office/drawing/2014/main" id="{1148622B-2A3E-B519-D517-B1227723B315}"/>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0B9E09DF-714D-90DF-B3AD-44EABE33E366}"/>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657327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0D95FF-5457-4897-C849-71357B0BD495}"/>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8" name="Content Placeholder 6">
            <a:extLst>
              <a:ext uri="{FF2B5EF4-FFF2-40B4-BE49-F238E27FC236}">
                <a16:creationId xmlns:a16="http://schemas.microsoft.com/office/drawing/2014/main" id="{7FA8F0C3-BC6D-6591-CB4A-11D861FBC72E}"/>
              </a:ext>
            </a:extLst>
          </p:cNvPr>
          <p:cNvSpPr>
            <a:spLocks noGrp="1"/>
          </p:cNvSpPr>
          <p:nvPr>
            <p:ph sz="quarter" idx="13" hasCustomPrompt="1"/>
          </p:nvPr>
        </p:nvSpPr>
        <p:spPr>
          <a:xfrm>
            <a:off x="612648" y="651936"/>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B90E5DD-D445-87A5-7673-8A1F88BDDD3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a16="http://schemas.microsoft.com/office/drawing/2014/main" id="{83BBD032-D2AB-904A-8441-9141AC45A2A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a16="http://schemas.microsoft.com/office/drawing/2014/main" id="{3BB3875C-AB86-8E9A-4F93-9CCBB06B8E4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6">
            <a:extLst>
              <a:ext uri="{FF2B5EF4-FFF2-40B4-BE49-F238E27FC236}">
                <a16:creationId xmlns:a16="http://schemas.microsoft.com/office/drawing/2014/main" id="{FB298429-8DA5-BFFD-51EB-A90E073B0C0D}"/>
              </a:ext>
              <a:ext uri="{C183D7F6-B498-43B3-948B-1728B52AA6E4}">
                <adec:decorative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Graphic 21">
            <a:extLst>
              <a:ext uri="{FF2B5EF4-FFF2-40B4-BE49-F238E27FC236}">
                <a16:creationId xmlns:a16="http://schemas.microsoft.com/office/drawing/2014/main" id="{3C3643E2-FB9D-A282-05D4-4ADCA28D3727}"/>
              </a:ext>
              <a:ext uri="{C183D7F6-B498-43B3-948B-1728B52AA6E4}">
                <adec:decorative xmlns:adec="http://schemas.microsoft.com/office/drawing/2017/decorative" val="1"/>
              </a:ext>
            </a:extLst>
          </p:cNvPr>
          <p:cNvSpPr/>
          <p:nvPr userDrawn="1"/>
        </p:nvSpPr>
        <p:spPr>
          <a:xfrm flipH="1" flipV="1">
            <a:off x="11603199" y="3590"/>
            <a:ext cx="592751"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2" name="Rectangle 9">
            <a:extLst>
              <a:ext uri="{FF2B5EF4-FFF2-40B4-BE49-F238E27FC236}">
                <a16:creationId xmlns:a16="http://schemas.microsoft.com/office/drawing/2014/main" id="{71D24C1E-2499-ECF1-B8DF-E0B4343EA4B0}"/>
              </a:ext>
              <a:ext uri="{C183D7F6-B498-43B3-948B-1728B52AA6E4}">
                <adec:decorative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2B0AE408-95C0-A98F-93FE-469A71B6484C}"/>
              </a:ext>
              <a:ext uri="{C183D7F6-B498-43B3-948B-1728B52AA6E4}">
                <adec:decorative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5901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FA7C22B-A89C-426A-2C61-A4248B0DBC79}"/>
              </a:ext>
            </a:extLst>
          </p:cNvPr>
          <p:cNvSpPr>
            <a:spLocks noGrp="1"/>
          </p:cNvSpPr>
          <p:nvPr>
            <p:ph type="title" hasCustomPrompt="1"/>
          </p:nvPr>
        </p:nvSpPr>
        <p:spPr>
          <a:xfrm>
            <a:off x="612648" y="-1372961"/>
            <a:ext cx="10652760" cy="1133856"/>
          </a:xfrm>
        </p:spPr>
        <p:txBody>
          <a:bodyPr>
            <a:noAutofit/>
          </a:bodyPr>
          <a:lstStyle/>
          <a:p>
            <a:r>
              <a:rPr lang="en-US"/>
              <a:t>Click to edit Master title style</a:t>
            </a:r>
          </a:p>
        </p:txBody>
      </p:sp>
      <p:sp>
        <p:nvSpPr>
          <p:cNvPr id="14" name="Content Placeholder 6">
            <a:extLst>
              <a:ext uri="{FF2B5EF4-FFF2-40B4-BE49-F238E27FC236}">
                <a16:creationId xmlns:a16="http://schemas.microsoft.com/office/drawing/2014/main" id="{72744D9B-8B76-550A-34DF-7C3E89C14E58}"/>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EFFE-734C-E450-E89C-CA99223B863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a16="http://schemas.microsoft.com/office/drawing/2014/main" id="{CB40393E-DBD1-6BA9-3978-D776FE47876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5A968107-B15C-8E6D-FE8F-5B9CF718BB1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CC74BB1-A215-A0A5-E737-8BCC4B63BA6D}"/>
              </a:ext>
              <a:ext uri="{C183D7F6-B498-43B3-948B-1728B52AA6E4}">
                <adec:decorative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EBEFF781-B473-6F4A-B48E-4BDDBDA22A80}"/>
              </a:ext>
              <a:ext uri="{C183D7F6-B498-43B3-948B-1728B52AA6E4}">
                <adec:decorative xmlns:adec="http://schemas.microsoft.com/office/drawing/2017/decorative" val="1"/>
              </a:ext>
            </a:extLst>
          </p:cNvPr>
          <p:cNvSpPr/>
          <p:nvPr userDrawn="1"/>
        </p:nvSpPr>
        <p:spPr>
          <a:xfrm flipH="1" flipV="1">
            <a:off x="11603199" y="3590"/>
            <a:ext cx="592751"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2F9949D4-4863-4EB4-07B7-1DE490BE57BA}"/>
              </a:ext>
              <a:ext uri="{C183D7F6-B498-43B3-948B-1728B52AA6E4}">
                <adec:decorative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8">
            <a:extLst>
              <a:ext uri="{FF2B5EF4-FFF2-40B4-BE49-F238E27FC236}">
                <a16:creationId xmlns:a16="http://schemas.microsoft.com/office/drawing/2014/main" id="{C66188E6-7A98-AC66-FEEF-2258A532A859}"/>
              </a:ext>
              <a:ext uri="{C183D7F6-B498-43B3-948B-1728B52AA6E4}">
                <adec:decorative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7266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93AB473-5AA2-F8C2-52FE-444C26F55270}"/>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11" name="Content Placeholder 6">
            <a:extLst>
              <a:ext uri="{FF2B5EF4-FFF2-40B4-BE49-F238E27FC236}">
                <a16:creationId xmlns:a16="http://schemas.microsoft.com/office/drawing/2014/main" id="{BB5C6304-7175-022B-6047-B7061B9529B8}"/>
              </a:ext>
            </a:extLst>
          </p:cNvPr>
          <p:cNvSpPr>
            <a:spLocks noGrp="1"/>
          </p:cNvSpPr>
          <p:nvPr>
            <p:ph sz="quarter" idx="13" hasCustomPrompt="1"/>
          </p:nvPr>
        </p:nvSpPr>
        <p:spPr>
          <a:xfrm>
            <a:off x="612648" y="651936"/>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01E0B-6390-6AEC-5C53-5D538E158E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a16="http://schemas.microsoft.com/office/drawing/2014/main" id="{BD45BA7E-BB20-C646-2450-F8562ED9267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a16="http://schemas.microsoft.com/office/drawing/2014/main" id="{1B1D2082-DF85-D231-9624-6372331F331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a16="http://schemas.microsoft.com/office/drawing/2014/main" id="{0D3E5FC2-5685-46E9-2717-E0629E608C8E}"/>
              </a:ext>
              <a:ext uri="{C183D7F6-B498-43B3-948B-1728B52AA6E4}">
                <adec:decorative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a16="http://schemas.microsoft.com/office/drawing/2014/main" id="{C526560E-0081-7213-2B8C-2BEC157A2174}"/>
              </a:ext>
              <a:ext uri="{C183D7F6-B498-43B3-948B-1728B52AA6E4}">
                <adec:decorative xmlns:adec="http://schemas.microsoft.com/office/drawing/2017/decorative" val="1"/>
              </a:ext>
            </a:extLst>
          </p:cNvPr>
          <p:cNvSpPr/>
          <p:nvPr userDrawn="1"/>
        </p:nvSpPr>
        <p:spPr>
          <a:xfrm flipH="1" flipV="1">
            <a:off x="11603199" y="3590"/>
            <a:ext cx="592751"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a16="http://schemas.microsoft.com/office/drawing/2014/main" id="{739A8E9E-14B4-DCD2-5039-79CFB344221D}"/>
              </a:ext>
              <a:ext uri="{C183D7F6-B498-43B3-948B-1728B52AA6E4}">
                <adec:decorative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a16="http://schemas.microsoft.com/office/drawing/2014/main" id="{DBFDC890-4416-3434-05AF-08ECA9FC953E}"/>
              </a:ext>
              <a:ext uri="{C183D7F6-B498-43B3-948B-1728B52AA6E4}">
                <adec:decorative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681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a:noAutofit/>
          </a:body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6"/>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6"/>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3">
            <a:extLst>
              <a:ext uri="{FF2B5EF4-FFF2-40B4-BE49-F238E27FC236}">
                <a16:creationId xmlns:a16="http://schemas.microsoft.com/office/drawing/2014/main" id="{3951C9BE-1BC0-DA0E-97D3-AEEBAEC8912E}"/>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a16="http://schemas.microsoft.com/office/drawing/2014/main" id="{2A408A81-CDF6-5FC4-EB66-DF74E6CD656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84B2F785-3677-7806-7A3C-AB27487BBB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1" name="Rectangle 6">
            <a:extLst>
              <a:ext uri="{FF2B5EF4-FFF2-40B4-BE49-F238E27FC236}">
                <a16:creationId xmlns:a16="http://schemas.microsoft.com/office/drawing/2014/main" id="{0792B4B1-A255-634B-7113-0BE8BAE88A9D}"/>
              </a:ext>
              <a:ext uri="{C183D7F6-B498-43B3-948B-1728B52AA6E4}">
                <adec:decorative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a16="http://schemas.microsoft.com/office/drawing/2014/main" id="{3E17EB6F-9BB3-4A94-402E-FAD02B2C5926}"/>
              </a:ext>
              <a:ext uri="{C183D7F6-B498-43B3-948B-1728B52AA6E4}">
                <adec:decorative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a16="http://schemas.microsoft.com/office/drawing/2014/main" id="{B5C09CFD-5DB4-D507-3AC9-437BB1B64D34}"/>
              </a:ext>
              <a:ext uri="{C183D7F6-B498-43B3-948B-1728B52AA6E4}">
                <adec:decorative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Freeform: Shape 59">
            <a:extLst>
              <a:ext uri="{FF2B5EF4-FFF2-40B4-BE49-F238E27FC236}">
                <a16:creationId xmlns:a16="http://schemas.microsoft.com/office/drawing/2014/main" id="{3D77659E-88C7-E969-8E1D-2B9E7B0953B6}"/>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8547967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3" y="838988"/>
            <a:ext cx="10461627" cy="1143292"/>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1" y="2142935"/>
            <a:ext cx="5157787"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2" y="2844801"/>
            <a:ext cx="51577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4" y="2142935"/>
            <a:ext cx="5183188"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4" y="2844801"/>
            <a:ext cx="51831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54F43-A159-C557-9E6B-CFF4F10369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a16="http://schemas.microsoft.com/office/drawing/2014/main" id="{8669F11A-4BB7-E399-ADBB-0F360C06678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a16="http://schemas.microsoft.com/office/drawing/2014/main" id="{456F30B9-EE4B-C493-7E8E-D3B0E35E0B7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a16="http://schemas.microsoft.com/office/drawing/2014/main" id="{03AB0DEF-0DAF-10A0-D371-A2D5CFF30702}"/>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CE00B65A-4DD3-A66E-7B7D-B1480BCB5110}"/>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69C3029D-7FB9-5E45-82D3-D6A8844A68E5}"/>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BE1498E0-4720-9D5C-04B8-B5A813618575}"/>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260893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7" y="831920"/>
            <a:ext cx="7342307" cy="1791217"/>
          </a:xfrm>
        </p:spPr>
        <p:txBody>
          <a:bodyPr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49B4F649-ECC0-65D4-73EB-F610B1EEE476}"/>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a16="http://schemas.microsoft.com/office/drawing/2014/main" id="{E34BAC71-4189-4AAE-3C30-91D3E764511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F335CC0F-60E4-5024-B6AB-D87255AB6A7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a16="http://schemas.microsoft.com/office/drawing/2014/main" id="{EB1DE042-7AE4-75AA-1CFC-259030057C71}"/>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a16="http://schemas.microsoft.com/office/drawing/2014/main" id="{AB955153-AC29-8EA8-DE1E-EF143A129F84}"/>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5CBF393-915A-6526-812F-61956DD2ED62}"/>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a16="http://schemas.microsoft.com/office/drawing/2014/main" id="{36817505-F187-6307-3AA7-E870199259F8}"/>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p14="http://schemas.microsoft.com/office/powerpoint/2010/main" val="784800036"/>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 uri="{C183D7F6-B498-43B3-948B-1728B52AA6E4}">
                <adec:decorative xmlns:adec="http://schemas.microsoft.com/office/drawing/2017/decorative" val="0"/>
              </a:ext>
            </a:extLst>
          </p:cNvPr>
          <p:cNvSpPr>
            <a:spLocks noGrp="1"/>
          </p:cNvSpPr>
          <p:nvPr>
            <p:ph type="title"/>
          </p:nvPr>
        </p:nvSpPr>
        <p:spPr>
          <a:xfrm>
            <a:off x="844003" y="1627318"/>
            <a:ext cx="8430767" cy="1842020"/>
          </a:xfrm>
        </p:spPr>
        <p:txBody>
          <a:bodyPr anchor="b">
            <a:no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 uri="{C183D7F6-B498-43B3-948B-1728B52AA6E4}">
                <adec:decorative xmlns:adec="http://schemas.microsoft.com/office/drawing/2017/decorative" val="0"/>
              </a:ext>
            </a:extLst>
          </p:cNvPr>
          <p:cNvSpPr>
            <a:spLocks noGrp="1"/>
          </p:cNvSpPr>
          <p:nvPr>
            <p:ph sz="quarter" idx="14"/>
          </p:nvPr>
        </p:nvSpPr>
        <p:spPr>
          <a:xfrm>
            <a:off x="844131" y="3622674"/>
            <a:ext cx="8430639" cy="2150962"/>
          </a:xfrm>
        </p:spPr>
        <p:txBody>
          <a:bodyPr>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4915D485-D4CB-65C5-C05B-8D3E535F6A4E}"/>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a16="http://schemas.microsoft.com/office/drawing/2014/main" id="{9C567240-62F7-D89C-BF3D-34806BC255B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a16="http://schemas.microsoft.com/office/drawing/2014/main" id="{F9726FF9-AAAD-F331-EC9B-83CB551F1DC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16">
            <a:extLst>
              <a:ext uri="{FF2B5EF4-FFF2-40B4-BE49-F238E27FC236}">
                <a16:creationId xmlns:a16="http://schemas.microsoft.com/office/drawing/2014/main" id="{7C2CB355-42E5-6CAD-CDA4-04E8698C7806}"/>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Freeform: Shape 17">
            <a:extLst>
              <a:ext uri="{FF2B5EF4-FFF2-40B4-BE49-F238E27FC236}">
                <a16:creationId xmlns:a16="http://schemas.microsoft.com/office/drawing/2014/main" id="{7F51CA23-0DF4-94C6-A295-9A6ED5AA7078}"/>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9">
            <a:extLst>
              <a:ext uri="{FF2B5EF4-FFF2-40B4-BE49-F238E27FC236}">
                <a16:creationId xmlns:a16="http://schemas.microsoft.com/office/drawing/2014/main" id="{78973DDC-FE45-271D-D333-1265C63DC4F4}"/>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8">
            <a:extLst>
              <a:ext uri="{FF2B5EF4-FFF2-40B4-BE49-F238E27FC236}">
                <a16:creationId xmlns:a16="http://schemas.microsoft.com/office/drawing/2014/main" id="{98BB5E17-8DB4-2B6A-4A48-E57456A3120F}"/>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191022383"/>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CE92327-3D7D-91A2-CBCF-20D7848814A2}"/>
              </a:ext>
              <a:ext uri="{C183D7F6-B498-43B3-948B-1728B52AA6E4}">
                <adec:decorative xmlns:adec="http://schemas.microsoft.com/office/drawing/2017/decorative" val="1"/>
              </a:ext>
            </a:extLst>
          </p:cNvPr>
          <p:cNvSpPr/>
          <p:nvPr userDrawn="1"/>
        </p:nvSpPr>
        <p:spPr>
          <a:xfrm rot="5400000">
            <a:off x="766933" y="5779708"/>
            <a:ext cx="311361" cy="1845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a16="http://schemas.microsoft.com/office/drawing/2014/main" id="{5611E7B7-7FBD-C6BE-4220-4A9AFC269A33}"/>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a16="http://schemas.microsoft.com/office/drawing/2014/main" id="{694C599F-AFDE-9701-5E41-913EF170A2AF}"/>
              </a:ext>
            </a:extLst>
          </p:cNvPr>
          <p:cNvSpPr>
            <a:spLocks noGrp="1"/>
          </p:cNvSpPr>
          <p:nvPr>
            <p:ph type="pic" sz="quarter" idx="13"/>
          </p:nvPr>
        </p:nvSpPr>
        <p:spPr>
          <a:xfrm>
            <a:off x="1314097" y="2698036"/>
            <a:ext cx="4040595" cy="2957429"/>
          </a:xfrm>
        </p:spPr>
        <p:txBody>
          <a:bodyPr/>
          <a:lstStyle/>
          <a:p>
            <a:endParaRPr lang="en-US"/>
          </a:p>
        </p:txBody>
      </p:sp>
      <p:sp>
        <p:nvSpPr>
          <p:cNvPr id="3" name="Content Placeholder 2">
            <a:extLst>
              <a:ext uri="{FF2B5EF4-FFF2-40B4-BE49-F238E27FC236}">
                <a16:creationId xmlns:a16="http://schemas.microsoft.com/office/drawing/2014/main" id="{DADA4ECD-4494-EA14-631D-9D60BF413E7F}"/>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a16="http://schemas.microsoft.com/office/drawing/2014/main" id="{72328280-7591-87BA-48BC-57154E8F9200}"/>
              </a:ext>
              <a:ext uri="{C183D7F6-B498-43B3-948B-1728B52AA6E4}">
                <adec:decorative xmlns:adec="http://schemas.microsoft.com/office/drawing/2017/decorative" val="1"/>
              </a:ext>
            </a:extLst>
          </p:cNvPr>
          <p:cNvSpPr/>
          <p:nvPr userDrawn="1"/>
        </p:nvSpPr>
        <p:spPr>
          <a:xfrm rot="16200000" flipH="1">
            <a:off x="10715815"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a16="http://schemas.microsoft.com/office/drawing/2014/main" id="{7E2E09B4-079D-3AC2-569B-351AC77F305D}"/>
              </a:ext>
              <a:ext uri="{C183D7F6-B498-43B3-948B-1728B52AA6E4}">
                <adec:decorative xmlns:adec="http://schemas.microsoft.com/office/drawing/2017/decorative" val="1"/>
              </a:ext>
            </a:extLst>
          </p:cNvPr>
          <p:cNvSpPr/>
          <p:nvPr userDrawn="1"/>
        </p:nvSpPr>
        <p:spPr>
          <a:xfrm rot="16200000" flipH="1">
            <a:off x="11795965"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9786623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Content Photo 3">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67A2B41B-7B73-7F7C-BDE4-B64E367EFCF6}"/>
              </a:ext>
              <a:ext uri="{C183D7F6-B498-43B3-948B-1728B52AA6E4}">
                <adec:decorative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a16="http://schemas.microsoft.com/office/drawing/2014/main" id="{ECD5DF8A-9681-079A-0E04-84852AD0BEB5}"/>
              </a:ext>
              <a:ext uri="{C183D7F6-B498-43B3-948B-1728B52AA6E4}">
                <adec:decorative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a16="http://schemas.microsoft.com/office/drawing/2014/main" id="{826C698D-FB25-B1C4-B155-8945F7603371}"/>
              </a:ext>
              <a:ext uri="{C183D7F6-B498-43B3-948B-1728B52AA6E4}">
                <adec:decorative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a16="http://schemas.microsoft.com/office/drawing/2014/main" id="{0DCB0DA2-1A73-EDEF-65E1-746EFDD23CDF}"/>
              </a:ext>
              <a:ext uri="{C183D7F6-B498-43B3-948B-1728B52AA6E4}">
                <adec:decorative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1" y="2187611"/>
            <a:ext cx="10504000" cy="1823347"/>
          </a:xfrm>
        </p:spPr>
        <p:txBody>
          <a:bodyPr/>
          <a:lstStyle/>
          <a:p>
            <a:endParaRPr lang="en-US"/>
          </a:p>
        </p:txBody>
      </p:sp>
      <p:sp>
        <p:nvSpPr>
          <p:cNvPr id="3" name="Content Placeholder 2">
            <a:extLst>
              <a:ext uri="{FF2B5EF4-FFF2-40B4-BE49-F238E27FC236}">
                <a16:creationId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89529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38C57-8E3B-4697-92F8-0ED9B71F7E17}" type="datetime1">
              <a:rPr lang="en-US" smtClean="0"/>
              <a:pPr/>
              <a:t>3/26/2025</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C057153-B650-4DEB-B370-79DDCFDCE934}"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Content Photo 5">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CA260-60C6-0862-8D37-67F8B32D7D2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314095" y="2698036"/>
            <a:ext cx="4040596" cy="2957429"/>
          </a:xfrm>
        </p:spPr>
        <p:txBody>
          <a:bodyPr/>
          <a:lstStyle/>
          <a:p>
            <a:endParaRPr lang="en-US"/>
          </a:p>
        </p:txBody>
      </p:sp>
      <p:sp>
        <p:nvSpPr>
          <p:cNvPr id="3" name="Content Placeholder 2">
            <a:extLst>
              <a:ext uri="{FF2B5EF4-FFF2-40B4-BE49-F238E27FC236}">
                <a16:creationId xmlns:a16="http://schemas.microsoft.com/office/drawing/2014/main" id="{C6D4AD2F-D082-4D53-364B-2AB7F22C4BE2}"/>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a16="http://schemas.microsoft.com/office/drawing/2014/main" id="{4FEF3EBE-C792-9A19-4F3A-11F8E85215E3}"/>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a16="http://schemas.microsoft.com/office/drawing/2014/main" id="{32DD04BE-0EC2-B435-EC39-F70F0B4D4CD8}"/>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a16="http://schemas.microsoft.com/office/drawing/2014/main" id="{C7346FF1-1F4E-6102-72E8-B661677DE603}"/>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a16="http://schemas.microsoft.com/office/drawing/2014/main" id="{281C9290-51EF-B467-0F94-917BE4AB6A2E}"/>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2371078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24"/>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Rectangle 6">
            <a:extLst>
              <a:ext uri="{FF2B5EF4-FFF2-40B4-BE49-F238E27FC236}">
                <a16:creationId xmlns:a16="http://schemas.microsoft.com/office/drawing/2014/main" id="{0792B4B1-A255-634B-7113-0BE8BAE88A9D}"/>
              </a:ext>
              <a:ext uri="{C183D7F6-B498-43B3-948B-1728B52AA6E4}">
                <adec:decorative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Rectangle 6">
            <a:extLst>
              <a:ext uri="{FF2B5EF4-FFF2-40B4-BE49-F238E27FC236}">
                <a16:creationId xmlns:a16="http://schemas.microsoft.com/office/drawing/2014/main" id="{3E17EB6F-9BB3-4A94-402E-FAD02B2C5926}"/>
              </a:ext>
              <a:ext uri="{C183D7F6-B498-43B3-948B-1728B52AA6E4}">
                <adec:decorative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a16="http://schemas.microsoft.com/office/drawing/2014/main" id="{B5C09CFD-5DB4-D507-3AC9-437BB1B64D34}"/>
              </a:ext>
              <a:ext uri="{C183D7F6-B498-43B3-948B-1728B52AA6E4}">
                <adec:decorative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Freeform: Shape 59">
            <a:extLst>
              <a:ext uri="{FF2B5EF4-FFF2-40B4-BE49-F238E27FC236}">
                <a16:creationId xmlns:a16="http://schemas.microsoft.com/office/drawing/2014/main" id="{3D77659E-88C7-E969-8E1D-2B9E7B0953B6}"/>
              </a:ext>
              <a:ext uri="{C183D7F6-B498-43B3-948B-1728B52AA6E4}">
                <adec:decorative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90"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9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C057153-B650-4DEB-B370-79DDCFDCE934}" type="slidenum">
              <a:rPr lang="en-US" smtClean="0"/>
              <a:pPr/>
              <a:t>‹#›</a:t>
            </a:fld>
            <a:endParaRPr lang="en-US"/>
          </a:p>
        </p:txBody>
      </p:sp>
      <p:sp>
        <p:nvSpPr>
          <p:cNvPr id="10" name="Freeform: Shape 16">
            <a:extLst>
              <a:ext uri="{FF2B5EF4-FFF2-40B4-BE49-F238E27FC236}">
                <a16:creationId xmlns:a16="http://schemas.microsoft.com/office/drawing/2014/main" id="{03AB0DEF-0DAF-10A0-D371-A2D5CFF30702}"/>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7">
            <a:extLst>
              <a:ext uri="{FF2B5EF4-FFF2-40B4-BE49-F238E27FC236}">
                <a16:creationId xmlns:a16="http://schemas.microsoft.com/office/drawing/2014/main" id="{CE00B65A-4DD3-A66E-7B7D-B1480BCB5110}"/>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9">
            <a:extLst>
              <a:ext uri="{FF2B5EF4-FFF2-40B4-BE49-F238E27FC236}">
                <a16:creationId xmlns:a16="http://schemas.microsoft.com/office/drawing/2014/main" id="{69C3029D-7FB9-5E45-82D3-D6A8844A68E5}"/>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8">
            <a:extLst>
              <a:ext uri="{FF2B5EF4-FFF2-40B4-BE49-F238E27FC236}">
                <a16:creationId xmlns:a16="http://schemas.microsoft.com/office/drawing/2014/main" id="{BE1498E0-4720-9D5C-04B8-B5A813618575}"/>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38C57-8E3B-4697-92F8-0ED9B71F7E17}" type="datetime1">
              <a:rPr lang="en-US" smtClean="0"/>
              <a:pPr/>
              <a:t>3/26/2025</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68"/>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7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0322356F-D701-4C42-BB8B-523069A7752B}"/>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2E841F2B-D332-09D0-EBCB-48E8FBC6D38F}"/>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5024EB45-DF26-BF12-BFEF-CA485F4D9549}"/>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B1D17E64-4E73-BCCA-9364-C59A3D2260F2}"/>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2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60"/>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Freeform: Shape 16">
            <a:extLst>
              <a:ext uri="{FF2B5EF4-FFF2-40B4-BE49-F238E27FC236}">
                <a16:creationId xmlns:a16="http://schemas.microsoft.com/office/drawing/2014/main" id="{F978EDC5-9ECC-A0CA-79B2-E1099D0523A3}"/>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7">
            <a:extLst>
              <a:ext uri="{FF2B5EF4-FFF2-40B4-BE49-F238E27FC236}">
                <a16:creationId xmlns:a16="http://schemas.microsoft.com/office/drawing/2014/main" id="{5CC0BF8E-63A7-7E59-17B3-46BB432D5516}"/>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9">
            <a:extLst>
              <a:ext uri="{FF2B5EF4-FFF2-40B4-BE49-F238E27FC236}">
                <a16:creationId xmlns:a16="http://schemas.microsoft.com/office/drawing/2014/main" id="{7C16A068-4B31-D509-6638-F057A8F5CFDE}"/>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8">
            <a:extLst>
              <a:ext uri="{FF2B5EF4-FFF2-40B4-BE49-F238E27FC236}">
                <a16:creationId xmlns:a16="http://schemas.microsoft.com/office/drawing/2014/main" id="{ED2C66E4-77A5-559A-C4D6-22E169AE6F1D}"/>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03/12/2025</a:t>
            </a:r>
            <a:fld id="{FD138C57-8E3B-4697-92F8-0ED9B71F7E17}" type="datetime1">
              <a:rPr lang="en-US" smtClean="0"/>
              <a:pPr/>
              <a:t>3/26/2025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6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6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r>
              <a:rPr lang="en-US" altLang="zh-CN"/>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Freeform: Shape 59">
            <a:extLst>
              <a:ext uri="{FF2B5EF4-FFF2-40B4-BE49-F238E27FC236}">
                <a16:creationId xmlns:a16="http://schemas.microsoft.com/office/drawing/2014/main" id="{0322356F-D701-4C42-BB8B-523069A7752B}"/>
              </a:ext>
              <a:ext uri="{C183D7F6-B498-43B3-948B-1728B52AA6E4}">
                <adec:decorative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a16="http://schemas.microsoft.com/office/drawing/2014/main" id="{2E841F2B-D332-09D0-EBCB-48E8FBC6D38F}"/>
              </a:ext>
              <a:ext uri="{C183D7F6-B498-43B3-948B-1728B52AA6E4}">
                <adec:decorative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a16="http://schemas.microsoft.com/office/drawing/2014/main" id="{5024EB45-DF26-BF12-BFEF-CA485F4D9549}"/>
              </a:ext>
              <a:ext uri="{C183D7F6-B498-43B3-948B-1728B52AA6E4}">
                <adec:decorative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a16="http://schemas.microsoft.com/office/drawing/2014/main" id="{B1D17E64-4E73-BCCA-9364-C59A3D2260F2}"/>
              </a:ext>
              <a:ext uri="{C183D7F6-B498-43B3-948B-1728B52AA6E4}">
                <adec:decorative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ltLang="zh-CN"/>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C057153-B650-4DEB-B370-79DDCFDCE934}"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Freeform: Shape 16">
            <a:extLst>
              <a:ext uri="{FF2B5EF4-FFF2-40B4-BE49-F238E27FC236}">
                <a16:creationId xmlns:a16="http://schemas.microsoft.com/office/drawing/2014/main" id="{F978EDC5-9ECC-A0CA-79B2-E1099D0523A3}"/>
              </a:ext>
              <a:ext uri="{C183D7F6-B498-43B3-948B-1728B52AA6E4}">
                <adec:decorative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a16="http://schemas.microsoft.com/office/drawing/2014/main" id="{5CC0BF8E-63A7-7E59-17B3-46BB432D5516}"/>
              </a:ext>
              <a:ext uri="{C183D7F6-B498-43B3-948B-1728B52AA6E4}">
                <adec:decorative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a16="http://schemas.microsoft.com/office/drawing/2014/main" id="{7C16A068-4B31-D509-6638-F057A8F5CFDE}"/>
              </a:ext>
              <a:ext uri="{C183D7F6-B498-43B3-948B-1728B52AA6E4}">
                <adec:decorative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a16="http://schemas.microsoft.com/office/drawing/2014/main" id="{ED2C66E4-77A5-559A-C4D6-22E169AE6F1D}"/>
              </a:ext>
              <a:ext uri="{C183D7F6-B498-43B3-948B-1728B52AA6E4}">
                <adec:decorative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6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FD138C57-8E3B-4697-92F8-0ED9B71F7E17}" type="datetime1">
              <a:rPr lang="en-US" smtClean="0"/>
              <a:pPr/>
              <a:t>3/26/2025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a:t>Sample Footer Text</a:t>
            </a: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7" r:id="rId13"/>
    <p:sldLayoutId id="2147484018" r:id="rId14"/>
    <p:sldLayoutId id="2147484024" r:id="rId15"/>
    <p:sldLayoutId id="2147484027" r:id="rId16"/>
    <p:sldLayoutId id="2147484029" r:id="rId17"/>
    <p:sldLayoutId id="2147484030" r:id="rId18"/>
    <p:sldLayoutId id="2147483870" r:id="rId19"/>
    <p:sldLayoutId id="2147483871" r:id="rId20"/>
    <p:sldLayoutId id="2147483876" r:id="rId21"/>
    <p:sldLayoutId id="2147483704" r:id="rId22"/>
    <p:sldLayoutId id="2147483705" r:id="rId23"/>
    <p:sldLayoutId id="2147483706" r:id="rId24"/>
    <p:sldLayoutId id="2147483703" r:id="rId25"/>
    <p:sldLayoutId id="2147483707" r:id="rId26"/>
    <p:sldLayoutId id="2147483755" r:id="rId27"/>
    <p:sldLayoutId id="2147483760" r:id="rId28"/>
    <p:sldLayoutId id="2147483761" r:id="rId29"/>
    <p:sldLayoutId id="2147483762" r:id="rId30"/>
    <p:sldLayoutId id="2147483763" r:id="rId31"/>
    <p:sldLayoutId id="2147483663" r:id="rId32"/>
    <p:sldLayoutId id="2147483664" r:id="rId33"/>
    <p:sldLayoutId id="2147483666" r:id="rId34"/>
    <p:sldLayoutId id="2147483667" r:id="rId35"/>
    <p:sldLayoutId id="2147483668" r:id="rId36"/>
    <p:sldLayoutId id="2147483669" r:id="rId37"/>
    <p:sldLayoutId id="2147483670" r:id="rId38"/>
    <p:sldLayoutId id="2147483674" r:id="rId39"/>
    <p:sldLayoutId id="2147483677" r:id="rId40"/>
    <p:sldLayoutId id="2147483679" r:id="rId41"/>
    <p:sldLayoutId id="2147483680" r:id="rId42"/>
    <p:sldLayoutId id="2147483681" r:id="rId43"/>
    <p:sldLayoutId id="2147483682" r:id="rId44"/>
    <p:sldLayoutId id="2147483683" r:id="rId45"/>
    <p:sldLayoutId id="2147483684" r:id="rId46"/>
    <p:sldLayoutId id="2147483685" r:id="rId47"/>
    <p:sldLayoutId id="2147483686" r:id="rId48"/>
    <p:sldLayoutId id="2147483687" r:id="rId49"/>
    <p:sldLayoutId id="2147483690" r:id="rId50"/>
    <p:sldLayoutId id="2147483752" r:id="rId51"/>
    <p:sldLayoutId id="2147483753" r:id="rId52"/>
    <p:sldLayoutId id="2147483691" r:id="rId53"/>
    <p:sldLayoutId id="2147483695" r:id="rId54"/>
    <p:sldLayoutId id="2147483696" r:id="rId55"/>
    <p:sldLayoutId id="2147483701" r:id="rId56"/>
    <p:sldLayoutId id="2147483702" r:id="rId57"/>
    <p:sldLayoutId id="2147483880" r:id="rId58"/>
    <p:sldLayoutId id="2147483881" r:id="rId59"/>
    <p:sldLayoutId id="2147483882" r:id="rId60"/>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7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38C57-8E3B-4697-92F8-0ED9B71F7E17}" type="datetime1">
              <a:rPr lang="en-US" smtClean="0"/>
              <a:pPr/>
              <a:t>3/26/2025</a:t>
            </a:fld>
            <a:endParaRPr lang="en-US"/>
          </a:p>
        </p:txBody>
      </p:sp>
      <p:sp>
        <p:nvSpPr>
          <p:cNvPr id="5" name="Footer Placeholder 4"/>
          <p:cNvSpPr>
            <a:spLocks noGrp="1"/>
          </p:cNvSpPr>
          <p:nvPr>
            <p:ph type="ftr" sz="quarter" idx="3"/>
          </p:nvPr>
        </p:nvSpPr>
        <p:spPr>
          <a:xfrm>
            <a:off x="4165600" y="635637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p>
        </p:txBody>
      </p:sp>
      <p:sp>
        <p:nvSpPr>
          <p:cNvPr id="6" name="Slide Number Placeholder 5"/>
          <p:cNvSpPr>
            <a:spLocks noGrp="1"/>
          </p:cNvSpPr>
          <p:nvPr>
            <p:ph type="sldNum" sz="quarter" idx="4"/>
          </p:nvPr>
        </p:nvSpPr>
        <p:spPr>
          <a:xfrm>
            <a:off x="8737600" y="635637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872E-D8F0-BF64-FC5F-317F5A47DBCD}"/>
              </a:ext>
            </a:extLst>
          </p:cNvPr>
          <p:cNvSpPr>
            <a:spLocks noGrp="1"/>
          </p:cNvSpPr>
          <p:nvPr>
            <p:ph type="ctrTitle"/>
          </p:nvPr>
        </p:nvSpPr>
        <p:spPr>
          <a:xfrm>
            <a:off x="534571" y="651078"/>
            <a:ext cx="6541477" cy="2668897"/>
          </a:xfrm>
        </p:spPr>
        <p:txBody>
          <a:bodyPr/>
          <a:lstStyle/>
          <a:p>
            <a:r>
              <a:rPr lang="en-US" altLang="zh-CN" dirty="0"/>
              <a:t>Technology </a:t>
            </a:r>
            <a:r>
              <a:rPr lang="en-US" altLang="zh-CN" dirty="0" err="1"/>
              <a:t>Hackathon</a:t>
            </a:r>
            <a:r>
              <a:rPr lang="en-US" altLang="zh-CN" dirty="0"/>
              <a:t> </a:t>
            </a:r>
            <a:endParaRPr lang="en-GB" dirty="0"/>
          </a:p>
        </p:txBody>
      </p:sp>
      <p:sp>
        <p:nvSpPr>
          <p:cNvPr id="3" name="Subtitle 2">
            <a:extLst>
              <a:ext uri="{FF2B5EF4-FFF2-40B4-BE49-F238E27FC236}">
                <a16:creationId xmlns:a16="http://schemas.microsoft.com/office/drawing/2014/main" id="{DEB480B4-3B70-1D3F-43D1-F14B9904D8BF}"/>
              </a:ext>
            </a:extLst>
          </p:cNvPr>
          <p:cNvSpPr>
            <a:spLocks noGrp="1"/>
          </p:cNvSpPr>
          <p:nvPr>
            <p:ph type="subTitle" idx="1"/>
          </p:nvPr>
        </p:nvSpPr>
        <p:spPr>
          <a:xfrm>
            <a:off x="460463" y="3374617"/>
            <a:ext cx="6460842" cy="876323"/>
          </a:xfrm>
        </p:spPr>
        <p:txBody>
          <a:bodyPr/>
          <a:lstStyle/>
          <a:p>
            <a:r>
              <a:rPr lang="en-US" altLang="zh-CN" dirty="0"/>
              <a:t>Gen AI Orchestrator for Email and Document Triage/Routing</a:t>
            </a:r>
            <a:endParaRPr lang="zh-CN" altLang="en-US" dirty="0"/>
          </a:p>
        </p:txBody>
      </p:sp>
      <p:sp>
        <p:nvSpPr>
          <p:cNvPr id="5" name="Content Placeholder 4">
            <a:extLst>
              <a:ext uri="{FF2B5EF4-FFF2-40B4-BE49-F238E27FC236}">
                <a16:creationId xmlns:a16="http://schemas.microsoft.com/office/drawing/2014/main" id="{BF48FAAD-5698-8F60-B5F5-D8E6848186B7}"/>
              </a:ext>
            </a:extLst>
          </p:cNvPr>
          <p:cNvSpPr>
            <a:spLocks noGrp="1"/>
          </p:cNvSpPr>
          <p:nvPr>
            <p:ph sz="quarter" idx="17"/>
          </p:nvPr>
        </p:nvSpPr>
        <p:spPr>
          <a:xfrm>
            <a:off x="534572" y="4853397"/>
            <a:ext cx="6161650" cy="520461"/>
          </a:xfrm>
        </p:spPr>
        <p:txBody>
          <a:bodyPr/>
          <a:lstStyle/>
          <a:p>
            <a:r>
              <a:rPr lang="en-US" dirty="0"/>
              <a:t>Team Name : Innovators</a:t>
            </a:r>
          </a:p>
          <a:p>
            <a:r>
              <a:rPr lang="en-US" dirty="0"/>
              <a:t> (Ashok </a:t>
            </a:r>
            <a:r>
              <a:rPr lang="en-US" dirty="0" err="1"/>
              <a:t>Nagabandi</a:t>
            </a:r>
            <a:r>
              <a:rPr lang="en-US" dirty="0"/>
              <a:t>, </a:t>
            </a:r>
            <a:r>
              <a:rPr lang="en-US" dirty="0" err="1"/>
              <a:t>Bibaswan</a:t>
            </a:r>
            <a:r>
              <a:rPr lang="en-US" dirty="0"/>
              <a:t> </a:t>
            </a:r>
            <a:r>
              <a:rPr lang="en-US" dirty="0" err="1"/>
              <a:t>Padhy</a:t>
            </a:r>
            <a:r>
              <a:rPr lang="en-US" dirty="0"/>
              <a:t>, </a:t>
            </a:r>
            <a:r>
              <a:rPr lang="en-US" dirty="0" err="1"/>
              <a:t>Jayaprakash</a:t>
            </a:r>
            <a:r>
              <a:rPr lang="en-US" dirty="0"/>
              <a:t> </a:t>
            </a:r>
            <a:r>
              <a:rPr lang="en-US" dirty="0" err="1"/>
              <a:t>Mahankali</a:t>
            </a:r>
            <a:r>
              <a:rPr lang="en-US" dirty="0"/>
              <a:t>, </a:t>
            </a:r>
            <a:r>
              <a:rPr lang="en-US" dirty="0" err="1"/>
              <a:t>Prathap</a:t>
            </a:r>
            <a:r>
              <a:rPr lang="en-US" dirty="0"/>
              <a:t> Reddy </a:t>
            </a:r>
            <a:r>
              <a:rPr lang="en-US" dirty="0" err="1"/>
              <a:t>Chitam</a:t>
            </a:r>
            <a:r>
              <a:rPr lang="en-US" dirty="0"/>
              <a:t>)</a:t>
            </a:r>
          </a:p>
        </p:txBody>
      </p:sp>
      <p:pic>
        <p:nvPicPr>
          <p:cNvPr id="7" name="Picture Placeholder 6" descr="AI-generated image of a close-up shot of a smiling woman in a yellow sweater">
            <a:extLst>
              <a:ext uri="{FF2B5EF4-FFF2-40B4-BE49-F238E27FC236}">
                <a16:creationId xmlns:a16="http://schemas.microsoft.com/office/drawing/2014/main" id="{E2BED5B4-2DEA-47BF-036D-691EEE7D2772}"/>
              </a:ext>
            </a:extLst>
          </p:cNvPr>
          <p:cNvPicPr>
            <a:picLocks noGrp="1" noChangeAspect="1"/>
          </p:cNvPicPr>
          <p:nvPr>
            <p:ph type="pic" sz="quarter" idx="20"/>
          </p:nvPr>
        </p:nvPicPr>
        <p:blipFill>
          <a:blip r:embed="rId2" cstate="screen">
            <a:extLst>
              <a:ext uri="{28A0092B-C50C-407E-A947-70E740481C1C}">
                <a14:useLocalDpi xmlns:a14="http://schemas.microsoft.com/office/drawing/2010/main"/>
              </a:ext>
            </a:extLst>
          </a:blip>
          <a:srcRect l="17" r="17"/>
          <a:stretch/>
        </p:blipFill>
        <p:spPr/>
      </p:pic>
    </p:spTree>
    <p:extLst>
      <p:ext uri="{BB962C8B-B14F-4D97-AF65-F5344CB8AC3E}">
        <p14:creationId xmlns:p14="http://schemas.microsoft.com/office/powerpoint/2010/main" val="227428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0FB4AB-7EBB-ED7D-2267-A21053E48040}"/>
              </a:ext>
            </a:extLst>
          </p:cNvPr>
          <p:cNvSpPr>
            <a:spLocks noGrp="1"/>
          </p:cNvSpPr>
          <p:nvPr>
            <p:ph type="title"/>
          </p:nvPr>
        </p:nvSpPr>
        <p:spPr/>
        <p:txBody>
          <a:bodyPr/>
          <a:lstStyle/>
          <a:p>
            <a:r>
              <a:rPr lang="en-US" altLang="zh-CN" sz="6000" i="1" dirty="0">
                <a:latin typeface="+mn-lt"/>
                <a:ea typeface="+mn-ea"/>
                <a:cs typeface="Segoe UI" panose="020B0502040204020203" pitchFamily="34" charset="0"/>
              </a:rPr>
              <a:t>Thank</a:t>
            </a:r>
            <a:r>
              <a:rPr lang="en-US" altLang="zh-CN" sz="6000" dirty="0"/>
              <a:t> </a:t>
            </a:r>
            <a:r>
              <a:rPr lang="en-US" altLang="zh-CN" sz="6000" i="1" dirty="0">
                <a:latin typeface="+mn-lt"/>
                <a:ea typeface="+mn-ea"/>
                <a:cs typeface="Segoe UI" panose="020B0502040204020203" pitchFamily="34" charset="0"/>
              </a:rPr>
              <a:t>You</a:t>
            </a:r>
            <a:endParaRPr lang="en-GB" altLang="zh-CN" sz="6000" i="1" dirty="0">
              <a:latin typeface="+mn-lt"/>
              <a:ea typeface="+mn-ea"/>
              <a:cs typeface="Segoe UI" panose="020B0502040204020203" pitchFamily="34" charset="0"/>
            </a:endParaRPr>
          </a:p>
        </p:txBody>
      </p:sp>
      <p:pic>
        <p:nvPicPr>
          <p:cNvPr id="5" name="Picture Placeholder 4" descr="A girl in yellow clothes is writing a report">
            <a:extLst>
              <a:ext uri="{FF2B5EF4-FFF2-40B4-BE49-F238E27FC236}">
                <a16:creationId xmlns:a16="http://schemas.microsoft.com/office/drawing/2014/main" id="{4EA95DD8-B657-C933-39F5-E72964936E4A}"/>
              </a:ext>
            </a:extLst>
          </p:cNvPr>
          <p:cNvPicPr>
            <a:picLocks noGrp="1" noChangeAspect="1"/>
          </p:cNvPicPr>
          <p:nvPr>
            <p:ph type="pic" sz="quarter" idx="20"/>
          </p:nvPr>
        </p:nvPicPr>
        <p:blipFill>
          <a:blip r:embed="rId2" cstate="screen">
            <a:extLst>
              <a:ext uri="{28A0092B-C50C-407E-A947-70E740481C1C}">
                <a14:useLocalDpi xmlns:a14="http://schemas.microsoft.com/office/drawing/2010/main"/>
              </a:ext>
            </a:extLst>
          </a:blip>
          <a:srcRect t="16" b="16"/>
          <a:stretch/>
        </p:blipFill>
        <p:spPr/>
      </p:pic>
    </p:spTree>
    <p:extLst>
      <p:ext uri="{BB962C8B-B14F-4D97-AF65-F5344CB8AC3E}">
        <p14:creationId xmlns:p14="http://schemas.microsoft.com/office/powerpoint/2010/main" val="66089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958739" y="260090"/>
            <a:ext cx="4845708" cy="553998"/>
          </a:xfrm>
          <a:prstGeom prst="rect">
            <a:avLst/>
          </a:prstGeom>
          <a:noFill/>
        </p:spPr>
        <p:txBody>
          <a:bodyPr wrap="square" lIns="0" tIns="0" rIns="0" bIns="0" rtlCol="0">
            <a:spAutoFit/>
          </a:bodyPr>
          <a:lstStyle/>
          <a:p>
            <a:r>
              <a:rPr lang="en-US" altLang="zh-CN" sz="3600" b="1" i="1" dirty="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2"/>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5" y="1051821"/>
            <a:ext cx="4201583" cy="3415522"/>
            <a:chOff x="518433" y="1804590"/>
            <a:chExt cx="4201583" cy="3415522"/>
          </a:xfrm>
        </p:grpSpPr>
        <p:grpSp>
          <p:nvGrpSpPr>
            <p:cNvPr id="5" name="Group 20">
              <a:extLst>
                <a:ext uri="{FF2B5EF4-FFF2-40B4-BE49-F238E27FC236}">
                  <a16:creationId xmlns:a16="http://schemas.microsoft.com/office/drawing/2014/main" id="{B111D787-E830-4638-97B3-205F0A0ABC3F}"/>
                </a:ext>
              </a:extLst>
            </p:cNvPr>
            <p:cNvGrpSpPr/>
            <p:nvPr/>
          </p:nvGrpSpPr>
          <p:grpSpPr>
            <a:xfrm>
              <a:off x="518433" y="1804590"/>
              <a:ext cx="4187515" cy="249828"/>
              <a:chOff x="518433" y="1963667"/>
              <a:chExt cx="4187515" cy="249828"/>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69753" y="1963667"/>
                <a:ext cx="3536195" cy="246221"/>
              </a:xfrm>
              <a:prstGeom prst="rect">
                <a:avLst/>
              </a:prstGeom>
            </p:spPr>
            <p:txBody>
              <a:bodyPr wrap="square" lIns="0" tIns="0" rIns="0" bIns="0">
                <a:spAutoFit/>
              </a:bodyPr>
              <a:lstStyle/>
              <a:p>
                <a:r>
                  <a:rPr lang="en-US" sz="1600" i="1" dirty="0">
                    <a:latin typeface="+mj-lt"/>
                    <a:cs typeface="Segoe UI" panose="020B0502040204020203" pitchFamily="34" charset="0"/>
                  </a:rPr>
                  <a:t>Problem Statement</a:t>
                </a:r>
              </a:p>
            </p:txBody>
          </p:sp>
        </p:grpSp>
        <p:grpSp>
          <p:nvGrpSpPr>
            <p:cNvPr id="7" name="Group 19">
              <a:extLst>
                <a:ext uri="{FF2B5EF4-FFF2-40B4-BE49-F238E27FC236}">
                  <a16:creationId xmlns:a16="http://schemas.microsoft.com/office/drawing/2014/main" id="{2D19246F-8F2D-4FAD-8927-AA34DDAA5DFA}"/>
                </a:ext>
              </a:extLst>
            </p:cNvPr>
            <p:cNvGrpSpPr/>
            <p:nvPr/>
          </p:nvGrpSpPr>
          <p:grpSpPr>
            <a:xfrm>
              <a:off x="518433" y="2775416"/>
              <a:ext cx="4201583" cy="277963"/>
              <a:chOff x="518433" y="2717554"/>
              <a:chExt cx="4201583" cy="27796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76322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r>
                  <a:rPr lang="en-US" sz="1600" i="1" dirty="0">
                    <a:latin typeface="+mj-lt"/>
                    <a:cs typeface="Segoe UI" panose="020B0502040204020203" pitchFamily="34" charset="0"/>
                  </a:rPr>
                  <a:t>Solution</a:t>
                </a:r>
                <a:r>
                  <a:rPr lang="en-US" sz="1600" i="1" dirty="0">
                    <a:solidFill>
                      <a:srgbClr val="002060"/>
                    </a:solidFill>
                    <a:latin typeface="+mj-lt"/>
                    <a:cs typeface="Segoe UI" panose="020B0502040204020203" pitchFamily="34" charset="0"/>
                  </a:rPr>
                  <a:t> </a:t>
                </a:r>
                <a:r>
                  <a:rPr lang="en-US" sz="1600" i="1" dirty="0">
                    <a:latin typeface="+mj-lt"/>
                    <a:cs typeface="Segoe UI" panose="020B0502040204020203" pitchFamily="34" charset="0"/>
                  </a:rPr>
                  <a:t>Overview</a:t>
                </a:r>
              </a:p>
            </p:txBody>
          </p:sp>
        </p:grpSp>
        <p:grpSp>
          <p:nvGrpSpPr>
            <p:cNvPr id="16" name="Group 18">
              <a:extLst>
                <a:ext uri="{FF2B5EF4-FFF2-40B4-BE49-F238E27FC236}">
                  <a16:creationId xmlns:a16="http://schemas.microsoft.com/office/drawing/2014/main" id="{9D065A01-39E4-4CC9-9075-3910C66205F5}"/>
                </a:ext>
              </a:extLst>
            </p:cNvPr>
            <p:cNvGrpSpPr/>
            <p:nvPr/>
          </p:nvGrpSpPr>
          <p:grpSpPr>
            <a:xfrm>
              <a:off x="518433" y="3858783"/>
              <a:ext cx="4201583" cy="263895"/>
              <a:chOff x="518433" y="3597907"/>
              <a:chExt cx="4201583" cy="263895"/>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62950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246221"/>
              </a:xfrm>
              <a:prstGeom prst="rect">
                <a:avLst/>
              </a:prstGeom>
            </p:spPr>
            <p:txBody>
              <a:bodyPr wrap="square" lIns="0" tIns="0" rIns="0" bIns="0">
                <a:spAutoFit/>
              </a:bodyPr>
              <a:lstStyle/>
              <a:p>
                <a:r>
                  <a:rPr lang="en-US" sz="1600" i="1" dirty="0">
                    <a:latin typeface="+mj-lt"/>
                    <a:cs typeface="Segoe UI" panose="020B0502040204020203" pitchFamily="34" charset="0"/>
                  </a:rPr>
                  <a:t>High-level architecture diagram</a:t>
                </a:r>
              </a:p>
            </p:txBody>
          </p:sp>
        </p:grpSp>
        <p:grpSp>
          <p:nvGrpSpPr>
            <p:cNvPr id="17" name="Group 17">
              <a:extLst>
                <a:ext uri="{FF2B5EF4-FFF2-40B4-BE49-F238E27FC236}">
                  <a16:creationId xmlns:a16="http://schemas.microsoft.com/office/drawing/2014/main" id="{609D452F-25F9-4A2F-84BD-9A44714884C6}"/>
                </a:ext>
              </a:extLst>
            </p:cNvPr>
            <p:cNvGrpSpPr/>
            <p:nvPr/>
          </p:nvGrpSpPr>
          <p:grpSpPr>
            <a:xfrm>
              <a:off x="518433" y="4970284"/>
              <a:ext cx="4201583" cy="249828"/>
              <a:chOff x="518433" y="4506395"/>
              <a:chExt cx="4201583" cy="249828"/>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5239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506395"/>
                <a:ext cx="3536195" cy="246221"/>
              </a:xfrm>
              <a:prstGeom prst="rect">
                <a:avLst/>
              </a:prstGeom>
            </p:spPr>
            <p:txBody>
              <a:bodyPr wrap="square" lIns="0" tIns="0" rIns="0" bIns="0">
                <a:spAutoFit/>
              </a:bodyPr>
              <a:lstStyle/>
              <a:p>
                <a:r>
                  <a:rPr lang="en-US" sz="1600" i="1" dirty="0">
                    <a:latin typeface="+mj-lt"/>
                    <a:cs typeface="Segoe UI" panose="020B0502040204020203" pitchFamily="34" charset="0"/>
                  </a:rPr>
                  <a:t>Tech Stack &amp; Challenges Faced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5"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5"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5880295" y="-508000"/>
            <a:ext cx="6311705" cy="7366000"/>
            <a:chOff x="4597682" y="-439156"/>
            <a:chExt cx="7594320" cy="7252450"/>
          </a:xfrm>
          <a:gradFill>
            <a:gsLst>
              <a:gs pos="0">
                <a:srgbClr val="FF0000"/>
              </a:gs>
              <a:gs pos="50000">
                <a:schemeClr val="accent1">
                  <a:tint val="44500"/>
                  <a:satMod val="160000"/>
                </a:schemeClr>
              </a:gs>
              <a:gs pos="100000">
                <a:schemeClr val="accent1">
                  <a:tint val="23500"/>
                  <a:satMod val="160000"/>
                </a:schemeClr>
              </a:gs>
            </a:gsLst>
            <a:lin ang="5400000" scaled="0"/>
          </a:gradFill>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9"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p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grpSp>
        <p:nvGrpSpPr>
          <p:cNvPr id="38"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30159" y="5197743"/>
            <a:ext cx="4201583" cy="1276924"/>
            <a:chOff x="518433" y="1776455"/>
            <a:chExt cx="4201583" cy="1276924"/>
          </a:xfrm>
        </p:grpSpPr>
        <p:grpSp>
          <p:nvGrpSpPr>
            <p:cNvPr id="39" name="Group 20">
              <a:extLst>
                <a:ext uri="{FF2B5EF4-FFF2-40B4-BE49-F238E27FC236}">
                  <a16:creationId xmlns:a16="http://schemas.microsoft.com/office/drawing/2014/main" id="{B111D787-E830-4638-97B3-205F0A0ABC3F}"/>
                </a:ext>
              </a:extLst>
            </p:cNvPr>
            <p:cNvGrpSpPr/>
            <p:nvPr/>
          </p:nvGrpSpPr>
          <p:grpSpPr>
            <a:xfrm>
              <a:off x="518433" y="1776455"/>
              <a:ext cx="4201583" cy="277963"/>
              <a:chOff x="518433" y="1935532"/>
              <a:chExt cx="4201583" cy="277963"/>
            </a:xfrm>
          </p:grpSpPr>
          <p:sp>
            <p:nvSpPr>
              <p:cNvPr id="63"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E9101D99-B002-4698-9C7E-C942B9AA2D39}"/>
                  </a:ext>
                </a:extLst>
              </p:cNvPr>
              <p:cNvSpPr/>
              <p:nvPr/>
            </p:nvSpPr>
            <p:spPr>
              <a:xfrm>
                <a:off x="1183821" y="1935532"/>
                <a:ext cx="3536195" cy="246221"/>
              </a:xfrm>
              <a:prstGeom prst="rect">
                <a:avLst/>
              </a:prstGeom>
            </p:spPr>
            <p:txBody>
              <a:bodyPr wrap="square" lIns="0" tIns="0" rIns="0" bIns="0">
                <a:spAutoFit/>
              </a:bodyPr>
              <a:lstStyle/>
              <a:p>
                <a:r>
                  <a:rPr lang="en-US" sz="1600" i="1" dirty="0">
                    <a:latin typeface="+mj-lt"/>
                    <a:cs typeface="Segoe UI" panose="020B0502040204020203" pitchFamily="34" charset="0"/>
                  </a:rPr>
                  <a:t>Innovation, Uniqueness &amp; Future Scope</a:t>
                </a:r>
              </a:p>
            </p:txBody>
          </p:sp>
        </p:grpSp>
        <p:grpSp>
          <p:nvGrpSpPr>
            <p:cNvPr id="40" name="Group 19">
              <a:extLst>
                <a:ext uri="{FF2B5EF4-FFF2-40B4-BE49-F238E27FC236}">
                  <a16:creationId xmlns:a16="http://schemas.microsoft.com/office/drawing/2014/main" id="{2D19246F-8F2D-4FAD-8927-AA34DDAA5DFA}"/>
                </a:ext>
              </a:extLst>
            </p:cNvPr>
            <p:cNvGrpSpPr/>
            <p:nvPr/>
          </p:nvGrpSpPr>
          <p:grpSpPr>
            <a:xfrm>
              <a:off x="518433" y="2775416"/>
              <a:ext cx="4201583" cy="277963"/>
              <a:chOff x="518433" y="2717554"/>
              <a:chExt cx="4201583" cy="277963"/>
            </a:xfrm>
          </p:grpSpPr>
          <p:sp>
            <p:nvSpPr>
              <p:cNvPr id="61" name="Rectangle: Rounded Corners 8">
                <a:extLst>
                  <a:ext uri="{FF2B5EF4-FFF2-40B4-BE49-F238E27FC236}">
                    <a16:creationId xmlns:a16="http://schemas.microsoft.com/office/drawing/2014/main" id="{14FF47BA-9557-4442-8E2A-74A4F4AAD237}"/>
                  </a:ext>
                </a:extLst>
              </p:cNvPr>
              <p:cNvSpPr/>
              <p:nvPr/>
            </p:nvSpPr>
            <p:spPr>
              <a:xfrm>
                <a:off x="518433" y="276322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r>
                  <a:rPr lang="en-US" sz="1600" i="1" dirty="0">
                    <a:latin typeface="+mj-lt"/>
                    <a:cs typeface="Segoe UI" panose="020B0502040204020203" pitchFamily="34" charset="0"/>
                  </a:rPr>
                  <a:t>Live Demo </a:t>
                </a:r>
              </a:p>
            </p:txBody>
          </p:sp>
        </p:grpSp>
      </p:gr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1A37-3B7F-A974-7ADD-10E19705443E}"/>
              </a:ext>
            </a:extLst>
          </p:cNvPr>
          <p:cNvSpPr>
            <a:spLocks noGrp="1"/>
          </p:cNvSpPr>
          <p:nvPr>
            <p:ph type="title"/>
          </p:nvPr>
        </p:nvSpPr>
        <p:spPr>
          <a:xfrm>
            <a:off x="2917033" y="0"/>
            <a:ext cx="6357939" cy="1639640"/>
          </a:xfrm>
        </p:spPr>
        <p:txBody>
          <a:bodyPr/>
          <a:lstStyle/>
          <a:p>
            <a:r>
              <a:rPr lang="en-US" i="1" dirty="0">
                <a:cs typeface="Segoe UI" panose="020B0502040204020203" pitchFamily="34" charset="0"/>
              </a:rPr>
              <a:t>Problem Statement</a:t>
            </a:r>
            <a:endParaRPr lang="en-GB" dirty="0"/>
          </a:p>
        </p:txBody>
      </p:sp>
      <p:sp>
        <p:nvSpPr>
          <p:cNvPr id="3" name="Content Placeholder 2">
            <a:extLst>
              <a:ext uri="{FF2B5EF4-FFF2-40B4-BE49-F238E27FC236}">
                <a16:creationId xmlns:a16="http://schemas.microsoft.com/office/drawing/2014/main" id="{6EFD18D6-B204-F755-9709-4C5ADE9A99E6}"/>
              </a:ext>
            </a:extLst>
          </p:cNvPr>
          <p:cNvSpPr>
            <a:spLocks noGrp="1"/>
          </p:cNvSpPr>
          <p:nvPr>
            <p:ph idx="1"/>
          </p:nvPr>
        </p:nvSpPr>
        <p:spPr>
          <a:xfrm>
            <a:off x="2888897" y="1996947"/>
            <a:ext cx="6860014" cy="2847451"/>
          </a:xfrm>
        </p:spPr>
        <p:txBody>
          <a:bodyPr>
            <a:normAutofit/>
          </a:bodyPr>
          <a:lstStyle/>
          <a:p>
            <a:r>
              <a:rPr lang="en-US" altLang="zh-CN" sz="2000" dirty="0"/>
              <a:t>Many organizations receive numerous emails daily, and manually sorting and categorizing them can be time-consuming and error-prone.</a:t>
            </a:r>
          </a:p>
          <a:p>
            <a:r>
              <a:rPr lang="en-US" altLang="zh-CN" sz="2000" dirty="0"/>
              <a:t>Automate </a:t>
            </a:r>
            <a:r>
              <a:rPr lang="en-US" altLang="zh-CN" sz="2000" b="1" noProof="0" dirty="0"/>
              <a:t>email classification and data extraction </a:t>
            </a:r>
            <a:r>
              <a:rPr lang="en-US" altLang="zh-CN" sz="2000" noProof="0" dirty="0"/>
              <a:t>using GEN AI (LLMs), improving efficiency, accuracy and turnaround time. Also, minimizing the gate keeping activities.</a:t>
            </a:r>
            <a:endParaRPr lang="zh-CN" altLang="en-US" sz="2000" dirty="0"/>
          </a:p>
        </p:txBody>
      </p:sp>
    </p:spTree>
    <p:extLst>
      <p:ext uri="{BB962C8B-B14F-4D97-AF65-F5344CB8AC3E}">
        <p14:creationId xmlns:p14="http://schemas.microsoft.com/office/powerpoint/2010/main" val="3014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69B94-B996-1CE7-AD33-7FA0009972C6}"/>
              </a:ext>
            </a:extLst>
          </p:cNvPr>
          <p:cNvSpPr>
            <a:spLocks noGrp="1"/>
          </p:cNvSpPr>
          <p:nvPr>
            <p:ph idx="1"/>
          </p:nvPr>
        </p:nvSpPr>
        <p:spPr>
          <a:xfrm>
            <a:off x="821027" y="1488218"/>
            <a:ext cx="5073336" cy="2957429"/>
          </a:xfrm>
        </p:spPr>
        <p:txBody>
          <a:bodyPr>
            <a:noAutofit/>
          </a:bodyPr>
          <a:lstStyle/>
          <a:p>
            <a:pPr>
              <a:buFont typeface="Wingdings" pitchFamily="2" charset="2"/>
              <a:buChar char="Ø"/>
            </a:pPr>
            <a:r>
              <a:rPr lang="en-US" altLang="zh-CN" sz="2000" dirty="0"/>
              <a:t> </a:t>
            </a:r>
            <a:r>
              <a:rPr lang="en-US" sz="1800" dirty="0"/>
              <a:t>The </a:t>
            </a:r>
            <a:r>
              <a:rPr lang="en-US" sz="1800" b="1" dirty="0"/>
              <a:t>LLM-</a:t>
            </a:r>
            <a:r>
              <a:rPr lang="en-US" sz="1800" b="1" dirty="0" err="1"/>
              <a:t>MailOps</a:t>
            </a:r>
            <a:r>
              <a:rPr lang="en-US" sz="1800" dirty="0"/>
              <a:t> utilizes GEN AI techniques to classify emails effectively.</a:t>
            </a:r>
            <a:endParaRPr lang="en-US" altLang="zh-CN" sz="1800" dirty="0"/>
          </a:p>
          <a:p>
            <a:endParaRPr lang="en-US" altLang="zh-CN" sz="1800" dirty="0"/>
          </a:p>
          <a:p>
            <a:pPr>
              <a:buFont typeface="Wingdings" pitchFamily="2" charset="2"/>
              <a:buChar char="Ø"/>
            </a:pPr>
            <a:r>
              <a:rPr lang="en-US" altLang="zh-CN" sz="1800" dirty="0"/>
              <a:t> </a:t>
            </a:r>
            <a:r>
              <a:rPr lang="en-US" sz="1800" dirty="0"/>
              <a:t>It extracts content and attachments from various email formats, including DOCX, TXT, PDF, and images, processes the data, and classifies emails according to request types and sub-request types.</a:t>
            </a:r>
            <a:r>
              <a:rPr lang="en-US" altLang="zh-CN" sz="1800" dirty="0"/>
              <a:t>.</a:t>
            </a:r>
          </a:p>
          <a:p>
            <a:endParaRPr lang="en-US" altLang="zh-CN" sz="1800" dirty="0"/>
          </a:p>
          <a:p>
            <a:pPr>
              <a:buFont typeface="Wingdings" pitchFamily="2" charset="2"/>
              <a:buChar char="Ø"/>
            </a:pPr>
            <a:r>
              <a:rPr lang="en-US" altLang="zh-CN" sz="1800" dirty="0"/>
              <a:t>  </a:t>
            </a:r>
            <a:r>
              <a:rPr lang="en-US" sz="1800" dirty="0"/>
              <a:t>This solution is specifically designed to automate the classification of emails within Commercial Lending services, enhancing the management and response to various requests. Ultimately, it improves efficiency, accuracy, and turnaround time.</a:t>
            </a:r>
            <a:r>
              <a:rPr lang="en-US" altLang="zh-CN" sz="1800" dirty="0"/>
              <a:t>.</a:t>
            </a:r>
            <a:endParaRPr lang="en-GB" altLang="zh-CN" sz="1800" dirty="0"/>
          </a:p>
        </p:txBody>
      </p:sp>
      <p:pic>
        <p:nvPicPr>
          <p:cNvPr id="6" name="Picture Placeholder 5" descr="Woman working at a desk with a laptop and calculator.">
            <a:extLst>
              <a:ext uri="{FF2B5EF4-FFF2-40B4-BE49-F238E27FC236}">
                <a16:creationId xmlns:a16="http://schemas.microsoft.com/office/drawing/2014/main" id="{B2DC8609-9C64-3194-CCDD-22AF7CC24D70}"/>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7" r="7"/>
          <a:stretch/>
        </p:blipFill>
        <p:spPr>
          <a:xfrm>
            <a:off x="6616949" y="2107193"/>
            <a:ext cx="4040595" cy="2957429"/>
          </a:xfrm>
        </p:spPr>
      </p:pic>
      <p:sp>
        <p:nvSpPr>
          <p:cNvPr id="7" name="Title 1">
            <a:extLst>
              <a:ext uri="{FF2B5EF4-FFF2-40B4-BE49-F238E27FC236}">
                <a16:creationId xmlns:a16="http://schemas.microsoft.com/office/drawing/2014/main" id="{09371A37-3B7F-A974-7ADD-10E19705443E}"/>
              </a:ext>
            </a:extLst>
          </p:cNvPr>
          <p:cNvSpPr>
            <a:spLocks noGrp="1"/>
          </p:cNvSpPr>
          <p:nvPr>
            <p:ph type="title"/>
          </p:nvPr>
        </p:nvSpPr>
        <p:spPr>
          <a:xfrm>
            <a:off x="2917033" y="-1"/>
            <a:ext cx="6357939" cy="1153551"/>
          </a:xfrm>
        </p:spPr>
        <p:txBody>
          <a:bodyPr/>
          <a:lstStyle/>
          <a:p>
            <a:r>
              <a:rPr lang="en-US" i="1" dirty="0">
                <a:cs typeface="Segoe UI" panose="020B0502040204020203" pitchFamily="34" charset="0"/>
              </a:rPr>
              <a:t>Solution</a:t>
            </a:r>
            <a:r>
              <a:rPr lang="en-US" i="1" dirty="0">
                <a:solidFill>
                  <a:srgbClr val="002060"/>
                </a:solidFill>
                <a:cs typeface="Segoe UI" panose="020B0502040204020203" pitchFamily="34" charset="0"/>
              </a:rPr>
              <a:t> </a:t>
            </a:r>
            <a:r>
              <a:rPr lang="en-US" i="1" dirty="0">
                <a:cs typeface="Segoe UI" panose="020B0502040204020203" pitchFamily="34" charset="0"/>
              </a:rPr>
              <a:t>Overview</a:t>
            </a:r>
          </a:p>
        </p:txBody>
      </p:sp>
    </p:spTree>
    <p:extLst>
      <p:ext uri="{BB962C8B-B14F-4D97-AF65-F5344CB8AC3E}">
        <p14:creationId xmlns:p14="http://schemas.microsoft.com/office/powerpoint/2010/main" val="228239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9371A37-3B7F-A974-7ADD-10E19705443E}"/>
              </a:ext>
            </a:extLst>
          </p:cNvPr>
          <p:cNvSpPr txBox="1">
            <a:spLocks/>
          </p:cNvSpPr>
          <p:nvPr/>
        </p:nvSpPr>
        <p:spPr>
          <a:xfrm>
            <a:off x="2551273" y="0"/>
            <a:ext cx="9640727" cy="914400"/>
          </a:xfrm>
          <a:prstGeom prst="rect">
            <a:avLst/>
          </a:prstGeom>
        </p:spPr>
        <p:txBody>
          <a:bodyPr vert="horz" anchor="ctr">
            <a:noAutofit/>
            <a:scene3d>
              <a:camera prst="orthographicFront"/>
              <a:lightRig rig="soft" dir="t"/>
            </a:scene3d>
            <a:sp3d prstMaterial="softEdge">
              <a:bevelT w="25400" h="25400"/>
            </a:sp3d>
          </a:bodyPr>
          <a:lstStyle/>
          <a:p>
            <a:r>
              <a:rPr lang="en-US" sz="3200" b="1" i="1" dirty="0"/>
              <a:t>LLM-</a:t>
            </a:r>
            <a:r>
              <a:rPr lang="en-US" sz="3200" b="1" i="1" dirty="0" err="1"/>
              <a:t>MailOps</a:t>
            </a:r>
            <a:r>
              <a:rPr lang="en-US" sz="3200" b="1" dirty="0"/>
              <a:t> </a:t>
            </a:r>
            <a:r>
              <a:rPr lang="en-US" sz="3200" i="1" dirty="0">
                <a:cs typeface="Segoe UI" panose="020B0502040204020203" pitchFamily="34" charset="0"/>
              </a:rPr>
              <a:t>High-level architecture diagram</a:t>
            </a:r>
          </a:p>
        </p:txBody>
      </p:sp>
      <p:sp>
        <p:nvSpPr>
          <p:cNvPr id="10" name="Rectangle 9">
            <a:extLst>
              <a:ext uri="{FF2B5EF4-FFF2-40B4-BE49-F238E27FC236}">
                <a16:creationId xmlns:a16="http://schemas.microsoft.com/office/drawing/2014/main" id="{0AA53C09-7492-4D64-B99E-C5F96408158D}"/>
              </a:ext>
            </a:extLst>
          </p:cNvPr>
          <p:cNvSpPr/>
          <p:nvPr/>
        </p:nvSpPr>
        <p:spPr>
          <a:xfrm>
            <a:off x="754993" y="1050305"/>
            <a:ext cx="1467703" cy="4841657"/>
          </a:xfrm>
          <a:prstGeom prst="rect">
            <a:avLst/>
          </a:prstGeom>
          <a:solidFill>
            <a:schemeClr val="bg1"/>
          </a:solidFill>
          <a:ln w="44450" cap="rnd" cmpd="sng">
            <a:solidFill>
              <a:srgbClr val="1A77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Users\Jayaprakash\Downloads\word.png"/>
          <p:cNvPicPr>
            <a:picLocks noChangeAspect="1" noChangeArrowheads="1"/>
          </p:cNvPicPr>
          <p:nvPr/>
        </p:nvPicPr>
        <p:blipFill>
          <a:blip r:embed="rId2" cstate="print"/>
          <a:srcRect/>
          <a:stretch>
            <a:fillRect/>
          </a:stretch>
        </p:blipFill>
        <p:spPr bwMode="auto">
          <a:xfrm>
            <a:off x="1153551" y="3058551"/>
            <a:ext cx="562708" cy="562708"/>
          </a:xfrm>
          <a:prstGeom prst="rect">
            <a:avLst/>
          </a:prstGeom>
          <a:noFill/>
        </p:spPr>
      </p:pic>
      <p:pic>
        <p:nvPicPr>
          <p:cNvPr id="1028" name="Picture 4" descr="C:\Users\Jayaprakash\Downloads\txt-file.png"/>
          <p:cNvPicPr>
            <a:picLocks noChangeAspect="1" noChangeArrowheads="1"/>
          </p:cNvPicPr>
          <p:nvPr/>
        </p:nvPicPr>
        <p:blipFill>
          <a:blip r:embed="rId3" cstate="print"/>
          <a:srcRect/>
          <a:stretch>
            <a:fillRect/>
          </a:stretch>
        </p:blipFill>
        <p:spPr bwMode="auto">
          <a:xfrm>
            <a:off x="1012874" y="1947203"/>
            <a:ext cx="824132" cy="824132"/>
          </a:xfrm>
          <a:prstGeom prst="rect">
            <a:avLst/>
          </a:prstGeom>
          <a:noFill/>
        </p:spPr>
      </p:pic>
      <p:pic>
        <p:nvPicPr>
          <p:cNvPr id="1029" name="Picture 5" descr="C:\Users\Jayaprakash\Downloads\sheet.png"/>
          <p:cNvPicPr>
            <a:picLocks noChangeAspect="1" noChangeArrowheads="1"/>
          </p:cNvPicPr>
          <p:nvPr/>
        </p:nvPicPr>
        <p:blipFill>
          <a:blip r:embed="rId4" cstate="print"/>
          <a:srcRect/>
          <a:stretch>
            <a:fillRect/>
          </a:stretch>
        </p:blipFill>
        <p:spPr bwMode="auto">
          <a:xfrm>
            <a:off x="1087608" y="3977346"/>
            <a:ext cx="647700" cy="647700"/>
          </a:xfrm>
          <a:prstGeom prst="rect">
            <a:avLst/>
          </a:prstGeom>
          <a:noFill/>
        </p:spPr>
      </p:pic>
      <p:pic>
        <p:nvPicPr>
          <p:cNvPr id="1030" name="Picture 6" descr="C:\Users\Jayaprakash\Downloads\email.png"/>
          <p:cNvPicPr>
            <a:picLocks noChangeAspect="1" noChangeArrowheads="1"/>
          </p:cNvPicPr>
          <p:nvPr/>
        </p:nvPicPr>
        <p:blipFill>
          <a:blip r:embed="rId5" cstate="print"/>
          <a:srcRect/>
          <a:stretch>
            <a:fillRect/>
          </a:stretch>
        </p:blipFill>
        <p:spPr bwMode="auto">
          <a:xfrm>
            <a:off x="1134795" y="1154723"/>
            <a:ext cx="609600" cy="609600"/>
          </a:xfrm>
          <a:prstGeom prst="rect">
            <a:avLst/>
          </a:prstGeom>
          <a:noFill/>
        </p:spPr>
      </p:pic>
      <p:pic>
        <p:nvPicPr>
          <p:cNvPr id="1031" name="Picture 7" descr="C:\Users\Jayaprakash\Downloads\generative-image.png"/>
          <p:cNvPicPr>
            <a:picLocks noChangeAspect="1" noChangeArrowheads="1"/>
          </p:cNvPicPr>
          <p:nvPr/>
        </p:nvPicPr>
        <p:blipFill>
          <a:blip r:embed="rId6" cstate="print"/>
          <a:srcRect/>
          <a:stretch>
            <a:fillRect/>
          </a:stretch>
        </p:blipFill>
        <p:spPr bwMode="auto">
          <a:xfrm>
            <a:off x="1109003" y="4997547"/>
            <a:ext cx="635391" cy="635391"/>
          </a:xfrm>
          <a:prstGeom prst="rect">
            <a:avLst/>
          </a:prstGeom>
          <a:noFill/>
        </p:spPr>
      </p:pic>
      <p:sp>
        <p:nvSpPr>
          <p:cNvPr id="16" name="Notched Right Arrow 15"/>
          <p:cNvSpPr/>
          <p:nvPr/>
        </p:nvSpPr>
        <p:spPr>
          <a:xfrm>
            <a:off x="2264898" y="3291840"/>
            <a:ext cx="478302" cy="1969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4">
            <a:extLst>
              <a:ext uri="{FF2B5EF4-FFF2-40B4-BE49-F238E27FC236}">
                <a16:creationId xmlns:a16="http://schemas.microsoft.com/office/drawing/2014/main" id="{1DBBDC6A-A98D-8BD2-7824-A1B5B3F131EB}"/>
              </a:ext>
            </a:extLst>
          </p:cNvPr>
          <p:cNvSpPr txBox="1">
            <a:spLocks/>
          </p:cNvSpPr>
          <p:nvPr/>
        </p:nvSpPr>
        <p:spPr>
          <a:xfrm>
            <a:off x="685478" y="654807"/>
            <a:ext cx="1691961" cy="358067"/>
          </a:xfrm>
          <a:prstGeom prst="rect">
            <a:avLst/>
          </a:prstGeom>
          <a:ln>
            <a:solidFill>
              <a:schemeClr val="tx1"/>
            </a:solidFill>
          </a:ln>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Data</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Input</a:t>
            </a:r>
          </a:p>
        </p:txBody>
      </p:sp>
      <p:sp>
        <p:nvSpPr>
          <p:cNvPr id="22" name="Text Placeholder 4">
            <a:extLst>
              <a:ext uri="{FF2B5EF4-FFF2-40B4-BE49-F238E27FC236}">
                <a16:creationId xmlns:a16="http://schemas.microsoft.com/office/drawing/2014/main" id="{1DBBDC6A-A98D-8BD2-7824-A1B5B3F131EB}"/>
              </a:ext>
            </a:extLst>
          </p:cNvPr>
          <p:cNvSpPr txBox="1">
            <a:spLocks/>
          </p:cNvSpPr>
          <p:nvPr/>
        </p:nvSpPr>
        <p:spPr>
          <a:xfrm>
            <a:off x="2737015" y="1060428"/>
            <a:ext cx="2341421" cy="599559"/>
          </a:xfrm>
          <a:prstGeom prst="rect">
            <a:avLst/>
          </a:prstGeom>
          <a:ln>
            <a:solidFill>
              <a:schemeClr val="tx1"/>
            </a:solidFill>
          </a:ln>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lang="en-US" sz="2000" dirty="0"/>
              <a:t>Pre-Processing Module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2" name="Picture 8" descr="C:\Users\Jayaprakash\Downloads\documentation.png"/>
          <p:cNvPicPr>
            <a:picLocks noChangeAspect="1" noChangeArrowheads="1"/>
          </p:cNvPicPr>
          <p:nvPr/>
        </p:nvPicPr>
        <p:blipFill>
          <a:blip r:embed="rId7" cstate="print"/>
          <a:srcRect/>
          <a:stretch>
            <a:fillRect/>
          </a:stretch>
        </p:blipFill>
        <p:spPr bwMode="auto">
          <a:xfrm>
            <a:off x="3277773" y="3860412"/>
            <a:ext cx="1069144" cy="1069144"/>
          </a:xfrm>
          <a:prstGeom prst="rect">
            <a:avLst/>
          </a:prstGeom>
          <a:noFill/>
        </p:spPr>
      </p:pic>
      <p:grpSp>
        <p:nvGrpSpPr>
          <p:cNvPr id="38" name="Group 37"/>
          <p:cNvGrpSpPr/>
          <p:nvPr/>
        </p:nvGrpSpPr>
        <p:grpSpPr>
          <a:xfrm>
            <a:off x="2704191" y="1814730"/>
            <a:ext cx="2402379" cy="3376248"/>
            <a:chOff x="3112155" y="1800663"/>
            <a:chExt cx="2402379" cy="3376248"/>
          </a:xfrm>
        </p:grpSpPr>
        <p:sp>
          <p:nvSpPr>
            <p:cNvPr id="21" name="Rectangle 20">
              <a:extLst>
                <a:ext uri="{FF2B5EF4-FFF2-40B4-BE49-F238E27FC236}">
                  <a16:creationId xmlns:a16="http://schemas.microsoft.com/office/drawing/2014/main" id="{0AA53C09-7492-4D64-B99E-C5F96408158D}"/>
                </a:ext>
              </a:extLst>
            </p:cNvPr>
            <p:cNvSpPr/>
            <p:nvPr/>
          </p:nvSpPr>
          <p:spPr>
            <a:xfrm>
              <a:off x="3214494" y="1800663"/>
              <a:ext cx="2257838" cy="3376248"/>
            </a:xfrm>
            <a:prstGeom prst="rect">
              <a:avLst/>
            </a:prstGeom>
            <a:noFill/>
            <a:ln w="44450" cap="rnd"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 Placeholder 4">
              <a:extLst>
                <a:ext uri="{FF2B5EF4-FFF2-40B4-BE49-F238E27FC236}">
                  <a16:creationId xmlns:a16="http://schemas.microsoft.com/office/drawing/2014/main" id="{1DBBDC6A-A98D-8BD2-7824-A1B5B3F131EB}"/>
                </a:ext>
              </a:extLst>
            </p:cNvPr>
            <p:cNvSpPr txBox="1">
              <a:spLocks/>
            </p:cNvSpPr>
            <p:nvPr/>
          </p:nvSpPr>
          <p:spPr>
            <a:xfrm>
              <a:off x="3353651" y="3238577"/>
              <a:ext cx="1879531" cy="306482"/>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dirty="0"/>
                <a:t>Extract Text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4" name="Picture 10" descr="C:\Users\Jayaprakash\Downloads\delete.png"/>
            <p:cNvPicPr>
              <a:picLocks noChangeAspect="1" noChangeArrowheads="1"/>
            </p:cNvPicPr>
            <p:nvPr/>
          </p:nvPicPr>
          <p:blipFill>
            <a:blip r:embed="rId8" cstate="print"/>
            <a:srcRect/>
            <a:stretch>
              <a:fillRect/>
            </a:stretch>
          </p:blipFill>
          <p:spPr bwMode="auto">
            <a:xfrm>
              <a:off x="3821724" y="2280138"/>
              <a:ext cx="828822" cy="828822"/>
            </a:xfrm>
            <a:prstGeom prst="rect">
              <a:avLst/>
            </a:prstGeom>
            <a:noFill/>
          </p:spPr>
        </p:pic>
        <p:sp>
          <p:nvSpPr>
            <p:cNvPr id="27" name="Text Placeholder 4">
              <a:extLst>
                <a:ext uri="{FF2B5EF4-FFF2-40B4-BE49-F238E27FC236}">
                  <a16:creationId xmlns:a16="http://schemas.microsoft.com/office/drawing/2014/main" id="{1DBBDC6A-A98D-8BD2-7824-A1B5B3F131EB}"/>
                </a:ext>
              </a:extLst>
            </p:cNvPr>
            <p:cNvSpPr txBox="1">
              <a:spLocks/>
            </p:cNvSpPr>
            <p:nvPr/>
          </p:nvSpPr>
          <p:spPr>
            <a:xfrm>
              <a:off x="3112155" y="1899802"/>
              <a:ext cx="2402379" cy="294758"/>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dirty="0"/>
                <a:t>Remove duplicates</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29" name="Notched Right Arrow 28"/>
          <p:cNvSpPr/>
          <p:nvPr/>
        </p:nvSpPr>
        <p:spPr>
          <a:xfrm>
            <a:off x="5160498" y="3303563"/>
            <a:ext cx="452511" cy="17115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5421601" y="1055078"/>
            <a:ext cx="2608705" cy="4135901"/>
            <a:chOff x="6251595" y="998807"/>
            <a:chExt cx="2608705" cy="4135901"/>
          </a:xfrm>
        </p:grpSpPr>
        <p:sp>
          <p:nvSpPr>
            <p:cNvPr id="28" name="Rectangle 27">
              <a:extLst>
                <a:ext uri="{FF2B5EF4-FFF2-40B4-BE49-F238E27FC236}">
                  <a16:creationId xmlns:a16="http://schemas.microsoft.com/office/drawing/2014/main" id="{0AA53C09-7492-4D64-B99E-C5F96408158D}"/>
                </a:ext>
              </a:extLst>
            </p:cNvPr>
            <p:cNvSpPr/>
            <p:nvPr/>
          </p:nvSpPr>
          <p:spPr>
            <a:xfrm>
              <a:off x="6489921" y="1756115"/>
              <a:ext cx="2257838" cy="3376248"/>
            </a:xfrm>
            <a:prstGeom prst="rect">
              <a:avLst/>
            </a:prstGeom>
            <a:noFill/>
            <a:ln w="44450" cap="rnd"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 Placeholder 4">
              <a:extLst>
                <a:ext uri="{FF2B5EF4-FFF2-40B4-BE49-F238E27FC236}">
                  <a16:creationId xmlns:a16="http://schemas.microsoft.com/office/drawing/2014/main" id="{1DBBDC6A-A98D-8BD2-7824-A1B5B3F131EB}"/>
                </a:ext>
              </a:extLst>
            </p:cNvPr>
            <p:cNvSpPr txBox="1">
              <a:spLocks/>
            </p:cNvSpPr>
            <p:nvPr/>
          </p:nvSpPr>
          <p:spPr>
            <a:xfrm>
              <a:off x="6251595" y="998807"/>
              <a:ext cx="2596983" cy="675249"/>
            </a:xfrm>
            <a:prstGeom prst="rect">
              <a:avLst/>
            </a:prstGeom>
            <a:ln>
              <a:solidFill>
                <a:schemeClr val="tx1"/>
              </a:solidFill>
            </a:ln>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Data</a:t>
              </a:r>
              <a:r>
                <a:rPr kumimoji="0" lang="en-US" sz="2000" b="0" i="0" u="none" strike="noStrike" kern="1200" cap="none" spc="0" normalizeH="0" noProof="0" dirty="0">
                  <a:ln>
                    <a:noFill/>
                  </a:ln>
                  <a:solidFill>
                    <a:schemeClr val="tx1"/>
                  </a:solidFill>
                  <a:effectLst/>
                  <a:uLnTx/>
                  <a:uFillTx/>
                  <a:latin typeface="+mn-lt"/>
                  <a:ea typeface="+mn-ea"/>
                  <a:cs typeface="+mn-cs"/>
                </a:rPr>
                <a:t> Classification Module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5" name="Picture 11" descr="C:\Users\Jayaprakash\Downloads\data-classification.png"/>
            <p:cNvPicPr>
              <a:picLocks noChangeAspect="1" noChangeArrowheads="1"/>
            </p:cNvPicPr>
            <p:nvPr/>
          </p:nvPicPr>
          <p:blipFill>
            <a:blip r:embed="rId9" cstate="print"/>
            <a:srcRect/>
            <a:stretch>
              <a:fillRect/>
            </a:stretch>
          </p:blipFill>
          <p:spPr bwMode="auto">
            <a:xfrm>
              <a:off x="7076051" y="3747869"/>
              <a:ext cx="1012874" cy="1012874"/>
            </a:xfrm>
            <a:prstGeom prst="rect">
              <a:avLst/>
            </a:prstGeom>
            <a:noFill/>
          </p:spPr>
        </p:pic>
        <p:sp>
          <p:nvSpPr>
            <p:cNvPr id="32" name="Text Placeholder 4">
              <a:extLst>
                <a:ext uri="{FF2B5EF4-FFF2-40B4-BE49-F238E27FC236}">
                  <a16:creationId xmlns:a16="http://schemas.microsoft.com/office/drawing/2014/main" id="{1DBBDC6A-A98D-8BD2-7824-A1B5B3F131EB}"/>
                </a:ext>
              </a:extLst>
            </p:cNvPr>
            <p:cNvSpPr txBox="1">
              <a:spLocks/>
            </p:cNvSpPr>
            <p:nvPr/>
          </p:nvSpPr>
          <p:spPr>
            <a:xfrm>
              <a:off x="6485207" y="4727408"/>
              <a:ext cx="2208627" cy="407300"/>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dirty="0"/>
                <a:t>    Classifier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6" name="Picture 12" descr="C:\PPTTemplates\17082429.png"/>
            <p:cNvPicPr>
              <a:picLocks noChangeAspect="1" noChangeArrowheads="1"/>
            </p:cNvPicPr>
            <p:nvPr/>
          </p:nvPicPr>
          <p:blipFill>
            <a:blip r:embed="rId10"/>
            <a:srcRect/>
            <a:stretch>
              <a:fillRect/>
            </a:stretch>
          </p:blipFill>
          <p:spPr bwMode="auto">
            <a:xfrm>
              <a:off x="7093046" y="2090810"/>
              <a:ext cx="1052147" cy="1052147"/>
            </a:xfrm>
            <a:prstGeom prst="rect">
              <a:avLst/>
            </a:prstGeom>
            <a:noFill/>
          </p:spPr>
        </p:pic>
        <p:sp>
          <p:nvSpPr>
            <p:cNvPr id="34" name="Text Placeholder 4">
              <a:extLst>
                <a:ext uri="{FF2B5EF4-FFF2-40B4-BE49-F238E27FC236}">
                  <a16:creationId xmlns:a16="http://schemas.microsoft.com/office/drawing/2014/main" id="{1DBBDC6A-A98D-8BD2-7824-A1B5B3F131EB}"/>
                </a:ext>
              </a:extLst>
            </p:cNvPr>
            <p:cNvSpPr txBox="1">
              <a:spLocks/>
            </p:cNvSpPr>
            <p:nvPr/>
          </p:nvSpPr>
          <p:spPr>
            <a:xfrm>
              <a:off x="6457921" y="1784916"/>
              <a:ext cx="2402379" cy="294758"/>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dirty="0"/>
                <a:t> Prompt Router</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Up-Down Arrow 34"/>
            <p:cNvSpPr/>
            <p:nvPr/>
          </p:nvSpPr>
          <p:spPr>
            <a:xfrm>
              <a:off x="7484012" y="3137095"/>
              <a:ext cx="239151" cy="647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Notched Right Arrow 35"/>
          <p:cNvSpPr/>
          <p:nvPr/>
        </p:nvSpPr>
        <p:spPr>
          <a:xfrm>
            <a:off x="8027963" y="3273082"/>
            <a:ext cx="482991" cy="20163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AA53C09-7492-4D64-B99E-C5F96408158D}"/>
              </a:ext>
            </a:extLst>
          </p:cNvPr>
          <p:cNvSpPr/>
          <p:nvPr/>
        </p:nvSpPr>
        <p:spPr>
          <a:xfrm>
            <a:off x="10459356" y="1033893"/>
            <a:ext cx="1467703" cy="4841657"/>
          </a:xfrm>
          <a:prstGeom prst="rect">
            <a:avLst/>
          </a:prstGeom>
          <a:solidFill>
            <a:schemeClr val="bg1"/>
          </a:solidFill>
          <a:ln w="4445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AA53C09-7492-4D64-B99E-C5F96408158D}"/>
              </a:ext>
            </a:extLst>
          </p:cNvPr>
          <p:cNvSpPr/>
          <p:nvPr/>
        </p:nvSpPr>
        <p:spPr>
          <a:xfrm>
            <a:off x="8611799" y="2569699"/>
            <a:ext cx="1193384" cy="1509934"/>
          </a:xfrm>
          <a:prstGeom prst="rect">
            <a:avLst/>
          </a:prstGeom>
          <a:noFill/>
          <a:ln w="44450" cap="rnd"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Notched Right Arrow 40"/>
          <p:cNvSpPr/>
          <p:nvPr/>
        </p:nvSpPr>
        <p:spPr>
          <a:xfrm>
            <a:off x="9910689" y="3270737"/>
            <a:ext cx="482991" cy="20163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Placeholder 4">
            <a:extLst>
              <a:ext uri="{FF2B5EF4-FFF2-40B4-BE49-F238E27FC236}">
                <a16:creationId xmlns:a16="http://schemas.microsoft.com/office/drawing/2014/main" id="{1DBBDC6A-A98D-8BD2-7824-A1B5B3F131EB}"/>
              </a:ext>
            </a:extLst>
          </p:cNvPr>
          <p:cNvSpPr txBox="1">
            <a:spLocks/>
          </p:cNvSpPr>
          <p:nvPr/>
        </p:nvSpPr>
        <p:spPr>
          <a:xfrm>
            <a:off x="8561042" y="2129572"/>
            <a:ext cx="1258208" cy="346342"/>
          </a:xfrm>
          <a:prstGeom prst="rect">
            <a:avLst/>
          </a:prstGeom>
          <a:ln>
            <a:solidFill>
              <a:schemeClr val="tx1"/>
            </a:solidFill>
          </a:ln>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LLM</a:t>
            </a:r>
          </a:p>
        </p:txBody>
      </p:sp>
      <p:sp>
        <p:nvSpPr>
          <p:cNvPr id="44" name="Text Placeholder 4">
            <a:extLst>
              <a:ext uri="{FF2B5EF4-FFF2-40B4-BE49-F238E27FC236}">
                <a16:creationId xmlns:a16="http://schemas.microsoft.com/office/drawing/2014/main" id="{1DBBDC6A-A98D-8BD2-7824-A1B5B3F131EB}"/>
              </a:ext>
            </a:extLst>
          </p:cNvPr>
          <p:cNvSpPr txBox="1">
            <a:spLocks/>
          </p:cNvSpPr>
          <p:nvPr/>
        </p:nvSpPr>
        <p:spPr>
          <a:xfrm>
            <a:off x="10514106" y="638396"/>
            <a:ext cx="1443432" cy="332275"/>
          </a:xfrm>
          <a:prstGeom prst="rect">
            <a:avLst/>
          </a:prstGeom>
          <a:ln>
            <a:solidFill>
              <a:schemeClr val="tx1"/>
            </a:solidFill>
          </a:ln>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Output</a:t>
            </a:r>
          </a:p>
        </p:txBody>
      </p:sp>
      <p:pic>
        <p:nvPicPr>
          <p:cNvPr id="1037" name="Picture 13" descr="C:\PPTTemplates\18556388.png"/>
          <p:cNvPicPr>
            <a:picLocks noChangeAspect="1" noChangeArrowheads="1"/>
          </p:cNvPicPr>
          <p:nvPr/>
        </p:nvPicPr>
        <p:blipFill>
          <a:blip r:embed="rId11"/>
          <a:srcRect/>
          <a:stretch>
            <a:fillRect/>
          </a:stretch>
        </p:blipFill>
        <p:spPr bwMode="auto">
          <a:xfrm>
            <a:off x="10686756" y="1220372"/>
            <a:ext cx="1044526" cy="1044526"/>
          </a:xfrm>
          <a:prstGeom prst="rect">
            <a:avLst/>
          </a:prstGeom>
          <a:noFill/>
        </p:spPr>
      </p:pic>
      <p:pic>
        <p:nvPicPr>
          <p:cNvPr id="1038" name="Picture 14" descr="C:\PPTTemplates\18405256.png"/>
          <p:cNvPicPr>
            <a:picLocks noChangeAspect="1" noChangeArrowheads="1"/>
          </p:cNvPicPr>
          <p:nvPr/>
        </p:nvPicPr>
        <p:blipFill>
          <a:blip r:embed="rId12"/>
          <a:srcRect/>
          <a:stretch>
            <a:fillRect/>
          </a:stretch>
        </p:blipFill>
        <p:spPr bwMode="auto">
          <a:xfrm>
            <a:off x="10680309" y="2836399"/>
            <a:ext cx="1052147" cy="1052147"/>
          </a:xfrm>
          <a:prstGeom prst="rect">
            <a:avLst/>
          </a:prstGeom>
          <a:noFill/>
        </p:spPr>
      </p:pic>
      <p:pic>
        <p:nvPicPr>
          <p:cNvPr id="1039" name="Picture 15" descr="C:\PPTTemplates\6868972.png"/>
          <p:cNvPicPr>
            <a:picLocks noChangeAspect="1" noChangeArrowheads="1"/>
          </p:cNvPicPr>
          <p:nvPr/>
        </p:nvPicPr>
        <p:blipFill>
          <a:blip r:embed="rId13"/>
          <a:srcRect/>
          <a:stretch>
            <a:fillRect/>
          </a:stretch>
        </p:blipFill>
        <p:spPr bwMode="auto">
          <a:xfrm>
            <a:off x="10730474" y="4602822"/>
            <a:ext cx="945711" cy="945711"/>
          </a:xfrm>
          <a:prstGeom prst="rect">
            <a:avLst/>
          </a:prstGeom>
          <a:noFill/>
        </p:spPr>
      </p:pic>
      <p:pic>
        <p:nvPicPr>
          <p:cNvPr id="1041" name="Picture 17"/>
          <p:cNvPicPr>
            <a:picLocks noChangeAspect="1" noChangeArrowheads="1"/>
          </p:cNvPicPr>
          <p:nvPr/>
        </p:nvPicPr>
        <p:blipFill>
          <a:blip r:embed="rId14"/>
          <a:srcRect/>
          <a:stretch>
            <a:fillRect/>
          </a:stretch>
        </p:blipFill>
        <p:spPr bwMode="auto">
          <a:xfrm>
            <a:off x="8667629" y="2729255"/>
            <a:ext cx="1116378" cy="1195631"/>
          </a:xfrm>
          <a:prstGeom prst="rect">
            <a:avLst/>
          </a:prstGeom>
          <a:noFill/>
          <a:ln w="9525">
            <a:noFill/>
            <a:miter lim="800000"/>
            <a:headEnd/>
            <a:tailEnd/>
          </a:ln>
          <a:effectLst/>
        </p:spPr>
      </p:pic>
    </p:spTree>
    <p:extLst>
      <p:ext uri="{BB962C8B-B14F-4D97-AF65-F5344CB8AC3E}">
        <p14:creationId xmlns:p14="http://schemas.microsoft.com/office/powerpoint/2010/main" val="148613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ACD4C9-1C3C-B1EE-80F1-6FF10A71E494}"/>
              </a:ext>
            </a:extLst>
          </p:cNvPr>
          <p:cNvSpPr>
            <a:spLocks noGrp="1"/>
          </p:cNvSpPr>
          <p:nvPr>
            <p:ph type="body" sz="quarter" idx="39"/>
          </p:nvPr>
        </p:nvSpPr>
        <p:spPr>
          <a:xfrm>
            <a:off x="1836660" y="2750729"/>
            <a:ext cx="2692817" cy="680705"/>
          </a:xfrm>
        </p:spPr>
        <p:txBody>
          <a:bodyPr/>
          <a:lstStyle/>
          <a:p>
            <a:r>
              <a:rPr lang="en-US" sz="2400" b="1" i="1" dirty="0">
                <a:cs typeface="Segoe UI" panose="020B0502040204020203" pitchFamily="34" charset="0"/>
              </a:rPr>
              <a:t>Tech Stack</a:t>
            </a:r>
            <a:endParaRPr lang="en-US" altLang="zh-CN" sz="2400" b="1" dirty="0"/>
          </a:p>
        </p:txBody>
      </p:sp>
      <p:sp>
        <p:nvSpPr>
          <p:cNvPr id="7" name="Text Placeholder 6">
            <a:extLst>
              <a:ext uri="{FF2B5EF4-FFF2-40B4-BE49-F238E27FC236}">
                <a16:creationId xmlns:a16="http://schemas.microsoft.com/office/drawing/2014/main" id="{66F5DAC4-DD52-DCB0-027D-890769EDB612}"/>
              </a:ext>
            </a:extLst>
          </p:cNvPr>
          <p:cNvSpPr>
            <a:spLocks noGrp="1"/>
          </p:cNvSpPr>
          <p:nvPr>
            <p:ph type="body" sz="quarter" idx="40"/>
          </p:nvPr>
        </p:nvSpPr>
        <p:spPr>
          <a:xfrm>
            <a:off x="1386495" y="3467482"/>
            <a:ext cx="4817358" cy="1681293"/>
          </a:xfrm>
        </p:spPr>
        <p:txBody>
          <a:bodyPr/>
          <a:lstStyle/>
          <a:p>
            <a:pPr algn="l">
              <a:buFont typeface="Wingdings" pitchFamily="2" charset="2"/>
              <a:buChar char="Ø"/>
            </a:pPr>
            <a:r>
              <a:rPr lang="en-US" altLang="zh-CN" sz="1800" dirty="0"/>
              <a:t>Python</a:t>
            </a:r>
          </a:p>
          <a:p>
            <a:pPr algn="l">
              <a:buFont typeface="Wingdings" pitchFamily="2" charset="2"/>
              <a:buChar char="Ø"/>
            </a:pPr>
            <a:r>
              <a:rPr lang="en-US" altLang="zh-CN" sz="1800" dirty="0" err="1"/>
              <a:t>PDFPlumber</a:t>
            </a:r>
            <a:r>
              <a:rPr lang="en-US" altLang="zh-CN" sz="1800" dirty="0"/>
              <a:t> (Extracts PDFs from emails)</a:t>
            </a:r>
          </a:p>
          <a:p>
            <a:pPr algn="l">
              <a:buFont typeface="Wingdings" pitchFamily="2" charset="2"/>
              <a:buChar char="Ø"/>
            </a:pPr>
            <a:r>
              <a:rPr lang="en-US" altLang="zh-CN" sz="1800" dirty="0" err="1"/>
              <a:t>PyTesseract</a:t>
            </a:r>
            <a:r>
              <a:rPr lang="en-US" altLang="zh-CN" sz="1800" dirty="0"/>
              <a:t> (OCR for image attachments)</a:t>
            </a:r>
          </a:p>
          <a:p>
            <a:pPr algn="l">
              <a:buFont typeface="Wingdings" pitchFamily="2" charset="2"/>
              <a:buChar char="Ø"/>
            </a:pPr>
            <a:r>
              <a:rPr lang="en-US" altLang="zh-CN" sz="1800" dirty="0"/>
              <a:t>Open AI (gpt-4o-mini LLM)</a:t>
            </a:r>
          </a:p>
          <a:p>
            <a:pPr algn="l">
              <a:buFont typeface="Wingdings" pitchFamily="2" charset="2"/>
              <a:buChar char="Ø"/>
            </a:pPr>
            <a:r>
              <a:rPr lang="en-US" altLang="zh-CN" sz="1800" dirty="0"/>
              <a:t>JSON (Output)</a:t>
            </a:r>
          </a:p>
          <a:p>
            <a:pPr algn="l">
              <a:buFont typeface="Wingdings" pitchFamily="2" charset="2"/>
              <a:buChar char="Ø"/>
            </a:pPr>
            <a:r>
              <a:rPr lang="en-US" altLang="zh-CN" sz="1800" dirty="0"/>
              <a:t>Flask (API)</a:t>
            </a:r>
          </a:p>
        </p:txBody>
      </p:sp>
      <p:pic>
        <p:nvPicPr>
          <p:cNvPr id="15" name="Picture Placeholder 14" descr="Man working late in a dimly lit office, appearing deep in thought.">
            <a:extLst>
              <a:ext uri="{FF2B5EF4-FFF2-40B4-BE49-F238E27FC236}">
                <a16:creationId xmlns:a16="http://schemas.microsoft.com/office/drawing/2014/main" id="{DE1B94D0-C433-BE19-1455-4D7F093A0C75}"/>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l="50" r="50"/>
          <a:stretch/>
        </p:blipFill>
        <p:spPr>
          <a:xfrm>
            <a:off x="7398496" y="1281629"/>
            <a:ext cx="2684463" cy="1431925"/>
          </a:xfrm>
        </p:spPr>
      </p:pic>
      <p:sp>
        <p:nvSpPr>
          <p:cNvPr id="8" name="Text Placeholder 7">
            <a:extLst>
              <a:ext uri="{FF2B5EF4-FFF2-40B4-BE49-F238E27FC236}">
                <a16:creationId xmlns:a16="http://schemas.microsoft.com/office/drawing/2014/main" id="{861A3310-ADB7-CB2A-2029-D749C4DE6D2D}"/>
              </a:ext>
            </a:extLst>
          </p:cNvPr>
          <p:cNvSpPr>
            <a:spLocks noGrp="1"/>
          </p:cNvSpPr>
          <p:nvPr>
            <p:ph type="body" sz="quarter" idx="41"/>
          </p:nvPr>
        </p:nvSpPr>
        <p:spPr>
          <a:xfrm>
            <a:off x="7122855" y="2778866"/>
            <a:ext cx="3104356" cy="639583"/>
          </a:xfrm>
        </p:spPr>
        <p:txBody>
          <a:bodyPr/>
          <a:lstStyle/>
          <a:p>
            <a:r>
              <a:rPr lang="en-US" sz="2400" b="1" i="1" dirty="0">
                <a:cs typeface="Segoe UI" panose="020B0502040204020203" pitchFamily="34" charset="0"/>
              </a:rPr>
              <a:t>Challenges Faced</a:t>
            </a:r>
            <a:endParaRPr lang="en-US" altLang="zh-CN" sz="2400" b="1" i="1" dirty="0">
              <a:cs typeface="Segoe UI" panose="020B0502040204020203" pitchFamily="34" charset="0"/>
            </a:endParaRPr>
          </a:p>
        </p:txBody>
      </p:sp>
      <p:sp>
        <p:nvSpPr>
          <p:cNvPr id="9" name="Text Placeholder 8">
            <a:extLst>
              <a:ext uri="{FF2B5EF4-FFF2-40B4-BE49-F238E27FC236}">
                <a16:creationId xmlns:a16="http://schemas.microsoft.com/office/drawing/2014/main" id="{7364A256-1422-8396-E76B-BE5EBDE9B792}"/>
              </a:ext>
            </a:extLst>
          </p:cNvPr>
          <p:cNvSpPr>
            <a:spLocks noGrp="1"/>
          </p:cNvSpPr>
          <p:nvPr>
            <p:ph type="body" sz="quarter" idx="42"/>
          </p:nvPr>
        </p:nvSpPr>
        <p:spPr>
          <a:xfrm>
            <a:off x="6700826" y="3565956"/>
            <a:ext cx="5284848" cy="893502"/>
          </a:xfrm>
        </p:spPr>
        <p:txBody>
          <a:bodyPr/>
          <a:lstStyle/>
          <a:p>
            <a:pPr algn="l">
              <a:buFont typeface="Wingdings" pitchFamily="2" charset="2"/>
              <a:buChar char="Ø"/>
            </a:pPr>
            <a:r>
              <a:rPr lang="en-US" sz="1800" dirty="0"/>
              <a:t>Input Dataset preparation and Training       Data Limitations</a:t>
            </a:r>
          </a:p>
          <a:p>
            <a:pPr algn="l">
              <a:buFont typeface="Wingdings" pitchFamily="2" charset="2"/>
              <a:buChar char="Ø"/>
            </a:pPr>
            <a:r>
              <a:rPr lang="en-US" sz="1800" dirty="0"/>
              <a:t>Ambiguity in Email Content</a:t>
            </a:r>
          </a:p>
          <a:p>
            <a:pPr algn="l">
              <a:buFont typeface="Wingdings" pitchFamily="2" charset="2"/>
              <a:buChar char="Ø"/>
            </a:pPr>
            <a:r>
              <a:rPr lang="en-US" sz="1800" dirty="0"/>
              <a:t>Handling Diverse Email Formats</a:t>
            </a:r>
          </a:p>
          <a:p>
            <a:pPr algn="l">
              <a:buFont typeface="Wingdings" pitchFamily="2" charset="2"/>
              <a:buChar char="Ø"/>
            </a:pPr>
            <a:r>
              <a:rPr lang="en-US" sz="1800" dirty="0"/>
              <a:t>Fine-Tuning the Model</a:t>
            </a:r>
          </a:p>
          <a:p>
            <a:pPr algn="l">
              <a:buFont typeface="Wingdings" pitchFamily="2" charset="2"/>
              <a:buChar char="Ø"/>
            </a:pPr>
            <a:r>
              <a:rPr lang="en-US" sz="1800" dirty="0"/>
              <a:t>Subjectivity and Variability in Request Types</a:t>
            </a:r>
          </a:p>
          <a:p>
            <a:pPr algn="l">
              <a:buFont typeface="Wingdings" pitchFamily="2" charset="2"/>
              <a:buChar char="Ø"/>
            </a:pPr>
            <a:r>
              <a:rPr lang="en-US" sz="1800" dirty="0"/>
              <a:t>Data Privacy and Security Concerns</a:t>
            </a:r>
            <a:endParaRPr lang="en-US" altLang="zh-CN" sz="1800" dirty="0"/>
          </a:p>
        </p:txBody>
      </p:sp>
      <p:sp>
        <p:nvSpPr>
          <p:cNvPr id="12" name="Title 1">
            <a:extLst>
              <a:ext uri="{FF2B5EF4-FFF2-40B4-BE49-F238E27FC236}">
                <a16:creationId xmlns:a16="http://schemas.microsoft.com/office/drawing/2014/main" id="{09371A37-3B7F-A974-7ADD-10E19705443E}"/>
              </a:ext>
            </a:extLst>
          </p:cNvPr>
          <p:cNvSpPr txBox="1">
            <a:spLocks/>
          </p:cNvSpPr>
          <p:nvPr/>
        </p:nvSpPr>
        <p:spPr>
          <a:xfrm>
            <a:off x="2466867" y="0"/>
            <a:ext cx="7408653" cy="1195755"/>
          </a:xfrm>
          <a:prstGeom prst="rect">
            <a:avLst/>
          </a:prstGeom>
        </p:spPr>
        <p:txBody>
          <a:bodyPr vert="horz" anchor="ctr">
            <a:noAutofit/>
            <a:scene3d>
              <a:camera prst="orthographicFront"/>
              <a:lightRig rig="soft" dir="t"/>
            </a:scene3d>
            <a:sp3d prstMaterial="softEdge">
              <a:bevelT w="25400" h="25400"/>
            </a:sp3d>
          </a:bodyPr>
          <a:lstStyle/>
          <a:p>
            <a:r>
              <a:rPr lang="en-US" sz="3600" i="1" dirty="0">
                <a:cs typeface="Segoe UI" panose="020B0502040204020203" pitchFamily="34" charset="0"/>
              </a:rPr>
              <a:t>Tech Stack &amp; Challenges Faced </a:t>
            </a:r>
          </a:p>
        </p:txBody>
      </p:sp>
      <p:pic>
        <p:nvPicPr>
          <p:cNvPr id="19" name="Picture Placeholder 16" descr="Close-up of a person using a tablet outdoors.">
            <a:extLst>
              <a:ext uri="{FF2B5EF4-FFF2-40B4-BE49-F238E27FC236}">
                <a16:creationId xmlns:a16="http://schemas.microsoft.com/office/drawing/2014/main" id="{221B5842-2CFE-E10D-1C1D-F606D60904EE}"/>
              </a:ext>
            </a:extLst>
          </p:cNvPr>
          <p:cNvPicPr>
            <a:picLocks noChangeAspect="1"/>
          </p:cNvPicPr>
          <p:nvPr/>
        </p:nvPicPr>
        <p:blipFill>
          <a:blip r:embed="rId3" cstate="screen">
            <a:extLst>
              <a:ext uri="{28A0092B-C50C-407E-A947-70E740481C1C}">
                <a14:useLocalDpi xmlns:a14="http://schemas.microsoft.com/office/drawing/2010/main"/>
              </a:ext>
            </a:extLst>
          </a:blip>
          <a:srcRect t="64" b="64"/>
          <a:stretch/>
        </p:blipFill>
        <p:spPr>
          <a:xfrm>
            <a:off x="1866390" y="1194879"/>
            <a:ext cx="2684463" cy="1431925"/>
          </a:xfrm>
          <a:prstGeom prst="rect">
            <a:avLst/>
          </a:prstGeom>
        </p:spPr>
      </p:pic>
    </p:spTree>
    <p:extLst>
      <p:ext uri="{BB962C8B-B14F-4D97-AF65-F5344CB8AC3E}">
        <p14:creationId xmlns:p14="http://schemas.microsoft.com/office/powerpoint/2010/main" val="348092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Close-up of a person writing in a notebook at a desk.">
            <a:extLst>
              <a:ext uri="{FF2B5EF4-FFF2-40B4-BE49-F238E27FC236}">
                <a16:creationId xmlns:a16="http://schemas.microsoft.com/office/drawing/2014/main" id="{2D784751-E088-2165-89EE-071DC66E37A4}"/>
              </a:ext>
            </a:extLst>
          </p:cNvPr>
          <p:cNvPicPr>
            <a:picLocks noGrp="1" noChangeAspect="1"/>
          </p:cNvPicPr>
          <p:nvPr>
            <p:ph type="pic" sz="quarter" idx="29"/>
          </p:nvPr>
        </p:nvPicPr>
        <p:blipFill>
          <a:blip r:embed="rId2" cstate="screen">
            <a:extLst>
              <a:ext uri="{28A0092B-C50C-407E-A947-70E740481C1C}">
                <a14:useLocalDpi xmlns:a14="http://schemas.microsoft.com/office/drawing/2010/main"/>
              </a:ext>
            </a:extLst>
          </a:blip>
          <a:srcRect t="180" b="180"/>
          <a:stretch/>
        </p:blipFill>
        <p:spPr>
          <a:xfrm>
            <a:off x="1489103" y="1360998"/>
            <a:ext cx="2302851" cy="1255082"/>
          </a:xfrm>
        </p:spPr>
      </p:pic>
      <p:sp>
        <p:nvSpPr>
          <p:cNvPr id="3" name="Text Placeholder 2">
            <a:extLst>
              <a:ext uri="{FF2B5EF4-FFF2-40B4-BE49-F238E27FC236}">
                <a16:creationId xmlns:a16="http://schemas.microsoft.com/office/drawing/2014/main" id="{9A47EDB9-A641-BB47-6B84-5B093BE0F8EE}"/>
              </a:ext>
            </a:extLst>
          </p:cNvPr>
          <p:cNvSpPr>
            <a:spLocks noGrp="1"/>
          </p:cNvSpPr>
          <p:nvPr>
            <p:ph type="body" sz="quarter" idx="21"/>
          </p:nvPr>
        </p:nvSpPr>
        <p:spPr>
          <a:xfrm>
            <a:off x="1418765" y="2553877"/>
            <a:ext cx="2302536" cy="735130"/>
          </a:xfrm>
        </p:spPr>
        <p:txBody>
          <a:bodyPr/>
          <a:lstStyle/>
          <a:p>
            <a:r>
              <a:rPr lang="en-US" altLang="zh-CN" b="1" dirty="0"/>
              <a:t>Innovation</a:t>
            </a:r>
            <a:endParaRPr lang="zh-CN" altLang="en-US" b="1" dirty="0"/>
          </a:p>
        </p:txBody>
      </p:sp>
      <p:sp>
        <p:nvSpPr>
          <p:cNvPr id="4" name="Text Placeholder 3">
            <a:extLst>
              <a:ext uri="{FF2B5EF4-FFF2-40B4-BE49-F238E27FC236}">
                <a16:creationId xmlns:a16="http://schemas.microsoft.com/office/drawing/2014/main" id="{BBBB0DB3-26D3-A0EF-0432-72535E7F39BB}"/>
              </a:ext>
            </a:extLst>
          </p:cNvPr>
          <p:cNvSpPr>
            <a:spLocks noGrp="1"/>
          </p:cNvSpPr>
          <p:nvPr>
            <p:ph type="body" sz="quarter" idx="22"/>
          </p:nvPr>
        </p:nvSpPr>
        <p:spPr>
          <a:xfrm>
            <a:off x="1097279" y="3409465"/>
            <a:ext cx="3151163" cy="2119138"/>
          </a:xfrm>
        </p:spPr>
        <p:txBody>
          <a:bodyPr/>
          <a:lstStyle/>
          <a:p>
            <a:pPr>
              <a:buFont typeface="Wingdings" pitchFamily="2" charset="2"/>
              <a:buChar char="Ø"/>
            </a:pPr>
            <a:r>
              <a:rPr lang="en-US" sz="1800" dirty="0"/>
              <a:t>Seamless Multi-Format Processing.</a:t>
            </a:r>
          </a:p>
          <a:p>
            <a:pPr>
              <a:buFont typeface="Wingdings" pitchFamily="2" charset="2"/>
              <a:buChar char="Ø"/>
            </a:pPr>
            <a:r>
              <a:rPr lang="en-US" altLang="zh-CN" sz="1800" dirty="0"/>
              <a:t>Scalable and Adaptive Learning System</a:t>
            </a:r>
          </a:p>
          <a:p>
            <a:pPr>
              <a:buFont typeface="Wingdings" pitchFamily="2" charset="2"/>
              <a:buChar char="Ø"/>
            </a:pPr>
            <a:r>
              <a:rPr lang="en-US" sz="1800" dirty="0"/>
              <a:t>Duplicate Content Removal</a:t>
            </a:r>
            <a:endParaRPr lang="en-US" altLang="zh-CN" sz="1800" dirty="0"/>
          </a:p>
        </p:txBody>
      </p:sp>
      <p:pic>
        <p:nvPicPr>
          <p:cNvPr id="18" name="Picture Placeholder 17" descr="Close-up of a person writing with a pen on a planner.">
            <a:extLst>
              <a:ext uri="{FF2B5EF4-FFF2-40B4-BE49-F238E27FC236}">
                <a16:creationId xmlns:a16="http://schemas.microsoft.com/office/drawing/2014/main" id="{A20CC4F2-A89A-80FD-2824-A387C8F6A9A0}"/>
              </a:ext>
            </a:extLst>
          </p:cNvPr>
          <p:cNvPicPr>
            <a:picLocks noGrp="1" noChangeAspect="1"/>
          </p:cNvPicPr>
          <p:nvPr>
            <p:ph type="pic" sz="quarter" idx="34"/>
          </p:nvPr>
        </p:nvPicPr>
        <p:blipFill>
          <a:blip r:embed="rId3" cstate="screen">
            <a:extLst>
              <a:ext uri="{28A0092B-C50C-407E-A947-70E740481C1C}">
                <a14:useLocalDpi xmlns:a14="http://schemas.microsoft.com/office/drawing/2010/main"/>
              </a:ext>
            </a:extLst>
          </a:blip>
          <a:srcRect t="13" b="13"/>
          <a:stretch/>
        </p:blipFill>
        <p:spPr>
          <a:xfrm>
            <a:off x="4691664" y="1318795"/>
            <a:ext cx="2302851" cy="1255082"/>
          </a:xfrm>
        </p:spPr>
      </p:pic>
      <p:sp>
        <p:nvSpPr>
          <p:cNvPr id="5" name="Text Placeholder 4">
            <a:extLst>
              <a:ext uri="{FF2B5EF4-FFF2-40B4-BE49-F238E27FC236}">
                <a16:creationId xmlns:a16="http://schemas.microsoft.com/office/drawing/2014/main" id="{54ADCFBF-7A0C-0E6D-3794-DB7930F5FEBA}"/>
              </a:ext>
            </a:extLst>
          </p:cNvPr>
          <p:cNvSpPr>
            <a:spLocks noGrp="1"/>
          </p:cNvSpPr>
          <p:nvPr>
            <p:ph type="body" sz="quarter" idx="23"/>
          </p:nvPr>
        </p:nvSpPr>
        <p:spPr>
          <a:xfrm>
            <a:off x="4565367" y="2610149"/>
            <a:ext cx="2302536" cy="735130"/>
          </a:xfrm>
        </p:spPr>
        <p:txBody>
          <a:bodyPr/>
          <a:lstStyle/>
          <a:p>
            <a:r>
              <a:rPr lang="en-US" altLang="zh-CN" b="1" dirty="0"/>
              <a:t>Uniqueness</a:t>
            </a:r>
            <a:endParaRPr lang="zh-CN" altLang="en-US" b="1" dirty="0"/>
          </a:p>
        </p:txBody>
      </p:sp>
      <p:sp>
        <p:nvSpPr>
          <p:cNvPr id="6" name="Text Placeholder 5">
            <a:extLst>
              <a:ext uri="{FF2B5EF4-FFF2-40B4-BE49-F238E27FC236}">
                <a16:creationId xmlns:a16="http://schemas.microsoft.com/office/drawing/2014/main" id="{AD2F73A1-45B1-038E-B5E0-015C8B74DF5F}"/>
              </a:ext>
            </a:extLst>
          </p:cNvPr>
          <p:cNvSpPr>
            <a:spLocks noGrp="1"/>
          </p:cNvSpPr>
          <p:nvPr>
            <p:ph type="body" sz="quarter" idx="24"/>
          </p:nvPr>
        </p:nvSpPr>
        <p:spPr>
          <a:xfrm>
            <a:off x="4255877" y="3381330"/>
            <a:ext cx="3551692" cy="2498965"/>
          </a:xfrm>
        </p:spPr>
        <p:txBody>
          <a:bodyPr/>
          <a:lstStyle/>
          <a:p>
            <a:pPr>
              <a:buFont typeface="Wingdings" pitchFamily="2" charset="2"/>
              <a:buChar char="Ø"/>
            </a:pPr>
            <a:r>
              <a:rPr lang="en-US" sz="1800" dirty="0"/>
              <a:t>Comprehensive Extraction.</a:t>
            </a:r>
          </a:p>
          <a:p>
            <a:pPr>
              <a:buFont typeface="Wingdings" pitchFamily="2" charset="2"/>
              <a:buChar char="Ø"/>
            </a:pPr>
            <a:r>
              <a:rPr lang="en-US" sz="1800" dirty="0"/>
              <a:t>AI-Powered Classification.</a:t>
            </a:r>
          </a:p>
          <a:p>
            <a:pPr>
              <a:buFont typeface="Wingdings" pitchFamily="2" charset="2"/>
              <a:buChar char="Ø"/>
            </a:pPr>
            <a:r>
              <a:rPr lang="en-US" sz="1800" dirty="0"/>
              <a:t>Advanced OCR for Image Attachments.</a:t>
            </a:r>
          </a:p>
          <a:p>
            <a:pPr>
              <a:buFont typeface="Wingdings" pitchFamily="2" charset="2"/>
              <a:buChar char="Ø"/>
            </a:pPr>
            <a:r>
              <a:rPr lang="en-US" sz="1800" dirty="0"/>
              <a:t>Duplicate Content Removal.</a:t>
            </a:r>
          </a:p>
          <a:p>
            <a:endParaRPr lang="en-US" dirty="0"/>
          </a:p>
        </p:txBody>
      </p:sp>
      <p:pic>
        <p:nvPicPr>
          <p:cNvPr id="22" name="Picture Placeholder 21" descr="Man in an office reviewing information on a tablet.">
            <a:extLst>
              <a:ext uri="{FF2B5EF4-FFF2-40B4-BE49-F238E27FC236}">
                <a16:creationId xmlns:a16="http://schemas.microsoft.com/office/drawing/2014/main" id="{253C9F8E-F2F0-BD53-758F-E6BCDE160F62}"/>
              </a:ext>
            </a:extLst>
          </p:cNvPr>
          <p:cNvPicPr>
            <a:picLocks noGrp="1" noChangeAspect="1"/>
          </p:cNvPicPr>
          <p:nvPr>
            <p:ph type="pic" sz="quarter" idx="32"/>
          </p:nvPr>
        </p:nvPicPr>
        <p:blipFill>
          <a:blip r:embed="rId4" cstate="screen">
            <a:extLst>
              <a:ext uri="{28A0092B-C50C-407E-A947-70E740481C1C}">
                <a14:useLocalDpi xmlns:a14="http://schemas.microsoft.com/office/drawing/2010/main"/>
              </a:ext>
            </a:extLst>
          </a:blip>
          <a:srcRect t="146" b="146"/>
          <a:stretch/>
        </p:blipFill>
        <p:spPr>
          <a:xfrm>
            <a:off x="7905665" y="1332863"/>
            <a:ext cx="2302851" cy="1255082"/>
          </a:xfrm>
        </p:spPr>
      </p:pic>
      <p:sp>
        <p:nvSpPr>
          <p:cNvPr id="9" name="Text Placeholder 8">
            <a:extLst>
              <a:ext uri="{FF2B5EF4-FFF2-40B4-BE49-F238E27FC236}">
                <a16:creationId xmlns:a16="http://schemas.microsoft.com/office/drawing/2014/main" id="{6067E782-0EFC-0174-01B6-60E84068C2D6}"/>
              </a:ext>
            </a:extLst>
          </p:cNvPr>
          <p:cNvSpPr>
            <a:spLocks noGrp="1"/>
          </p:cNvSpPr>
          <p:nvPr>
            <p:ph type="body" sz="quarter" idx="27"/>
          </p:nvPr>
        </p:nvSpPr>
        <p:spPr>
          <a:xfrm>
            <a:off x="7751235" y="2539810"/>
            <a:ext cx="2302536" cy="735130"/>
          </a:xfrm>
        </p:spPr>
        <p:txBody>
          <a:bodyPr/>
          <a:lstStyle/>
          <a:p>
            <a:r>
              <a:rPr lang="en-US" altLang="zh-CN" b="1" dirty="0"/>
              <a:t>   Future Scope</a:t>
            </a:r>
            <a:endParaRPr lang="zh-CN" altLang="en-US" b="1" dirty="0"/>
          </a:p>
        </p:txBody>
      </p:sp>
      <p:sp>
        <p:nvSpPr>
          <p:cNvPr id="10" name="Text Placeholder 9">
            <a:extLst>
              <a:ext uri="{FF2B5EF4-FFF2-40B4-BE49-F238E27FC236}">
                <a16:creationId xmlns:a16="http://schemas.microsoft.com/office/drawing/2014/main" id="{B1A5BFAD-1A24-0271-D8CA-762425E2D016}"/>
              </a:ext>
            </a:extLst>
          </p:cNvPr>
          <p:cNvSpPr>
            <a:spLocks noGrp="1"/>
          </p:cNvSpPr>
          <p:nvPr>
            <p:ph type="body" sz="quarter" idx="28"/>
          </p:nvPr>
        </p:nvSpPr>
        <p:spPr>
          <a:xfrm>
            <a:off x="7751235" y="3479803"/>
            <a:ext cx="3742070" cy="1978462"/>
          </a:xfrm>
        </p:spPr>
        <p:txBody>
          <a:bodyPr/>
          <a:lstStyle/>
          <a:p>
            <a:pPr>
              <a:buFont typeface="Wingdings" pitchFamily="2" charset="2"/>
              <a:buChar char="Ø"/>
            </a:pPr>
            <a:r>
              <a:rPr lang="en-US" sz="1800" dirty="0"/>
              <a:t>Integration with </a:t>
            </a:r>
            <a:r>
              <a:rPr lang="en-US" sz="1800" dirty="0" err="1"/>
              <a:t>ServiceNow</a:t>
            </a:r>
            <a:r>
              <a:rPr lang="en-US" sz="1800" dirty="0"/>
              <a:t> and CRM Systems to streamline work flows.</a:t>
            </a:r>
            <a:endParaRPr lang="en-US" altLang="zh-CN" sz="1800" dirty="0"/>
          </a:p>
          <a:p>
            <a:pPr>
              <a:buFont typeface="Wingdings" pitchFamily="2" charset="2"/>
              <a:buChar char="Ø"/>
            </a:pPr>
            <a:r>
              <a:rPr lang="en-US" altLang="zh-CN" sz="1800" dirty="0"/>
              <a:t>Intelligent Email Prioritization &amp;  Personalized Email Interaction</a:t>
            </a:r>
          </a:p>
          <a:p>
            <a:pPr>
              <a:buFont typeface="Wingdings" pitchFamily="2" charset="2"/>
              <a:buChar char="Ø"/>
            </a:pPr>
            <a:r>
              <a:rPr lang="en-US" altLang="zh-CN" sz="1800" dirty="0"/>
              <a:t>Cross-Language Support</a:t>
            </a:r>
          </a:p>
        </p:txBody>
      </p:sp>
      <p:sp>
        <p:nvSpPr>
          <p:cNvPr id="17" name="Title 1">
            <a:extLst>
              <a:ext uri="{FF2B5EF4-FFF2-40B4-BE49-F238E27FC236}">
                <a16:creationId xmlns:a16="http://schemas.microsoft.com/office/drawing/2014/main" id="{09371A37-3B7F-A974-7ADD-10E19705443E}"/>
              </a:ext>
            </a:extLst>
          </p:cNvPr>
          <p:cNvSpPr txBox="1">
            <a:spLocks/>
          </p:cNvSpPr>
          <p:nvPr/>
        </p:nvSpPr>
        <p:spPr>
          <a:xfrm>
            <a:off x="1561514" y="0"/>
            <a:ext cx="9143999" cy="1195755"/>
          </a:xfrm>
          <a:prstGeom prst="rect">
            <a:avLst/>
          </a:prstGeom>
        </p:spPr>
        <p:txBody>
          <a:bodyPr vert="horz" anchor="ctr">
            <a:noAutofit/>
            <a:scene3d>
              <a:camera prst="orthographicFront"/>
              <a:lightRig rig="soft" dir="t"/>
            </a:scene3d>
            <a:sp3d prstMaterial="softEdge">
              <a:bevelT w="25400" h="25400"/>
            </a:sp3d>
          </a:bodyPr>
          <a:lstStyle/>
          <a:p>
            <a:r>
              <a:rPr lang="en-US" sz="3600" i="1" dirty="0">
                <a:cs typeface="Segoe UI" panose="020B0502040204020203" pitchFamily="34" charset="0"/>
              </a:rPr>
              <a:t>Innovation, Uniqueness &amp; Future Scope</a:t>
            </a:r>
          </a:p>
        </p:txBody>
      </p:sp>
    </p:spTree>
    <p:extLst>
      <p:ext uri="{BB962C8B-B14F-4D97-AF65-F5344CB8AC3E}">
        <p14:creationId xmlns:p14="http://schemas.microsoft.com/office/powerpoint/2010/main" val="294227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up of a person reviewing documents with a laptop and charts.">
            <a:extLst>
              <a:ext uri="{FF2B5EF4-FFF2-40B4-BE49-F238E27FC236}">
                <a16:creationId xmlns:a16="http://schemas.microsoft.com/office/drawing/2014/main" id="{327C52FA-1890-DE05-4462-FBBE6A11048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t="68" b="68"/>
          <a:stretch/>
        </p:blipFill>
        <p:spPr>
          <a:xfrm>
            <a:off x="1089012" y="1347537"/>
            <a:ext cx="4040596" cy="2957429"/>
          </a:xfrm>
        </p:spPr>
      </p:pic>
      <p:sp>
        <p:nvSpPr>
          <p:cNvPr id="3" name="Content Placeholder 2">
            <a:extLst>
              <a:ext uri="{FF2B5EF4-FFF2-40B4-BE49-F238E27FC236}">
                <a16:creationId xmlns:a16="http://schemas.microsoft.com/office/drawing/2014/main" id="{410C25AC-82DB-271A-826C-DEA7115112A0}"/>
              </a:ext>
            </a:extLst>
          </p:cNvPr>
          <p:cNvSpPr>
            <a:spLocks noGrp="1"/>
          </p:cNvSpPr>
          <p:nvPr>
            <p:ph idx="1"/>
          </p:nvPr>
        </p:nvSpPr>
        <p:spPr>
          <a:xfrm>
            <a:off x="6006904" y="1305333"/>
            <a:ext cx="5908431" cy="3590224"/>
          </a:xfrm>
        </p:spPr>
        <p:txBody>
          <a:bodyPr>
            <a:normAutofit/>
          </a:bodyPr>
          <a:lstStyle/>
          <a:p>
            <a:r>
              <a:rPr lang="en-US" sz="1800" b="1" dirty="0" err="1"/>
              <a:t>Git</a:t>
            </a:r>
            <a:r>
              <a:rPr lang="en-US" sz="1800" b="1" dirty="0"/>
              <a:t> Repo </a:t>
            </a:r>
            <a:r>
              <a:rPr lang="en-US" dirty="0"/>
              <a:t>: </a:t>
            </a:r>
            <a:r>
              <a:rPr lang="en-US" sz="1600" dirty="0"/>
              <a:t>https://github.com/ewfx/gaied-innovators</a:t>
            </a:r>
          </a:p>
        </p:txBody>
      </p:sp>
      <p:sp>
        <p:nvSpPr>
          <p:cNvPr id="7" name="Title 1">
            <a:extLst>
              <a:ext uri="{FF2B5EF4-FFF2-40B4-BE49-F238E27FC236}">
                <a16:creationId xmlns:a16="http://schemas.microsoft.com/office/drawing/2014/main" id="{09371A37-3B7F-A974-7ADD-10E19705443E}"/>
              </a:ext>
            </a:extLst>
          </p:cNvPr>
          <p:cNvSpPr txBox="1">
            <a:spLocks/>
          </p:cNvSpPr>
          <p:nvPr/>
        </p:nvSpPr>
        <p:spPr>
          <a:xfrm>
            <a:off x="1561514" y="0"/>
            <a:ext cx="9143999" cy="1195755"/>
          </a:xfrm>
          <a:prstGeom prst="rect">
            <a:avLst/>
          </a:prstGeom>
        </p:spPr>
        <p:txBody>
          <a:bodyPr vert="horz" anchor="ctr">
            <a:noAutofit/>
            <a:scene3d>
              <a:camera prst="orthographicFront"/>
              <a:lightRig rig="soft" dir="t"/>
            </a:scene3d>
            <a:sp3d prstMaterial="softEdge">
              <a:bevelT w="25400" h="25400"/>
            </a:sp3d>
          </a:bodyPr>
          <a:lstStyle/>
          <a:p>
            <a:r>
              <a:rPr lang="en-US" sz="3600" i="1" dirty="0">
                <a:cs typeface="Segoe UI" panose="020B0502040204020203" pitchFamily="34" charset="0"/>
              </a:rPr>
              <a:t>                       Resources</a:t>
            </a:r>
          </a:p>
        </p:txBody>
      </p:sp>
    </p:spTree>
    <p:extLst>
      <p:ext uri="{BB962C8B-B14F-4D97-AF65-F5344CB8AC3E}">
        <p14:creationId xmlns:p14="http://schemas.microsoft.com/office/powerpoint/2010/main" val="51766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0FB4AB-7EBB-ED7D-2267-A21053E48040}"/>
              </a:ext>
            </a:extLst>
          </p:cNvPr>
          <p:cNvSpPr>
            <a:spLocks noGrp="1"/>
          </p:cNvSpPr>
          <p:nvPr>
            <p:ph type="title"/>
          </p:nvPr>
        </p:nvSpPr>
        <p:spPr>
          <a:xfrm>
            <a:off x="478303" y="1138186"/>
            <a:ext cx="9130420" cy="3793838"/>
          </a:xfrm>
        </p:spPr>
        <p:txBody>
          <a:bodyPr/>
          <a:lstStyle/>
          <a:p>
            <a:r>
              <a:rPr lang="en-GB" altLang="zh-CN" sz="2000" i="1" dirty="0">
                <a:latin typeface="+mn-lt"/>
                <a:ea typeface="+mn-ea"/>
                <a:cs typeface="Segoe UI" panose="020B0502040204020203" pitchFamily="34" charset="0"/>
              </a:rPr>
              <a:t>Demo Video - https://github.com/ewfx/gaied-innovators/blob/main/artifacts/arch/Demo_Innovators.mov</a:t>
            </a:r>
          </a:p>
        </p:txBody>
      </p:sp>
    </p:spTree>
    <p:extLst>
      <p:ext uri="{BB962C8B-B14F-4D97-AF65-F5344CB8AC3E}">
        <p14:creationId xmlns:p14="http://schemas.microsoft.com/office/powerpoint/2010/main" val="660898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DED828-D6B6-42DA-8DEE-DE8638CBB0B2}">
  <ds:schemaRefs>
    <ds:schemaRef ds:uri="http://schemas.microsoft.com/sharepoint/v3/contenttype/forms"/>
  </ds:schemaRefs>
</ds:datastoreItem>
</file>

<file path=customXml/itemProps2.xml><?xml version="1.0" encoding="utf-8"?>
<ds:datastoreItem xmlns:ds="http://schemas.openxmlformats.org/officeDocument/2006/customXml" ds:itemID="{81333B44-FF7C-4DD4-AB3A-1FC68C05FF35}">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3.xml><?xml version="1.0" encoding="utf-8"?>
<ds:datastoreItem xmlns:ds="http://schemas.openxmlformats.org/officeDocument/2006/customXml" ds:itemID="{4AE86BAD-86C6-47EA-A0F9-642802C2F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1570</TotalTime>
  <Words>386</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等线</vt:lpstr>
      <vt:lpstr>Arial</vt:lpstr>
      <vt:lpstr>Calibri</vt:lpstr>
      <vt:lpstr>Lucida Sans Unicode</vt:lpstr>
      <vt:lpstr>Verdana</vt:lpstr>
      <vt:lpstr>Wingdings</vt:lpstr>
      <vt:lpstr>Wingdings 2</vt:lpstr>
      <vt:lpstr>Wingdings 3</vt:lpstr>
      <vt:lpstr>Concourse</vt:lpstr>
      <vt:lpstr>Office Theme</vt:lpstr>
      <vt:lpstr>Technology Hackathon </vt:lpstr>
      <vt:lpstr>Human resources slide 2</vt:lpstr>
      <vt:lpstr>Problem Statement</vt:lpstr>
      <vt:lpstr>Solution Overview</vt:lpstr>
      <vt:lpstr>PowerPoint Presentation</vt:lpstr>
      <vt:lpstr>PowerPoint Presentation</vt:lpstr>
      <vt:lpstr>PowerPoint Presentation</vt:lpstr>
      <vt:lpstr>PowerPoint Presentation</vt:lpstr>
      <vt:lpstr>Demo Video - https://github.com/ewfx/gaied-innovators/blob/main/artifacts/arch/Demo_Innovators.mov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Budgeting</dc:title>
  <dc:creator>Jayaprakash</dc:creator>
  <cp:lastModifiedBy>Bibaswan Padhy</cp:lastModifiedBy>
  <cp:revision>62</cp:revision>
  <dcterms:modified xsi:type="dcterms:W3CDTF">2025-03-26T15:13:22Z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