
<file path=[Content_Types].xml><?xml version="1.0" encoding="utf-8"?>
<Types xmlns="http://schemas.openxmlformats.org/package/2006/content-types">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customXml/itemProps1.xml" ContentType="application/vnd.openxmlformats-officedocument.customXmlProperties+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Layouts/slideLayout64.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Layouts/slideLayout69.xml" ContentType="application/vnd.openxmlformats-officedocument.presentationml.slideLayout+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slideLayouts/slideLayout68.xml" ContentType="application/vnd.openxmlformats-officedocument.presentationml.slideLayout+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docMetadata/LabelInfo.xml" ContentType="application/vnd.ms-office.classificationlabel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2" r:id="rId4"/>
    <p:sldMasterId id="2147484031" r:id="rId5"/>
  </p:sldMasterIdLst>
  <p:notesMasterIdLst>
    <p:notesMasterId r:id="rId16"/>
  </p:notesMasterIdLst>
  <p:handoutMasterIdLst>
    <p:handoutMasterId r:id="rId17"/>
  </p:handoutMasterIdLst>
  <p:sldIdLst>
    <p:sldId id="399" r:id="rId6"/>
    <p:sldId id="400" r:id="rId7"/>
    <p:sldId id="401" r:id="rId8"/>
    <p:sldId id="369" r:id="rId9"/>
    <p:sldId id="309" r:id="rId10"/>
    <p:sldId id="391" r:id="rId11"/>
    <p:sldId id="395" r:id="rId12"/>
    <p:sldId id="373" r:id="rId13"/>
    <p:sldId id="381" r:id="rId14"/>
    <p:sldId id="402" r:id="rId15"/>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A77D4"/>
    <a:srgbClr val="333333"/>
  </p:clrMru>
  <p:extLst>
    <p:ext uri="{E76CE94A-603C-4142-B9EB-6D1370010A27}">
      <p14:discardImageEditData xmlns="" xmlns:p14="http://schemas.microsoft.com/office/powerpoint/2010/main" val="1"/>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9B2F8D-98F2-4EA3-A1B4-11DD63CA80F4}" v="6" dt="2025-03-11T08:31:03.0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530"/>
    <p:restoredTop sz="94700"/>
  </p:normalViewPr>
  <p:slideViewPr>
    <p:cSldViewPr snapToGrid="0" showGuides="1">
      <p:cViewPr varScale="1">
        <p:scale>
          <a:sx n="68" d="100"/>
          <a:sy n="68" d="100"/>
        </p:scale>
        <p:origin x="-720" y="-96"/>
      </p:cViewPr>
      <p:guideLst>
        <p:guide orient="horz" pos="2160"/>
        <p:guide pos="3840"/>
      </p:guideLst>
    </p:cSldViewPr>
  </p:slideViewPr>
  <p:notesTextViewPr>
    <p:cViewPr>
      <p:scale>
        <a:sx n="1" d="1"/>
        <a:sy n="1" d="1"/>
      </p:scale>
      <p:origin x="0" y="0"/>
    </p:cViewPr>
  </p:notesTextViewPr>
  <p:notesViewPr>
    <p:cSldViewPr snapToGrid="0" showGuides="1">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ojie Feng" userId="4f46ee3d-74b6-4475-bf09-c95ccd3ea1b3" providerId="ADAL" clId="{B49B2F8D-98F2-4EA3-A1B4-11DD63CA80F4}"/>
    <pc:docChg chg="undo custSel modSld modMainMaster">
      <pc:chgData name="Shuojie Feng" userId="4f46ee3d-74b6-4475-bf09-c95ccd3ea1b3" providerId="ADAL" clId="{B49B2F8D-98F2-4EA3-A1B4-11DD63CA80F4}" dt="2025-03-11T08:31:03.008" v="82"/>
      <pc:docMkLst>
        <pc:docMk/>
      </pc:docMkLst>
      <pc:sldChg chg="addSp delSp modSp mod chgLayout">
        <pc:chgData name="Shuojie Feng" userId="4f46ee3d-74b6-4475-bf09-c95ccd3ea1b3" providerId="ADAL" clId="{B49B2F8D-98F2-4EA3-A1B4-11DD63CA80F4}" dt="2025-03-10T06:33:15.787" v="16" actId="6264"/>
        <pc:sldMkLst>
          <pc:docMk/>
          <pc:sldMk cId="1486135720" sldId="309"/>
        </pc:sldMkLst>
        <pc:spChg chg="mod ord">
          <ac:chgData name="Shuojie Feng" userId="4f46ee3d-74b6-4475-bf09-c95ccd3ea1b3" providerId="ADAL" clId="{B49B2F8D-98F2-4EA3-A1B4-11DD63CA80F4}" dt="2025-03-10T06:33:15.787" v="16" actId="6264"/>
          <ac:spMkLst>
            <pc:docMk/>
            <pc:sldMk cId="1486135720" sldId="309"/>
            <ac:spMk id="2" creationId="{AA0F5AFE-E02A-A2DF-1811-094A567F6FE1}"/>
          </ac:spMkLst>
        </pc:spChg>
        <pc:spChg chg="mod ord">
          <ac:chgData name="Shuojie Feng" userId="4f46ee3d-74b6-4475-bf09-c95ccd3ea1b3" providerId="ADAL" clId="{B49B2F8D-98F2-4EA3-A1B4-11DD63CA80F4}" dt="2025-03-10T06:33:15.787" v="16" actId="6264"/>
          <ac:spMkLst>
            <pc:docMk/>
            <pc:sldMk cId="1486135720" sldId="309"/>
            <ac:spMk id="3" creationId="{BC68D147-B183-8713-FBA0-D91A36BDCF06}"/>
          </ac:spMkLst>
        </pc:spChg>
        <pc:spChg chg="add del mod">
          <ac:chgData name="Shuojie Feng" userId="4f46ee3d-74b6-4475-bf09-c95ccd3ea1b3" providerId="ADAL" clId="{B49B2F8D-98F2-4EA3-A1B4-11DD63CA80F4}" dt="2025-03-10T06:33:15.787" v="16" actId="6264"/>
          <ac:spMkLst>
            <pc:docMk/>
            <pc:sldMk cId="1486135720" sldId="309"/>
            <ac:spMk id="4" creationId="{A95C86BC-5BA0-19FE-5E01-279165859C15}"/>
          </ac:spMkLst>
        </pc:spChg>
        <pc:spChg chg="add del mod">
          <ac:chgData name="Shuojie Feng" userId="4f46ee3d-74b6-4475-bf09-c95ccd3ea1b3" providerId="ADAL" clId="{B49B2F8D-98F2-4EA3-A1B4-11DD63CA80F4}" dt="2025-03-10T06:33:15.787" v="16" actId="6264"/>
          <ac:spMkLst>
            <pc:docMk/>
            <pc:sldMk cId="1486135720" sldId="309"/>
            <ac:spMk id="5" creationId="{3F195852-810C-16F8-F4A4-217969C41563}"/>
          </ac:spMkLst>
        </pc:spChg>
        <pc:spChg chg="add del mod">
          <ac:chgData name="Shuojie Feng" userId="4f46ee3d-74b6-4475-bf09-c95ccd3ea1b3" providerId="ADAL" clId="{B49B2F8D-98F2-4EA3-A1B4-11DD63CA80F4}" dt="2025-03-10T06:33:15.787" v="16" actId="6264"/>
          <ac:spMkLst>
            <pc:docMk/>
            <pc:sldMk cId="1486135720" sldId="309"/>
            <ac:spMk id="7" creationId="{E57A20C5-5552-0CC5-367C-A2D4AA3E737C}"/>
          </ac:spMkLst>
        </pc:spChg>
        <pc:picChg chg="mod ord">
          <ac:chgData name="Shuojie Feng" userId="4f46ee3d-74b6-4475-bf09-c95ccd3ea1b3" providerId="ADAL" clId="{B49B2F8D-98F2-4EA3-A1B4-11DD63CA80F4}" dt="2025-03-10T06:33:15.787" v="16" actId="6264"/>
          <ac:picMkLst>
            <pc:docMk/>
            <pc:sldMk cId="1486135720" sldId="309"/>
            <ac:picMk id="6" creationId="{E729FBF7-C685-D83C-8129-D5317CE5C167}"/>
          </ac:picMkLst>
        </pc:picChg>
      </pc:sldChg>
      <pc:sldChg chg="addSp delSp modSp mod chgLayout">
        <pc:chgData name="Shuojie Feng" userId="4f46ee3d-74b6-4475-bf09-c95ccd3ea1b3" providerId="ADAL" clId="{B49B2F8D-98F2-4EA3-A1B4-11DD63CA80F4}" dt="2025-03-10T06:33:22.639" v="19" actId="6264"/>
        <pc:sldMkLst>
          <pc:docMk/>
          <pc:sldMk cId="129312256" sldId="310"/>
        </pc:sldMkLst>
        <pc:spChg chg="mod ord">
          <ac:chgData name="Shuojie Feng" userId="4f46ee3d-74b6-4475-bf09-c95ccd3ea1b3" providerId="ADAL" clId="{B49B2F8D-98F2-4EA3-A1B4-11DD63CA80F4}" dt="2025-03-10T06:33:22.639" v="19" actId="6264"/>
          <ac:spMkLst>
            <pc:docMk/>
            <pc:sldMk cId="129312256" sldId="310"/>
            <ac:spMk id="2" creationId="{7806420B-7618-1496-B5C2-5F8DA83A172D}"/>
          </ac:spMkLst>
        </pc:spChg>
        <pc:spChg chg="mod ord">
          <ac:chgData name="Shuojie Feng" userId="4f46ee3d-74b6-4475-bf09-c95ccd3ea1b3" providerId="ADAL" clId="{B49B2F8D-98F2-4EA3-A1B4-11DD63CA80F4}" dt="2025-03-10T06:33:22.639" v="19" actId="6264"/>
          <ac:spMkLst>
            <pc:docMk/>
            <pc:sldMk cId="129312256" sldId="310"/>
            <ac:spMk id="3" creationId="{5C53A30A-4B1D-5E9A-F615-38DD081DC4F9}"/>
          </ac:spMkLst>
        </pc:spChg>
        <pc:spChg chg="add del mod">
          <ac:chgData name="Shuojie Feng" userId="4f46ee3d-74b6-4475-bf09-c95ccd3ea1b3" providerId="ADAL" clId="{B49B2F8D-98F2-4EA3-A1B4-11DD63CA80F4}" dt="2025-03-10T06:33:22.639" v="19" actId="6264"/>
          <ac:spMkLst>
            <pc:docMk/>
            <pc:sldMk cId="129312256" sldId="310"/>
            <ac:spMk id="4" creationId="{C2138E51-BAF6-2F1F-6F02-1CA121AE1B13}"/>
          </ac:spMkLst>
        </pc:spChg>
        <pc:spChg chg="add del mod">
          <ac:chgData name="Shuojie Feng" userId="4f46ee3d-74b6-4475-bf09-c95ccd3ea1b3" providerId="ADAL" clId="{B49B2F8D-98F2-4EA3-A1B4-11DD63CA80F4}" dt="2025-03-10T06:33:22.639" v="19" actId="6264"/>
          <ac:spMkLst>
            <pc:docMk/>
            <pc:sldMk cId="129312256" sldId="310"/>
            <ac:spMk id="5" creationId="{95394012-3816-85F0-1AF0-04E05380A9DB}"/>
          </ac:spMkLst>
        </pc:spChg>
        <pc:spChg chg="add del mod">
          <ac:chgData name="Shuojie Feng" userId="4f46ee3d-74b6-4475-bf09-c95ccd3ea1b3" providerId="ADAL" clId="{B49B2F8D-98F2-4EA3-A1B4-11DD63CA80F4}" dt="2025-03-10T06:33:22.639" v="19" actId="6264"/>
          <ac:spMkLst>
            <pc:docMk/>
            <pc:sldMk cId="129312256" sldId="310"/>
            <ac:spMk id="6" creationId="{E5713A80-77ED-9521-0A19-502EA109A996}"/>
          </ac:spMkLst>
        </pc:spChg>
        <pc:picChg chg="mod ord">
          <ac:chgData name="Shuojie Feng" userId="4f46ee3d-74b6-4475-bf09-c95ccd3ea1b3" providerId="ADAL" clId="{B49B2F8D-98F2-4EA3-A1B4-11DD63CA80F4}" dt="2025-03-10T06:33:22.639" v="19" actId="6264"/>
          <ac:picMkLst>
            <pc:docMk/>
            <pc:sldMk cId="129312256" sldId="310"/>
            <ac:picMk id="7" creationId="{89C32DD0-BD2F-6524-4667-DB5E224F949E}"/>
          </ac:picMkLst>
        </pc:picChg>
      </pc:sldChg>
      <pc:sldChg chg="addSp delSp modSp mod chgLayout">
        <pc:chgData name="Shuojie Feng" userId="4f46ee3d-74b6-4475-bf09-c95ccd3ea1b3" providerId="ADAL" clId="{B49B2F8D-98F2-4EA3-A1B4-11DD63CA80F4}" dt="2025-03-10T06:33:29.235" v="22" actId="6264"/>
        <pc:sldMkLst>
          <pc:docMk/>
          <pc:sldMk cId="3166084211" sldId="311"/>
        </pc:sldMkLst>
        <pc:spChg chg="mod ord">
          <ac:chgData name="Shuojie Feng" userId="4f46ee3d-74b6-4475-bf09-c95ccd3ea1b3" providerId="ADAL" clId="{B49B2F8D-98F2-4EA3-A1B4-11DD63CA80F4}" dt="2025-03-10T06:33:29.235" v="22" actId="6264"/>
          <ac:spMkLst>
            <pc:docMk/>
            <pc:sldMk cId="3166084211" sldId="311"/>
            <ac:spMk id="2" creationId="{5DF5C731-0B26-AFBA-1D25-E6AE3BB1DD35}"/>
          </ac:spMkLst>
        </pc:spChg>
        <pc:spChg chg="mod ord">
          <ac:chgData name="Shuojie Feng" userId="4f46ee3d-74b6-4475-bf09-c95ccd3ea1b3" providerId="ADAL" clId="{B49B2F8D-98F2-4EA3-A1B4-11DD63CA80F4}" dt="2025-03-10T06:33:29.235" v="22" actId="6264"/>
          <ac:spMkLst>
            <pc:docMk/>
            <pc:sldMk cId="3166084211" sldId="311"/>
            <ac:spMk id="3" creationId="{38F3E1E9-91F3-D594-7B6B-7298782A34E5}"/>
          </ac:spMkLst>
        </pc:spChg>
        <pc:spChg chg="add del mod">
          <ac:chgData name="Shuojie Feng" userId="4f46ee3d-74b6-4475-bf09-c95ccd3ea1b3" providerId="ADAL" clId="{B49B2F8D-98F2-4EA3-A1B4-11DD63CA80F4}" dt="2025-03-10T06:33:29.235" v="22" actId="6264"/>
          <ac:spMkLst>
            <pc:docMk/>
            <pc:sldMk cId="3166084211" sldId="311"/>
            <ac:spMk id="4" creationId="{2815FD84-396B-7B28-531E-EAC7A0AD8A16}"/>
          </ac:spMkLst>
        </pc:spChg>
        <pc:spChg chg="add del mod">
          <ac:chgData name="Shuojie Feng" userId="4f46ee3d-74b6-4475-bf09-c95ccd3ea1b3" providerId="ADAL" clId="{B49B2F8D-98F2-4EA3-A1B4-11DD63CA80F4}" dt="2025-03-10T06:33:29.235" v="22" actId="6264"/>
          <ac:spMkLst>
            <pc:docMk/>
            <pc:sldMk cId="3166084211" sldId="311"/>
            <ac:spMk id="5" creationId="{B6427FB3-33DA-5934-6C24-FD633438E60D}"/>
          </ac:spMkLst>
        </pc:spChg>
        <pc:spChg chg="add del mod">
          <ac:chgData name="Shuojie Feng" userId="4f46ee3d-74b6-4475-bf09-c95ccd3ea1b3" providerId="ADAL" clId="{B49B2F8D-98F2-4EA3-A1B4-11DD63CA80F4}" dt="2025-03-10T06:33:29.235" v="22" actId="6264"/>
          <ac:spMkLst>
            <pc:docMk/>
            <pc:sldMk cId="3166084211" sldId="311"/>
            <ac:spMk id="6" creationId="{FAFBCB7D-6021-AB1F-A4D3-551E301AD45B}"/>
          </ac:spMkLst>
        </pc:spChg>
        <pc:picChg chg="mod ord">
          <ac:chgData name="Shuojie Feng" userId="4f46ee3d-74b6-4475-bf09-c95ccd3ea1b3" providerId="ADAL" clId="{B49B2F8D-98F2-4EA3-A1B4-11DD63CA80F4}" dt="2025-03-10T06:33:29.235" v="22" actId="6264"/>
          <ac:picMkLst>
            <pc:docMk/>
            <pc:sldMk cId="3166084211" sldId="311"/>
            <ac:picMk id="10" creationId="{69197D8C-57D2-5B8A-9D06-3F78A61ADF7D}"/>
          </ac:picMkLst>
        </pc:picChg>
      </pc:sldChg>
      <pc:sldChg chg="addSp delSp modSp mod chgLayout">
        <pc:chgData name="Shuojie Feng" userId="4f46ee3d-74b6-4475-bf09-c95ccd3ea1b3" providerId="ADAL" clId="{B49B2F8D-98F2-4EA3-A1B4-11DD63CA80F4}" dt="2025-03-10T06:34:34.810" v="42" actId="6264"/>
        <pc:sldMkLst>
          <pc:docMk/>
          <pc:sldMk cId="306212644" sldId="343"/>
        </pc:sldMkLst>
        <pc:spChg chg="mod ord">
          <ac:chgData name="Shuojie Feng" userId="4f46ee3d-74b6-4475-bf09-c95ccd3ea1b3" providerId="ADAL" clId="{B49B2F8D-98F2-4EA3-A1B4-11DD63CA80F4}" dt="2025-03-10T06:34:34.810" v="42" actId="6264"/>
          <ac:spMkLst>
            <pc:docMk/>
            <pc:sldMk cId="306212644" sldId="343"/>
            <ac:spMk id="2" creationId="{A8D3822D-53D9-989F-ED9D-19A259050E33}"/>
          </ac:spMkLst>
        </pc:spChg>
        <pc:spChg chg="mod ord">
          <ac:chgData name="Shuojie Feng" userId="4f46ee3d-74b6-4475-bf09-c95ccd3ea1b3" providerId="ADAL" clId="{B49B2F8D-98F2-4EA3-A1B4-11DD63CA80F4}" dt="2025-03-10T06:34:34.810" v="42" actId="6264"/>
          <ac:spMkLst>
            <pc:docMk/>
            <pc:sldMk cId="306212644" sldId="343"/>
            <ac:spMk id="3" creationId="{FB894509-4CDF-2BC4-DABE-86D592B1814B}"/>
          </ac:spMkLst>
        </pc:spChg>
        <pc:spChg chg="add del mod">
          <ac:chgData name="Shuojie Feng" userId="4f46ee3d-74b6-4475-bf09-c95ccd3ea1b3" providerId="ADAL" clId="{B49B2F8D-98F2-4EA3-A1B4-11DD63CA80F4}" dt="2025-03-10T06:34:34.810" v="42" actId="6264"/>
          <ac:spMkLst>
            <pc:docMk/>
            <pc:sldMk cId="306212644" sldId="343"/>
            <ac:spMk id="4" creationId="{51CAE23C-AF12-9A9E-F96E-1BB1B11A8491}"/>
          </ac:spMkLst>
        </pc:spChg>
        <pc:spChg chg="add del mod">
          <ac:chgData name="Shuojie Feng" userId="4f46ee3d-74b6-4475-bf09-c95ccd3ea1b3" providerId="ADAL" clId="{B49B2F8D-98F2-4EA3-A1B4-11DD63CA80F4}" dt="2025-03-10T06:34:34.810" v="42" actId="6264"/>
          <ac:spMkLst>
            <pc:docMk/>
            <pc:sldMk cId="306212644" sldId="343"/>
            <ac:spMk id="5" creationId="{2A300487-E2AE-8A4B-3048-473DB521D13F}"/>
          </ac:spMkLst>
        </pc:spChg>
        <pc:spChg chg="add del mod">
          <ac:chgData name="Shuojie Feng" userId="4f46ee3d-74b6-4475-bf09-c95ccd3ea1b3" providerId="ADAL" clId="{B49B2F8D-98F2-4EA3-A1B4-11DD63CA80F4}" dt="2025-03-10T06:34:34.810" v="42" actId="6264"/>
          <ac:spMkLst>
            <pc:docMk/>
            <pc:sldMk cId="306212644" sldId="343"/>
            <ac:spMk id="6" creationId="{B61C1E40-2FD0-A024-2AEE-EC200A6B681D}"/>
          </ac:spMkLst>
        </pc:spChg>
        <pc:picChg chg="mod ord">
          <ac:chgData name="Shuojie Feng" userId="4f46ee3d-74b6-4475-bf09-c95ccd3ea1b3" providerId="ADAL" clId="{B49B2F8D-98F2-4EA3-A1B4-11DD63CA80F4}" dt="2025-03-10T06:34:34.810" v="42" actId="6264"/>
          <ac:picMkLst>
            <pc:docMk/>
            <pc:sldMk cId="306212644" sldId="343"/>
            <ac:picMk id="8" creationId="{CD974BF6-1405-4800-88A2-85A7C232B435}"/>
          </ac:picMkLst>
        </pc:picChg>
      </pc:sldChg>
      <pc:sldChg chg="addSp delSp modSp mod chgLayout">
        <pc:chgData name="Shuojie Feng" userId="4f46ee3d-74b6-4475-bf09-c95ccd3ea1b3" providerId="ADAL" clId="{B49B2F8D-98F2-4EA3-A1B4-11DD63CA80F4}" dt="2025-03-10T06:34:17.752" v="34" actId="6264"/>
        <pc:sldMkLst>
          <pc:docMk/>
          <pc:sldMk cId="3304723417" sldId="348"/>
        </pc:sldMkLst>
        <pc:spChg chg="add del mod">
          <ac:chgData name="Shuojie Feng" userId="4f46ee3d-74b6-4475-bf09-c95ccd3ea1b3" providerId="ADAL" clId="{B49B2F8D-98F2-4EA3-A1B4-11DD63CA80F4}" dt="2025-03-10T06:34:17.752" v="34" actId="6264"/>
          <ac:spMkLst>
            <pc:docMk/>
            <pc:sldMk cId="3304723417" sldId="348"/>
            <ac:spMk id="2" creationId="{6327A7D1-7403-4B88-5AC0-9052DBDDD3DC}"/>
          </ac:spMkLst>
        </pc:spChg>
        <pc:spChg chg="mod ord">
          <ac:chgData name="Shuojie Feng" userId="4f46ee3d-74b6-4475-bf09-c95ccd3ea1b3" providerId="ADAL" clId="{B49B2F8D-98F2-4EA3-A1B4-11DD63CA80F4}" dt="2025-03-10T06:34:17.752" v="34" actId="6264"/>
          <ac:spMkLst>
            <pc:docMk/>
            <pc:sldMk cId="3304723417" sldId="348"/>
            <ac:spMk id="3" creationId="{3D38915E-2F20-69EC-E31B-DEC148252751}"/>
          </ac:spMkLst>
        </pc:spChg>
        <pc:spChg chg="mod ord">
          <ac:chgData name="Shuojie Feng" userId="4f46ee3d-74b6-4475-bf09-c95ccd3ea1b3" providerId="ADAL" clId="{B49B2F8D-98F2-4EA3-A1B4-11DD63CA80F4}" dt="2025-03-10T06:34:17.752" v="34" actId="6264"/>
          <ac:spMkLst>
            <pc:docMk/>
            <pc:sldMk cId="3304723417" sldId="348"/>
            <ac:spMk id="4" creationId="{789AA989-BEE2-83F0-65D3-24D10A52C7C4}"/>
          </ac:spMkLst>
        </pc:spChg>
        <pc:spChg chg="add del mod">
          <ac:chgData name="Shuojie Feng" userId="4f46ee3d-74b6-4475-bf09-c95ccd3ea1b3" providerId="ADAL" clId="{B49B2F8D-98F2-4EA3-A1B4-11DD63CA80F4}" dt="2025-03-10T06:34:17.752" v="34" actId="6264"/>
          <ac:spMkLst>
            <pc:docMk/>
            <pc:sldMk cId="3304723417" sldId="348"/>
            <ac:spMk id="5" creationId="{15B88A3D-9720-CB18-E885-F364CF6757ED}"/>
          </ac:spMkLst>
        </pc:spChg>
        <pc:spChg chg="add del mod">
          <ac:chgData name="Shuojie Feng" userId="4f46ee3d-74b6-4475-bf09-c95ccd3ea1b3" providerId="ADAL" clId="{B49B2F8D-98F2-4EA3-A1B4-11DD63CA80F4}" dt="2025-03-10T06:34:17.752" v="34" actId="6264"/>
          <ac:spMkLst>
            <pc:docMk/>
            <pc:sldMk cId="3304723417" sldId="348"/>
            <ac:spMk id="6" creationId="{BD96E6C7-CD39-2071-6F59-262270598AFC}"/>
          </ac:spMkLst>
        </pc:spChg>
        <pc:picChg chg="mod ord">
          <ac:chgData name="Shuojie Feng" userId="4f46ee3d-74b6-4475-bf09-c95ccd3ea1b3" providerId="ADAL" clId="{B49B2F8D-98F2-4EA3-A1B4-11DD63CA80F4}" dt="2025-03-10T06:34:17.752" v="34" actId="6264"/>
          <ac:picMkLst>
            <pc:docMk/>
            <pc:sldMk cId="3304723417" sldId="348"/>
            <ac:picMk id="8" creationId="{5AB749B8-9086-0121-7690-9A8627926A8C}"/>
          </ac:picMkLst>
        </pc:picChg>
      </pc:sldChg>
      <pc:sldChg chg="addSp delSp modSp mod chgLayout">
        <pc:chgData name="Shuojie Feng" userId="4f46ee3d-74b6-4475-bf09-c95ccd3ea1b3" providerId="ADAL" clId="{B49B2F8D-98F2-4EA3-A1B4-11DD63CA80F4}" dt="2025-03-10T06:34:12.335" v="32" actId="6264"/>
        <pc:sldMkLst>
          <pc:docMk/>
          <pc:sldMk cId="30141489" sldId="362"/>
        </pc:sldMkLst>
        <pc:spChg chg="mod ord">
          <ac:chgData name="Shuojie Feng" userId="4f46ee3d-74b6-4475-bf09-c95ccd3ea1b3" providerId="ADAL" clId="{B49B2F8D-98F2-4EA3-A1B4-11DD63CA80F4}" dt="2025-03-10T06:34:12.335" v="32" actId="6264"/>
          <ac:spMkLst>
            <pc:docMk/>
            <pc:sldMk cId="30141489" sldId="362"/>
            <ac:spMk id="2" creationId="{09371A37-3B7F-A974-7ADD-10E19705443E}"/>
          </ac:spMkLst>
        </pc:spChg>
        <pc:spChg chg="mod ord">
          <ac:chgData name="Shuojie Feng" userId="4f46ee3d-74b6-4475-bf09-c95ccd3ea1b3" providerId="ADAL" clId="{B49B2F8D-98F2-4EA3-A1B4-11DD63CA80F4}" dt="2025-03-10T06:34:12.335" v="32" actId="6264"/>
          <ac:spMkLst>
            <pc:docMk/>
            <pc:sldMk cId="30141489" sldId="362"/>
            <ac:spMk id="3" creationId="{6EFD18D6-B204-F755-9709-4C5ADE9A99E6}"/>
          </ac:spMkLst>
        </pc:spChg>
        <pc:spChg chg="add del mod">
          <ac:chgData name="Shuojie Feng" userId="4f46ee3d-74b6-4475-bf09-c95ccd3ea1b3" providerId="ADAL" clId="{B49B2F8D-98F2-4EA3-A1B4-11DD63CA80F4}" dt="2025-03-10T06:33:32.439" v="24" actId="6264"/>
          <ac:spMkLst>
            <pc:docMk/>
            <pc:sldMk cId="30141489" sldId="362"/>
            <ac:spMk id="4" creationId="{BB12C4BE-655C-A1B9-6D5D-04DCACAF601D}"/>
          </ac:spMkLst>
        </pc:spChg>
        <pc:spChg chg="add del mod">
          <ac:chgData name="Shuojie Feng" userId="4f46ee3d-74b6-4475-bf09-c95ccd3ea1b3" providerId="ADAL" clId="{B49B2F8D-98F2-4EA3-A1B4-11DD63CA80F4}" dt="2025-03-10T06:33:32.439" v="24" actId="6264"/>
          <ac:spMkLst>
            <pc:docMk/>
            <pc:sldMk cId="30141489" sldId="362"/>
            <ac:spMk id="5" creationId="{A174EF6D-6553-03C0-999F-A139C05D0EF8}"/>
          </ac:spMkLst>
        </pc:spChg>
        <pc:spChg chg="add del mod">
          <ac:chgData name="Shuojie Feng" userId="4f46ee3d-74b6-4475-bf09-c95ccd3ea1b3" providerId="ADAL" clId="{B49B2F8D-98F2-4EA3-A1B4-11DD63CA80F4}" dt="2025-03-10T06:33:54.817" v="27" actId="6264"/>
          <ac:spMkLst>
            <pc:docMk/>
            <pc:sldMk cId="30141489" sldId="362"/>
            <ac:spMk id="6" creationId="{CC1D1CE9-3D9F-37D9-D5A7-430B2219951A}"/>
          </ac:spMkLst>
        </pc:spChg>
        <pc:spChg chg="add del mod">
          <ac:chgData name="Shuojie Feng" userId="4f46ee3d-74b6-4475-bf09-c95ccd3ea1b3" providerId="ADAL" clId="{B49B2F8D-98F2-4EA3-A1B4-11DD63CA80F4}" dt="2025-03-10T06:33:54.817" v="27" actId="6264"/>
          <ac:spMkLst>
            <pc:docMk/>
            <pc:sldMk cId="30141489" sldId="362"/>
            <ac:spMk id="7" creationId="{5E58D87E-8BEB-8D7B-8F62-66372B4D28C5}"/>
          </ac:spMkLst>
        </pc:spChg>
        <pc:spChg chg="add del mod">
          <ac:chgData name="Shuojie Feng" userId="4f46ee3d-74b6-4475-bf09-c95ccd3ea1b3" providerId="ADAL" clId="{B49B2F8D-98F2-4EA3-A1B4-11DD63CA80F4}" dt="2025-03-10T06:34:03.456" v="30" actId="6264"/>
          <ac:spMkLst>
            <pc:docMk/>
            <pc:sldMk cId="30141489" sldId="362"/>
            <ac:spMk id="8" creationId="{D9E4FD8F-F1FB-C535-AEA0-D61A83DB314E}"/>
          </ac:spMkLst>
        </pc:spChg>
        <pc:spChg chg="add del mod">
          <ac:chgData name="Shuojie Feng" userId="4f46ee3d-74b6-4475-bf09-c95ccd3ea1b3" providerId="ADAL" clId="{B49B2F8D-98F2-4EA3-A1B4-11DD63CA80F4}" dt="2025-03-10T06:34:03.456" v="30" actId="6264"/>
          <ac:spMkLst>
            <pc:docMk/>
            <pc:sldMk cId="30141489" sldId="362"/>
            <ac:spMk id="9" creationId="{F2E8496B-C2E3-5430-33B5-AA1E04015932}"/>
          </ac:spMkLst>
        </pc:spChg>
        <pc:spChg chg="add del mod">
          <ac:chgData name="Shuojie Feng" userId="4f46ee3d-74b6-4475-bf09-c95ccd3ea1b3" providerId="ADAL" clId="{B49B2F8D-98F2-4EA3-A1B4-11DD63CA80F4}" dt="2025-03-10T06:34:12.335" v="32" actId="6264"/>
          <ac:spMkLst>
            <pc:docMk/>
            <pc:sldMk cId="30141489" sldId="362"/>
            <ac:spMk id="10" creationId="{F88B2640-2E83-132A-6854-D1C1A3B25B6B}"/>
          </ac:spMkLst>
        </pc:spChg>
        <pc:spChg chg="add del mod">
          <ac:chgData name="Shuojie Feng" userId="4f46ee3d-74b6-4475-bf09-c95ccd3ea1b3" providerId="ADAL" clId="{B49B2F8D-98F2-4EA3-A1B4-11DD63CA80F4}" dt="2025-03-10T06:34:12.335" v="32" actId="6264"/>
          <ac:spMkLst>
            <pc:docMk/>
            <pc:sldMk cId="30141489" sldId="362"/>
            <ac:spMk id="11" creationId="{188B3EB4-37F2-3DEF-F5D0-56F358F35773}"/>
          </ac:spMkLst>
        </pc:spChg>
      </pc:sldChg>
      <pc:sldChg chg="addSp delSp modSp mod chgLayout">
        <pc:chgData name="Shuojie Feng" userId="4f46ee3d-74b6-4475-bf09-c95ccd3ea1b3" providerId="ADAL" clId="{B49B2F8D-98F2-4EA3-A1B4-11DD63CA80F4}" dt="2025-03-10T06:33:11.889" v="14" actId="6264"/>
        <pc:sldMkLst>
          <pc:docMk/>
          <pc:sldMk cId="2282397125" sldId="369"/>
        </pc:sldMkLst>
        <pc:spChg chg="mod ord">
          <ac:chgData name="Shuojie Feng" userId="4f46ee3d-74b6-4475-bf09-c95ccd3ea1b3" providerId="ADAL" clId="{B49B2F8D-98F2-4EA3-A1B4-11DD63CA80F4}" dt="2025-03-10T06:33:11.889" v="14" actId="6264"/>
          <ac:spMkLst>
            <pc:docMk/>
            <pc:sldMk cId="2282397125" sldId="369"/>
            <ac:spMk id="2" creationId="{EF7DBF8C-DE05-CDCC-8A93-E9CF8DD166AD}"/>
          </ac:spMkLst>
        </pc:spChg>
        <pc:spChg chg="mod ord">
          <ac:chgData name="Shuojie Feng" userId="4f46ee3d-74b6-4475-bf09-c95ccd3ea1b3" providerId="ADAL" clId="{B49B2F8D-98F2-4EA3-A1B4-11DD63CA80F4}" dt="2025-03-10T06:33:11.889" v="14" actId="6264"/>
          <ac:spMkLst>
            <pc:docMk/>
            <pc:sldMk cId="2282397125" sldId="369"/>
            <ac:spMk id="3" creationId="{2F369B94-B996-1CE7-AD33-7FA0009972C6}"/>
          </ac:spMkLst>
        </pc:spChg>
        <pc:spChg chg="add del mod">
          <ac:chgData name="Shuojie Feng" userId="4f46ee3d-74b6-4475-bf09-c95ccd3ea1b3" providerId="ADAL" clId="{B49B2F8D-98F2-4EA3-A1B4-11DD63CA80F4}" dt="2025-03-10T06:33:11.889" v="14" actId="6264"/>
          <ac:spMkLst>
            <pc:docMk/>
            <pc:sldMk cId="2282397125" sldId="369"/>
            <ac:spMk id="4" creationId="{449490DC-9CAD-16C1-0AB7-2488F170F4CE}"/>
          </ac:spMkLst>
        </pc:spChg>
        <pc:spChg chg="add del mod">
          <ac:chgData name="Shuojie Feng" userId="4f46ee3d-74b6-4475-bf09-c95ccd3ea1b3" providerId="ADAL" clId="{B49B2F8D-98F2-4EA3-A1B4-11DD63CA80F4}" dt="2025-03-10T06:33:11.889" v="14" actId="6264"/>
          <ac:spMkLst>
            <pc:docMk/>
            <pc:sldMk cId="2282397125" sldId="369"/>
            <ac:spMk id="5" creationId="{33362A61-FBAC-D6B0-4897-2153AED7F70E}"/>
          </ac:spMkLst>
        </pc:spChg>
        <pc:spChg chg="add del mod">
          <ac:chgData name="Shuojie Feng" userId="4f46ee3d-74b6-4475-bf09-c95ccd3ea1b3" providerId="ADAL" clId="{B49B2F8D-98F2-4EA3-A1B4-11DD63CA80F4}" dt="2025-03-10T06:33:11.889" v="14" actId="6264"/>
          <ac:spMkLst>
            <pc:docMk/>
            <pc:sldMk cId="2282397125" sldId="369"/>
            <ac:spMk id="7" creationId="{79B9B1EB-A5CC-5AC0-0DC1-AD47564D7D0D}"/>
          </ac:spMkLst>
        </pc:spChg>
        <pc:picChg chg="mod ord">
          <ac:chgData name="Shuojie Feng" userId="4f46ee3d-74b6-4475-bf09-c95ccd3ea1b3" providerId="ADAL" clId="{B49B2F8D-98F2-4EA3-A1B4-11DD63CA80F4}" dt="2025-03-10T06:33:11.889" v="14" actId="6264"/>
          <ac:picMkLst>
            <pc:docMk/>
            <pc:sldMk cId="2282397125" sldId="369"/>
            <ac:picMk id="6" creationId="{B2DC8609-9C64-3194-CCDD-22AF7CC24D70}"/>
          </ac:picMkLst>
        </pc:picChg>
      </pc:sldChg>
      <pc:sldChg chg="addSp delSp modSp mod chgLayout">
        <pc:chgData name="Shuojie Feng" userId="4f46ee3d-74b6-4475-bf09-c95ccd3ea1b3" providerId="ADAL" clId="{B49B2F8D-98F2-4EA3-A1B4-11DD63CA80F4}" dt="2025-03-10T06:33:25.505" v="20" actId="6264"/>
        <pc:sldMkLst>
          <pc:docMk/>
          <pc:sldMk cId="789118905" sldId="371"/>
        </pc:sldMkLst>
        <pc:spChg chg="mod ord">
          <ac:chgData name="Shuojie Feng" userId="4f46ee3d-74b6-4475-bf09-c95ccd3ea1b3" providerId="ADAL" clId="{B49B2F8D-98F2-4EA3-A1B4-11DD63CA80F4}" dt="2025-03-10T06:33:25.505" v="20" actId="6264"/>
          <ac:spMkLst>
            <pc:docMk/>
            <pc:sldMk cId="789118905" sldId="371"/>
            <ac:spMk id="2" creationId="{A5F73290-150D-4023-3438-A81F0FB72F5A}"/>
          </ac:spMkLst>
        </pc:spChg>
        <pc:spChg chg="mod ord">
          <ac:chgData name="Shuojie Feng" userId="4f46ee3d-74b6-4475-bf09-c95ccd3ea1b3" providerId="ADAL" clId="{B49B2F8D-98F2-4EA3-A1B4-11DD63CA80F4}" dt="2025-03-10T06:33:25.505" v="20" actId="6264"/>
          <ac:spMkLst>
            <pc:docMk/>
            <pc:sldMk cId="789118905" sldId="371"/>
            <ac:spMk id="3" creationId="{417391A1-8DE5-BF6D-13CA-82EB9E4F9031}"/>
          </ac:spMkLst>
        </pc:spChg>
        <pc:spChg chg="add del mod">
          <ac:chgData name="Shuojie Feng" userId="4f46ee3d-74b6-4475-bf09-c95ccd3ea1b3" providerId="ADAL" clId="{B49B2F8D-98F2-4EA3-A1B4-11DD63CA80F4}" dt="2025-03-10T06:33:25.505" v="20" actId="6264"/>
          <ac:spMkLst>
            <pc:docMk/>
            <pc:sldMk cId="789118905" sldId="371"/>
            <ac:spMk id="4" creationId="{155E4409-C11C-4452-59E2-2E6C7540AB47}"/>
          </ac:spMkLst>
        </pc:spChg>
        <pc:spChg chg="add del mod">
          <ac:chgData name="Shuojie Feng" userId="4f46ee3d-74b6-4475-bf09-c95ccd3ea1b3" providerId="ADAL" clId="{B49B2F8D-98F2-4EA3-A1B4-11DD63CA80F4}" dt="2025-03-10T06:33:25.505" v="20" actId="6264"/>
          <ac:spMkLst>
            <pc:docMk/>
            <pc:sldMk cId="789118905" sldId="371"/>
            <ac:spMk id="5" creationId="{9EBBE60F-42FE-0604-7089-E693B7C2BBBF}"/>
          </ac:spMkLst>
        </pc:spChg>
        <pc:spChg chg="add del mod">
          <ac:chgData name="Shuojie Feng" userId="4f46ee3d-74b6-4475-bf09-c95ccd3ea1b3" providerId="ADAL" clId="{B49B2F8D-98F2-4EA3-A1B4-11DD63CA80F4}" dt="2025-03-10T06:33:25.505" v="20" actId="6264"/>
          <ac:spMkLst>
            <pc:docMk/>
            <pc:sldMk cId="789118905" sldId="371"/>
            <ac:spMk id="7" creationId="{0667F520-D80F-BD8F-BEE6-0673B91E8B75}"/>
          </ac:spMkLst>
        </pc:spChg>
        <pc:picChg chg="mod ord">
          <ac:chgData name="Shuojie Feng" userId="4f46ee3d-74b6-4475-bf09-c95ccd3ea1b3" providerId="ADAL" clId="{B49B2F8D-98F2-4EA3-A1B4-11DD63CA80F4}" dt="2025-03-10T06:33:25.505" v="20" actId="6264"/>
          <ac:picMkLst>
            <pc:docMk/>
            <pc:sldMk cId="789118905" sldId="371"/>
            <ac:picMk id="6" creationId="{AE363C14-CDF1-3709-050E-00FB4419F0BA}"/>
          </ac:picMkLst>
        </pc:picChg>
      </pc:sldChg>
      <pc:sldChg chg="addSp delSp modSp mod chgLayout">
        <pc:chgData name="Shuojie Feng" userId="4f46ee3d-74b6-4475-bf09-c95ccd3ea1b3" providerId="ADAL" clId="{B49B2F8D-98F2-4EA3-A1B4-11DD63CA80F4}" dt="2025-03-10T06:34:15.717" v="33" actId="6264"/>
        <pc:sldMkLst>
          <pc:docMk/>
          <pc:sldMk cId="944611234" sldId="372"/>
        </pc:sldMkLst>
        <pc:spChg chg="mod ord">
          <ac:chgData name="Shuojie Feng" userId="4f46ee3d-74b6-4475-bf09-c95ccd3ea1b3" providerId="ADAL" clId="{B49B2F8D-98F2-4EA3-A1B4-11DD63CA80F4}" dt="2025-03-10T06:34:15.717" v="33" actId="6264"/>
          <ac:spMkLst>
            <pc:docMk/>
            <pc:sldMk cId="944611234" sldId="372"/>
            <ac:spMk id="2" creationId="{9ED6094F-4883-575A-31A0-A3144044AC57}"/>
          </ac:spMkLst>
        </pc:spChg>
        <pc:spChg chg="mod ord">
          <ac:chgData name="Shuojie Feng" userId="4f46ee3d-74b6-4475-bf09-c95ccd3ea1b3" providerId="ADAL" clId="{B49B2F8D-98F2-4EA3-A1B4-11DD63CA80F4}" dt="2025-03-10T06:34:15.717" v="33" actId="6264"/>
          <ac:spMkLst>
            <pc:docMk/>
            <pc:sldMk cId="944611234" sldId="372"/>
            <ac:spMk id="3" creationId="{525372EA-97A7-967B-7FC1-3EE0599C7CFB}"/>
          </ac:spMkLst>
        </pc:spChg>
        <pc:spChg chg="add del mod">
          <ac:chgData name="Shuojie Feng" userId="4f46ee3d-74b6-4475-bf09-c95ccd3ea1b3" providerId="ADAL" clId="{B49B2F8D-98F2-4EA3-A1B4-11DD63CA80F4}" dt="2025-03-10T06:34:15.717" v="33" actId="6264"/>
          <ac:spMkLst>
            <pc:docMk/>
            <pc:sldMk cId="944611234" sldId="372"/>
            <ac:spMk id="4" creationId="{2F01E50E-A4C4-5484-7E4F-473B22645132}"/>
          </ac:spMkLst>
        </pc:spChg>
        <pc:spChg chg="add del mod">
          <ac:chgData name="Shuojie Feng" userId="4f46ee3d-74b6-4475-bf09-c95ccd3ea1b3" providerId="ADAL" clId="{B49B2F8D-98F2-4EA3-A1B4-11DD63CA80F4}" dt="2025-03-10T06:34:15.717" v="33" actId="6264"/>
          <ac:spMkLst>
            <pc:docMk/>
            <pc:sldMk cId="944611234" sldId="372"/>
            <ac:spMk id="5" creationId="{1B84C490-05E7-EAEA-D146-9A670B63B187}"/>
          </ac:spMkLst>
        </pc:spChg>
        <pc:spChg chg="add del mod">
          <ac:chgData name="Shuojie Feng" userId="4f46ee3d-74b6-4475-bf09-c95ccd3ea1b3" providerId="ADAL" clId="{B49B2F8D-98F2-4EA3-A1B4-11DD63CA80F4}" dt="2025-03-10T06:34:15.717" v="33" actId="6264"/>
          <ac:spMkLst>
            <pc:docMk/>
            <pc:sldMk cId="944611234" sldId="372"/>
            <ac:spMk id="7" creationId="{DA872FB8-90BB-5467-3CD0-858E3E949686}"/>
          </ac:spMkLst>
        </pc:spChg>
        <pc:picChg chg="mod ord">
          <ac:chgData name="Shuojie Feng" userId="4f46ee3d-74b6-4475-bf09-c95ccd3ea1b3" providerId="ADAL" clId="{B49B2F8D-98F2-4EA3-A1B4-11DD63CA80F4}" dt="2025-03-10T06:34:15.717" v="33" actId="6264"/>
          <ac:picMkLst>
            <pc:docMk/>
            <pc:sldMk cId="944611234" sldId="372"/>
            <ac:picMk id="6" creationId="{83F06EEB-60A0-B5E1-17A6-EC72049B5F53}"/>
          </ac:picMkLst>
        </pc:picChg>
      </pc:sldChg>
      <pc:sldChg chg="addSp delSp modSp mod chgLayout">
        <pc:chgData name="Shuojie Feng" userId="4f46ee3d-74b6-4475-bf09-c95ccd3ea1b3" providerId="ADAL" clId="{B49B2F8D-98F2-4EA3-A1B4-11DD63CA80F4}" dt="2025-03-10T06:34:32.728" v="41" actId="6264"/>
        <pc:sldMkLst>
          <pc:docMk/>
          <pc:sldMk cId="517663243" sldId="373"/>
        </pc:sldMkLst>
        <pc:spChg chg="mod ord">
          <ac:chgData name="Shuojie Feng" userId="4f46ee3d-74b6-4475-bf09-c95ccd3ea1b3" providerId="ADAL" clId="{B49B2F8D-98F2-4EA3-A1B4-11DD63CA80F4}" dt="2025-03-10T06:34:32.728" v="41" actId="6264"/>
          <ac:spMkLst>
            <pc:docMk/>
            <pc:sldMk cId="517663243" sldId="373"/>
            <ac:spMk id="2" creationId="{918B5E49-1830-7F44-FE5E-D9B670A0DC24}"/>
          </ac:spMkLst>
        </pc:spChg>
        <pc:spChg chg="mod ord">
          <ac:chgData name="Shuojie Feng" userId="4f46ee3d-74b6-4475-bf09-c95ccd3ea1b3" providerId="ADAL" clId="{B49B2F8D-98F2-4EA3-A1B4-11DD63CA80F4}" dt="2025-03-10T06:34:32.728" v="41" actId="6264"/>
          <ac:spMkLst>
            <pc:docMk/>
            <pc:sldMk cId="517663243" sldId="373"/>
            <ac:spMk id="3" creationId="{410C25AC-82DB-271A-826C-DEA7115112A0}"/>
          </ac:spMkLst>
        </pc:spChg>
        <pc:spChg chg="add del mod">
          <ac:chgData name="Shuojie Feng" userId="4f46ee3d-74b6-4475-bf09-c95ccd3ea1b3" providerId="ADAL" clId="{B49B2F8D-98F2-4EA3-A1B4-11DD63CA80F4}" dt="2025-03-10T06:34:22.738" v="37" actId="6264"/>
          <ac:spMkLst>
            <pc:docMk/>
            <pc:sldMk cId="517663243" sldId="373"/>
            <ac:spMk id="4" creationId="{2B6201D2-8BDE-DA58-8DBA-E9BFD38006B4}"/>
          </ac:spMkLst>
        </pc:spChg>
        <pc:spChg chg="add del mod">
          <ac:chgData name="Shuojie Feng" userId="4f46ee3d-74b6-4475-bf09-c95ccd3ea1b3" providerId="ADAL" clId="{B49B2F8D-98F2-4EA3-A1B4-11DD63CA80F4}" dt="2025-03-10T06:34:22.738" v="37" actId="6264"/>
          <ac:spMkLst>
            <pc:docMk/>
            <pc:sldMk cId="517663243" sldId="373"/>
            <ac:spMk id="5" creationId="{23895393-CE2D-D428-DAEA-09717847A95D}"/>
          </ac:spMkLst>
        </pc:spChg>
        <pc:spChg chg="add del mod">
          <ac:chgData name="Shuojie Feng" userId="4f46ee3d-74b6-4475-bf09-c95ccd3ea1b3" providerId="ADAL" clId="{B49B2F8D-98F2-4EA3-A1B4-11DD63CA80F4}" dt="2025-03-10T06:34:22.738" v="37" actId="6264"/>
          <ac:spMkLst>
            <pc:docMk/>
            <pc:sldMk cId="517663243" sldId="373"/>
            <ac:spMk id="7" creationId="{C0F28F34-8659-CCF7-99EF-80FDEA1BE8AE}"/>
          </ac:spMkLst>
        </pc:spChg>
        <pc:spChg chg="add del mod">
          <ac:chgData name="Shuojie Feng" userId="4f46ee3d-74b6-4475-bf09-c95ccd3ea1b3" providerId="ADAL" clId="{B49B2F8D-98F2-4EA3-A1B4-11DD63CA80F4}" dt="2025-03-10T06:34:29.506" v="40" actId="6264"/>
          <ac:spMkLst>
            <pc:docMk/>
            <pc:sldMk cId="517663243" sldId="373"/>
            <ac:spMk id="8" creationId="{9C708A41-A31C-A15D-AEA0-7C2EA97A1516}"/>
          </ac:spMkLst>
        </pc:spChg>
        <pc:spChg chg="add del mod">
          <ac:chgData name="Shuojie Feng" userId="4f46ee3d-74b6-4475-bf09-c95ccd3ea1b3" providerId="ADAL" clId="{B49B2F8D-98F2-4EA3-A1B4-11DD63CA80F4}" dt="2025-03-10T06:34:29.506" v="40" actId="6264"/>
          <ac:spMkLst>
            <pc:docMk/>
            <pc:sldMk cId="517663243" sldId="373"/>
            <ac:spMk id="9" creationId="{99CEF9DA-3938-3938-01CB-235DFD1EB022}"/>
          </ac:spMkLst>
        </pc:spChg>
        <pc:spChg chg="add del mod">
          <ac:chgData name="Shuojie Feng" userId="4f46ee3d-74b6-4475-bf09-c95ccd3ea1b3" providerId="ADAL" clId="{B49B2F8D-98F2-4EA3-A1B4-11DD63CA80F4}" dt="2025-03-10T06:34:29.506" v="40" actId="6264"/>
          <ac:spMkLst>
            <pc:docMk/>
            <pc:sldMk cId="517663243" sldId="373"/>
            <ac:spMk id="10" creationId="{96B8898E-21E5-9726-6630-0CBED371AFCA}"/>
          </ac:spMkLst>
        </pc:spChg>
        <pc:spChg chg="add del mod">
          <ac:chgData name="Shuojie Feng" userId="4f46ee3d-74b6-4475-bf09-c95ccd3ea1b3" providerId="ADAL" clId="{B49B2F8D-98F2-4EA3-A1B4-11DD63CA80F4}" dt="2025-03-10T06:34:32.728" v="41" actId="6264"/>
          <ac:spMkLst>
            <pc:docMk/>
            <pc:sldMk cId="517663243" sldId="373"/>
            <ac:spMk id="11" creationId="{EAF8000A-617A-54A8-25B2-FCCF707FC6BC}"/>
          </ac:spMkLst>
        </pc:spChg>
        <pc:spChg chg="add del mod">
          <ac:chgData name="Shuojie Feng" userId="4f46ee3d-74b6-4475-bf09-c95ccd3ea1b3" providerId="ADAL" clId="{B49B2F8D-98F2-4EA3-A1B4-11DD63CA80F4}" dt="2025-03-10T06:34:32.728" v="41" actId="6264"/>
          <ac:spMkLst>
            <pc:docMk/>
            <pc:sldMk cId="517663243" sldId="373"/>
            <ac:spMk id="12" creationId="{34D8C3F7-60A0-1003-6524-5A0296780128}"/>
          </ac:spMkLst>
        </pc:spChg>
        <pc:spChg chg="add del mod">
          <ac:chgData name="Shuojie Feng" userId="4f46ee3d-74b6-4475-bf09-c95ccd3ea1b3" providerId="ADAL" clId="{B49B2F8D-98F2-4EA3-A1B4-11DD63CA80F4}" dt="2025-03-10T06:34:32.728" v="41" actId="6264"/>
          <ac:spMkLst>
            <pc:docMk/>
            <pc:sldMk cId="517663243" sldId="373"/>
            <ac:spMk id="13" creationId="{0EDDDFCE-06CC-7FF2-EC56-7A0D9275E4CB}"/>
          </ac:spMkLst>
        </pc:spChg>
        <pc:picChg chg="mod ord">
          <ac:chgData name="Shuojie Feng" userId="4f46ee3d-74b6-4475-bf09-c95ccd3ea1b3" providerId="ADAL" clId="{B49B2F8D-98F2-4EA3-A1B4-11DD63CA80F4}" dt="2025-03-10T06:34:32.728" v="41" actId="6264"/>
          <ac:picMkLst>
            <pc:docMk/>
            <pc:sldMk cId="517663243" sldId="373"/>
            <ac:picMk id="6" creationId="{327C52FA-1890-DE05-4462-FBBE6A11048E}"/>
          </ac:picMkLst>
        </pc:picChg>
      </pc:sldChg>
      <pc:sldChg chg="addSp delSp modSp mod chgLayout">
        <pc:chgData name="Shuojie Feng" userId="4f46ee3d-74b6-4475-bf09-c95ccd3ea1b3" providerId="ADAL" clId="{B49B2F8D-98F2-4EA3-A1B4-11DD63CA80F4}" dt="2025-03-10T06:34:38.123" v="43" actId="6264"/>
        <pc:sldMkLst>
          <pc:docMk/>
          <pc:sldMk cId="2036958596" sldId="376"/>
        </pc:sldMkLst>
        <pc:spChg chg="mod ord">
          <ac:chgData name="Shuojie Feng" userId="4f46ee3d-74b6-4475-bf09-c95ccd3ea1b3" providerId="ADAL" clId="{B49B2F8D-98F2-4EA3-A1B4-11DD63CA80F4}" dt="2025-03-10T06:34:38.123" v="43" actId="6264"/>
          <ac:spMkLst>
            <pc:docMk/>
            <pc:sldMk cId="2036958596" sldId="376"/>
            <ac:spMk id="2" creationId="{16D1893A-DF1D-7DD3-0C05-8A427767EFAA}"/>
          </ac:spMkLst>
        </pc:spChg>
        <pc:spChg chg="mod ord">
          <ac:chgData name="Shuojie Feng" userId="4f46ee3d-74b6-4475-bf09-c95ccd3ea1b3" providerId="ADAL" clId="{B49B2F8D-98F2-4EA3-A1B4-11DD63CA80F4}" dt="2025-03-10T06:34:38.123" v="43" actId="6264"/>
          <ac:spMkLst>
            <pc:docMk/>
            <pc:sldMk cId="2036958596" sldId="376"/>
            <ac:spMk id="3" creationId="{663A7D0E-5B93-72F4-4F9F-244480212DEA}"/>
          </ac:spMkLst>
        </pc:spChg>
        <pc:spChg chg="add del mod">
          <ac:chgData name="Shuojie Feng" userId="4f46ee3d-74b6-4475-bf09-c95ccd3ea1b3" providerId="ADAL" clId="{B49B2F8D-98F2-4EA3-A1B4-11DD63CA80F4}" dt="2025-03-10T06:34:38.123" v="43" actId="6264"/>
          <ac:spMkLst>
            <pc:docMk/>
            <pc:sldMk cId="2036958596" sldId="376"/>
            <ac:spMk id="4" creationId="{59EA2FE2-59E7-D234-A4D0-2ACA23589A91}"/>
          </ac:spMkLst>
        </pc:spChg>
        <pc:spChg chg="add del mod">
          <ac:chgData name="Shuojie Feng" userId="4f46ee3d-74b6-4475-bf09-c95ccd3ea1b3" providerId="ADAL" clId="{B49B2F8D-98F2-4EA3-A1B4-11DD63CA80F4}" dt="2025-03-10T06:34:38.123" v="43" actId="6264"/>
          <ac:spMkLst>
            <pc:docMk/>
            <pc:sldMk cId="2036958596" sldId="376"/>
            <ac:spMk id="5" creationId="{ECAE5B51-328A-4D45-21F3-D4DF874FB7E4}"/>
          </ac:spMkLst>
        </pc:spChg>
        <pc:spChg chg="add del mod">
          <ac:chgData name="Shuojie Feng" userId="4f46ee3d-74b6-4475-bf09-c95ccd3ea1b3" providerId="ADAL" clId="{B49B2F8D-98F2-4EA3-A1B4-11DD63CA80F4}" dt="2025-03-10T06:34:38.123" v="43" actId="6264"/>
          <ac:spMkLst>
            <pc:docMk/>
            <pc:sldMk cId="2036958596" sldId="376"/>
            <ac:spMk id="7" creationId="{2EE330B2-DCDD-C90A-5C90-5361D4129142}"/>
          </ac:spMkLst>
        </pc:spChg>
        <pc:picChg chg="mod ord">
          <ac:chgData name="Shuojie Feng" userId="4f46ee3d-74b6-4475-bf09-c95ccd3ea1b3" providerId="ADAL" clId="{B49B2F8D-98F2-4EA3-A1B4-11DD63CA80F4}" dt="2025-03-10T06:34:38.123" v="43" actId="6264"/>
          <ac:picMkLst>
            <pc:docMk/>
            <pc:sldMk cId="2036958596" sldId="376"/>
            <ac:picMk id="6" creationId="{7D661F13-2151-CD4F-DC7F-77A3077BD5B8}"/>
          </ac:picMkLst>
        </pc:picChg>
      </pc:sldChg>
      <pc:sldChg chg="addSp delSp modSp mod chgLayout">
        <pc:chgData name="Shuojie Feng" userId="4f46ee3d-74b6-4475-bf09-c95ccd3ea1b3" providerId="ADAL" clId="{B49B2F8D-98F2-4EA3-A1B4-11DD63CA80F4}" dt="2025-03-10T06:33:09.487" v="13" actId="6264"/>
        <pc:sldMkLst>
          <pc:docMk/>
          <pc:sldMk cId="3029364494" sldId="380"/>
        </pc:sldMkLst>
        <pc:spChg chg="add del mod">
          <ac:chgData name="Shuojie Feng" userId="4f46ee3d-74b6-4475-bf09-c95ccd3ea1b3" providerId="ADAL" clId="{B49B2F8D-98F2-4EA3-A1B4-11DD63CA80F4}" dt="2025-03-10T06:33:09.487" v="13" actId="6264"/>
          <ac:spMkLst>
            <pc:docMk/>
            <pc:sldMk cId="3029364494" sldId="380"/>
            <ac:spMk id="2" creationId="{C28858E0-FDF1-3F30-87B6-440B163DD5DC}"/>
          </ac:spMkLst>
        </pc:spChg>
        <pc:spChg chg="mod ord">
          <ac:chgData name="Shuojie Feng" userId="4f46ee3d-74b6-4475-bf09-c95ccd3ea1b3" providerId="ADAL" clId="{B49B2F8D-98F2-4EA3-A1B4-11DD63CA80F4}" dt="2025-03-10T06:33:09.487" v="13" actId="6264"/>
          <ac:spMkLst>
            <pc:docMk/>
            <pc:sldMk cId="3029364494" sldId="380"/>
            <ac:spMk id="3" creationId="{19C65FA8-076F-597A-68FF-7BDFA2AE2366}"/>
          </ac:spMkLst>
        </pc:spChg>
        <pc:spChg chg="mod ord">
          <ac:chgData name="Shuojie Feng" userId="4f46ee3d-74b6-4475-bf09-c95ccd3ea1b3" providerId="ADAL" clId="{B49B2F8D-98F2-4EA3-A1B4-11DD63CA80F4}" dt="2025-03-10T06:33:09.487" v="13" actId="6264"/>
          <ac:spMkLst>
            <pc:docMk/>
            <pc:sldMk cId="3029364494" sldId="380"/>
            <ac:spMk id="4" creationId="{E4A7428F-8074-BDCD-5B9D-C0ADA88E453E}"/>
          </ac:spMkLst>
        </pc:spChg>
        <pc:spChg chg="add del mod">
          <ac:chgData name="Shuojie Feng" userId="4f46ee3d-74b6-4475-bf09-c95ccd3ea1b3" providerId="ADAL" clId="{B49B2F8D-98F2-4EA3-A1B4-11DD63CA80F4}" dt="2025-03-10T06:33:09.487" v="13" actId="6264"/>
          <ac:spMkLst>
            <pc:docMk/>
            <pc:sldMk cId="3029364494" sldId="380"/>
            <ac:spMk id="5" creationId="{AD920EC1-2052-D641-CD92-E950859889E8}"/>
          </ac:spMkLst>
        </pc:spChg>
        <pc:spChg chg="add del mod">
          <ac:chgData name="Shuojie Feng" userId="4f46ee3d-74b6-4475-bf09-c95ccd3ea1b3" providerId="ADAL" clId="{B49B2F8D-98F2-4EA3-A1B4-11DD63CA80F4}" dt="2025-03-10T06:33:09.487" v="13" actId="6264"/>
          <ac:spMkLst>
            <pc:docMk/>
            <pc:sldMk cId="3029364494" sldId="380"/>
            <ac:spMk id="7" creationId="{2BB1A83F-3F5B-F763-A8EF-5CC6E729974A}"/>
          </ac:spMkLst>
        </pc:spChg>
        <pc:picChg chg="mod ord">
          <ac:chgData name="Shuojie Feng" userId="4f46ee3d-74b6-4475-bf09-c95ccd3ea1b3" providerId="ADAL" clId="{B49B2F8D-98F2-4EA3-A1B4-11DD63CA80F4}" dt="2025-03-10T06:33:09.487" v="13" actId="6264"/>
          <ac:picMkLst>
            <pc:docMk/>
            <pc:sldMk cId="3029364494" sldId="380"/>
            <ac:picMk id="6" creationId="{57469F2E-FF15-8D1A-5C41-5332168C672D}"/>
          </ac:picMkLst>
        </pc:picChg>
      </pc:sldChg>
      <pc:sldChg chg="addSp delSp modSp mod chgLayout">
        <pc:chgData name="Shuojie Feng" userId="4f46ee3d-74b6-4475-bf09-c95ccd3ea1b3" providerId="ADAL" clId="{B49B2F8D-98F2-4EA3-A1B4-11DD63CA80F4}" dt="2025-03-10T06:34:44.081" v="45" actId="6264"/>
        <pc:sldMkLst>
          <pc:docMk/>
          <pc:sldMk cId="660898480" sldId="381"/>
        </pc:sldMkLst>
        <pc:spChg chg="add del mod">
          <ac:chgData name="Shuojie Feng" userId="4f46ee3d-74b6-4475-bf09-c95ccd3ea1b3" providerId="ADAL" clId="{B49B2F8D-98F2-4EA3-A1B4-11DD63CA80F4}" dt="2025-03-10T06:34:44.081" v="45" actId="6264"/>
          <ac:spMkLst>
            <pc:docMk/>
            <pc:sldMk cId="660898480" sldId="381"/>
            <ac:spMk id="2" creationId="{0A87CBB6-CDF1-DDC6-0F0E-5FBC7B8F2D43}"/>
          </ac:spMkLst>
        </pc:spChg>
        <pc:spChg chg="mod ord">
          <ac:chgData name="Shuojie Feng" userId="4f46ee3d-74b6-4475-bf09-c95ccd3ea1b3" providerId="ADAL" clId="{B49B2F8D-98F2-4EA3-A1B4-11DD63CA80F4}" dt="2025-03-10T06:34:44.081" v="45" actId="6264"/>
          <ac:spMkLst>
            <pc:docMk/>
            <pc:sldMk cId="660898480" sldId="381"/>
            <ac:spMk id="3" creationId="{0C0FB4AB-7EBB-ED7D-2267-A21053E48040}"/>
          </ac:spMkLst>
        </pc:spChg>
        <pc:spChg chg="add del mod">
          <ac:chgData name="Shuojie Feng" userId="4f46ee3d-74b6-4475-bf09-c95ccd3ea1b3" providerId="ADAL" clId="{B49B2F8D-98F2-4EA3-A1B4-11DD63CA80F4}" dt="2025-03-10T06:34:44.081" v="45" actId="6264"/>
          <ac:spMkLst>
            <pc:docMk/>
            <pc:sldMk cId="660898480" sldId="381"/>
            <ac:spMk id="4" creationId="{6F261098-968D-6088-4B7D-4439E3490D39}"/>
          </ac:spMkLst>
        </pc:spChg>
        <pc:picChg chg="mod ord">
          <ac:chgData name="Shuojie Feng" userId="4f46ee3d-74b6-4475-bf09-c95ccd3ea1b3" providerId="ADAL" clId="{B49B2F8D-98F2-4EA3-A1B4-11DD63CA80F4}" dt="2025-03-10T06:34:44.081" v="45" actId="6264"/>
          <ac:picMkLst>
            <pc:docMk/>
            <pc:sldMk cId="660898480" sldId="381"/>
            <ac:picMk id="5" creationId="{4EA95DD8-B657-C933-39F5-E72964936E4A}"/>
          </ac:picMkLst>
        </pc:picChg>
      </pc:sldChg>
      <pc:sldChg chg="addSp delSp modSp mod chgLayout">
        <pc:chgData name="Shuojie Feng" userId="4f46ee3d-74b6-4475-bf09-c95ccd3ea1b3" providerId="ADAL" clId="{B49B2F8D-98F2-4EA3-A1B4-11DD63CA80F4}" dt="2025-03-10T06:33:14.015" v="15" actId="6264"/>
        <pc:sldMkLst>
          <pc:docMk/>
          <pc:sldMk cId="3480926223" sldId="391"/>
        </pc:sldMkLst>
        <pc:spChg chg="add del mod">
          <ac:chgData name="Shuojie Feng" userId="4f46ee3d-74b6-4475-bf09-c95ccd3ea1b3" providerId="ADAL" clId="{B49B2F8D-98F2-4EA3-A1B4-11DD63CA80F4}" dt="2025-03-10T06:33:14.015" v="15" actId="6264"/>
          <ac:spMkLst>
            <pc:docMk/>
            <pc:sldMk cId="3480926223" sldId="391"/>
            <ac:spMk id="2" creationId="{449A0FD1-1CE8-FB14-EFD8-3EC846834467}"/>
          </ac:spMkLst>
        </pc:spChg>
        <pc:spChg chg="add del mod">
          <ac:chgData name="Shuojie Feng" userId="4f46ee3d-74b6-4475-bf09-c95ccd3ea1b3" providerId="ADAL" clId="{B49B2F8D-98F2-4EA3-A1B4-11DD63CA80F4}" dt="2025-03-10T06:33:14.015" v="15" actId="6264"/>
          <ac:spMkLst>
            <pc:docMk/>
            <pc:sldMk cId="3480926223" sldId="391"/>
            <ac:spMk id="3" creationId="{FA485FBD-9168-AB57-5934-A21664D552B0}"/>
          </ac:spMkLst>
        </pc:spChg>
        <pc:spChg chg="mod ord">
          <ac:chgData name="Shuojie Feng" userId="4f46ee3d-74b6-4475-bf09-c95ccd3ea1b3" providerId="ADAL" clId="{B49B2F8D-98F2-4EA3-A1B4-11DD63CA80F4}" dt="2025-03-10T06:33:14.015" v="15" actId="6264"/>
          <ac:spMkLst>
            <pc:docMk/>
            <pc:sldMk cId="3480926223" sldId="391"/>
            <ac:spMk id="5" creationId="{71149BD4-0FBE-5334-8A1C-D1B7D4FDE6C0}"/>
          </ac:spMkLst>
        </pc:spChg>
        <pc:spChg chg="mod ord">
          <ac:chgData name="Shuojie Feng" userId="4f46ee3d-74b6-4475-bf09-c95ccd3ea1b3" providerId="ADAL" clId="{B49B2F8D-98F2-4EA3-A1B4-11DD63CA80F4}" dt="2025-03-10T06:33:14.015" v="15" actId="6264"/>
          <ac:spMkLst>
            <pc:docMk/>
            <pc:sldMk cId="3480926223" sldId="391"/>
            <ac:spMk id="6" creationId="{F4ACD4C9-1C3C-B1EE-80F1-6FF10A71E494}"/>
          </ac:spMkLst>
        </pc:spChg>
        <pc:spChg chg="mod ord">
          <ac:chgData name="Shuojie Feng" userId="4f46ee3d-74b6-4475-bf09-c95ccd3ea1b3" providerId="ADAL" clId="{B49B2F8D-98F2-4EA3-A1B4-11DD63CA80F4}" dt="2025-03-10T06:33:14.015" v="15" actId="6264"/>
          <ac:spMkLst>
            <pc:docMk/>
            <pc:sldMk cId="3480926223" sldId="391"/>
            <ac:spMk id="7" creationId="{66F5DAC4-DD52-DCB0-027D-890769EDB612}"/>
          </ac:spMkLst>
        </pc:spChg>
        <pc:spChg chg="mod ord">
          <ac:chgData name="Shuojie Feng" userId="4f46ee3d-74b6-4475-bf09-c95ccd3ea1b3" providerId="ADAL" clId="{B49B2F8D-98F2-4EA3-A1B4-11DD63CA80F4}" dt="2025-03-10T06:33:14.015" v="15" actId="6264"/>
          <ac:spMkLst>
            <pc:docMk/>
            <pc:sldMk cId="3480926223" sldId="391"/>
            <ac:spMk id="8" creationId="{861A3310-ADB7-CB2A-2029-D749C4DE6D2D}"/>
          </ac:spMkLst>
        </pc:spChg>
        <pc:spChg chg="mod ord">
          <ac:chgData name="Shuojie Feng" userId="4f46ee3d-74b6-4475-bf09-c95ccd3ea1b3" providerId="ADAL" clId="{B49B2F8D-98F2-4EA3-A1B4-11DD63CA80F4}" dt="2025-03-10T06:33:14.015" v="15" actId="6264"/>
          <ac:spMkLst>
            <pc:docMk/>
            <pc:sldMk cId="3480926223" sldId="391"/>
            <ac:spMk id="9" creationId="{7364A256-1422-8396-E76B-BE5EBDE9B792}"/>
          </ac:spMkLst>
        </pc:spChg>
        <pc:spChg chg="mod ord">
          <ac:chgData name="Shuojie Feng" userId="4f46ee3d-74b6-4475-bf09-c95ccd3ea1b3" providerId="ADAL" clId="{B49B2F8D-98F2-4EA3-A1B4-11DD63CA80F4}" dt="2025-03-09T18:15:54.259" v="6" actId="700"/>
          <ac:spMkLst>
            <pc:docMk/>
            <pc:sldMk cId="3480926223" sldId="391"/>
            <ac:spMk id="10" creationId="{A5B0A120-822A-44DD-517D-E4E610B43C16}"/>
          </ac:spMkLst>
        </pc:spChg>
        <pc:spChg chg="mod ord">
          <ac:chgData name="Shuojie Feng" userId="4f46ee3d-74b6-4475-bf09-c95ccd3ea1b3" providerId="ADAL" clId="{B49B2F8D-98F2-4EA3-A1B4-11DD63CA80F4}" dt="2025-03-09T18:15:54.259" v="6" actId="700"/>
          <ac:spMkLst>
            <pc:docMk/>
            <pc:sldMk cId="3480926223" sldId="391"/>
            <ac:spMk id="11" creationId="{509F59E8-F2FE-8FB7-B08C-635E43426FD1}"/>
          </ac:spMkLst>
        </pc:spChg>
        <pc:spChg chg="add del mod">
          <ac:chgData name="Shuojie Feng" userId="4f46ee3d-74b6-4475-bf09-c95ccd3ea1b3" providerId="ADAL" clId="{B49B2F8D-98F2-4EA3-A1B4-11DD63CA80F4}" dt="2025-03-10T06:33:14.015" v="15" actId="6264"/>
          <ac:spMkLst>
            <pc:docMk/>
            <pc:sldMk cId="3480926223" sldId="391"/>
            <ac:spMk id="18" creationId="{05129D03-0CAB-4974-1968-48C2DCEC6591}"/>
          </ac:spMkLst>
        </pc:spChg>
        <pc:spChg chg="add del mod">
          <ac:chgData name="Shuojie Feng" userId="4f46ee3d-74b6-4475-bf09-c95ccd3ea1b3" providerId="ADAL" clId="{B49B2F8D-98F2-4EA3-A1B4-11DD63CA80F4}" dt="2025-03-10T06:33:14.015" v="15" actId="6264"/>
          <ac:spMkLst>
            <pc:docMk/>
            <pc:sldMk cId="3480926223" sldId="391"/>
            <ac:spMk id="20" creationId="{F3B92765-93B2-1463-CAA1-7524F3FCB954}"/>
          </ac:spMkLst>
        </pc:spChg>
        <pc:spChg chg="add del mod">
          <ac:chgData name="Shuojie Feng" userId="4f46ee3d-74b6-4475-bf09-c95ccd3ea1b3" providerId="ADAL" clId="{B49B2F8D-98F2-4EA3-A1B4-11DD63CA80F4}" dt="2025-03-10T06:33:14.015" v="15" actId="6264"/>
          <ac:spMkLst>
            <pc:docMk/>
            <pc:sldMk cId="3480926223" sldId="391"/>
            <ac:spMk id="21" creationId="{B034B2CF-4A0D-268D-7BA3-A038C1DA342F}"/>
          </ac:spMkLst>
        </pc:spChg>
        <pc:picChg chg="mod ord">
          <ac:chgData name="Shuojie Feng" userId="4f46ee3d-74b6-4475-bf09-c95ccd3ea1b3" providerId="ADAL" clId="{B49B2F8D-98F2-4EA3-A1B4-11DD63CA80F4}" dt="2025-03-09T18:15:54.259" v="6" actId="700"/>
          <ac:picMkLst>
            <pc:docMk/>
            <pc:sldMk cId="3480926223" sldId="391"/>
            <ac:picMk id="13" creationId="{4A833826-80CB-E37E-F87F-F9A659CCCC32}"/>
          </ac:picMkLst>
        </pc:picChg>
        <pc:picChg chg="mod ord">
          <ac:chgData name="Shuojie Feng" userId="4f46ee3d-74b6-4475-bf09-c95ccd3ea1b3" providerId="ADAL" clId="{B49B2F8D-98F2-4EA3-A1B4-11DD63CA80F4}" dt="2025-03-09T18:15:54.259" v="6" actId="700"/>
          <ac:picMkLst>
            <pc:docMk/>
            <pc:sldMk cId="3480926223" sldId="391"/>
            <ac:picMk id="15" creationId="{DE1B94D0-C433-BE19-1455-4D7F093A0C75}"/>
          </ac:picMkLst>
        </pc:picChg>
        <pc:picChg chg="mod ord">
          <ac:chgData name="Shuojie Feng" userId="4f46ee3d-74b6-4475-bf09-c95ccd3ea1b3" providerId="ADAL" clId="{B49B2F8D-98F2-4EA3-A1B4-11DD63CA80F4}" dt="2025-03-09T18:15:54.259" v="6" actId="700"/>
          <ac:picMkLst>
            <pc:docMk/>
            <pc:sldMk cId="3480926223" sldId="391"/>
            <ac:picMk id="17" creationId="{221B5842-2CFE-E10D-1C1D-F606D60904EE}"/>
          </ac:picMkLst>
        </pc:picChg>
      </pc:sldChg>
      <pc:sldChg chg="addSp delSp modSp mod chgLayout">
        <pc:chgData name="Shuojie Feng" userId="4f46ee3d-74b6-4475-bf09-c95ccd3ea1b3" providerId="ADAL" clId="{B49B2F8D-98F2-4EA3-A1B4-11DD63CA80F4}" dt="2025-03-10T06:33:18.053" v="17" actId="6264"/>
        <pc:sldMkLst>
          <pc:docMk/>
          <pc:sldMk cId="1480692249" sldId="392"/>
        </pc:sldMkLst>
        <pc:spChg chg="mod ord">
          <ac:chgData name="Shuojie Feng" userId="4f46ee3d-74b6-4475-bf09-c95ccd3ea1b3" providerId="ADAL" clId="{B49B2F8D-98F2-4EA3-A1B4-11DD63CA80F4}" dt="2025-03-10T06:33:18.053" v="17" actId="6264"/>
          <ac:spMkLst>
            <pc:docMk/>
            <pc:sldMk cId="1480692249" sldId="392"/>
            <ac:spMk id="2" creationId="{FA84E01A-2585-BE14-CDEA-C2C6982E90F1}"/>
          </ac:spMkLst>
        </pc:spChg>
        <pc:spChg chg="mod ord">
          <ac:chgData name="Shuojie Feng" userId="4f46ee3d-74b6-4475-bf09-c95ccd3ea1b3" providerId="ADAL" clId="{B49B2F8D-98F2-4EA3-A1B4-11DD63CA80F4}" dt="2025-03-10T06:33:18.053" v="17" actId="6264"/>
          <ac:spMkLst>
            <pc:docMk/>
            <pc:sldMk cId="1480692249" sldId="392"/>
            <ac:spMk id="3" creationId="{CFDA5392-14D3-A360-92B3-D2552F9CE0A5}"/>
          </ac:spMkLst>
        </pc:spChg>
        <pc:spChg chg="mod ord">
          <ac:chgData name="Shuojie Feng" userId="4f46ee3d-74b6-4475-bf09-c95ccd3ea1b3" providerId="ADAL" clId="{B49B2F8D-98F2-4EA3-A1B4-11DD63CA80F4}" dt="2025-03-09T18:16:01.827" v="7" actId="700"/>
          <ac:spMkLst>
            <pc:docMk/>
            <pc:sldMk cId="1480692249" sldId="392"/>
            <ac:spMk id="4" creationId="{7A14515E-0286-13E0-AD84-9C03D11FD33C}"/>
          </ac:spMkLst>
        </pc:spChg>
        <pc:spChg chg="mod ord">
          <ac:chgData name="Shuojie Feng" userId="4f46ee3d-74b6-4475-bf09-c95ccd3ea1b3" providerId="ADAL" clId="{B49B2F8D-98F2-4EA3-A1B4-11DD63CA80F4}" dt="2025-03-09T18:16:01.827" v="7" actId="700"/>
          <ac:spMkLst>
            <pc:docMk/>
            <pc:sldMk cId="1480692249" sldId="392"/>
            <ac:spMk id="5" creationId="{2098CE55-CE4B-1A71-134D-B30C6033A347}"/>
          </ac:spMkLst>
        </pc:spChg>
        <pc:spChg chg="mod ord">
          <ac:chgData name="Shuojie Feng" userId="4f46ee3d-74b6-4475-bf09-c95ccd3ea1b3" providerId="ADAL" clId="{B49B2F8D-98F2-4EA3-A1B4-11DD63CA80F4}" dt="2025-03-10T06:33:18.053" v="17" actId="6264"/>
          <ac:spMkLst>
            <pc:docMk/>
            <pc:sldMk cId="1480692249" sldId="392"/>
            <ac:spMk id="6" creationId="{E29A99A9-A761-19E8-D1E9-C8B9DB7F7A8F}"/>
          </ac:spMkLst>
        </pc:spChg>
        <pc:spChg chg="mod ord">
          <ac:chgData name="Shuojie Feng" userId="4f46ee3d-74b6-4475-bf09-c95ccd3ea1b3" providerId="ADAL" clId="{B49B2F8D-98F2-4EA3-A1B4-11DD63CA80F4}" dt="2025-03-10T06:33:18.053" v="17" actId="6264"/>
          <ac:spMkLst>
            <pc:docMk/>
            <pc:sldMk cId="1480692249" sldId="392"/>
            <ac:spMk id="7" creationId="{5A0E261A-06BB-800D-021F-CA9D3BE95C07}"/>
          </ac:spMkLst>
        </pc:spChg>
        <pc:spChg chg="mod ord">
          <ac:chgData name="Shuojie Feng" userId="4f46ee3d-74b6-4475-bf09-c95ccd3ea1b3" providerId="ADAL" clId="{B49B2F8D-98F2-4EA3-A1B4-11DD63CA80F4}" dt="2025-03-09T18:16:01.827" v="7" actId="700"/>
          <ac:spMkLst>
            <pc:docMk/>
            <pc:sldMk cId="1480692249" sldId="392"/>
            <ac:spMk id="8" creationId="{A818DA7C-129A-8E15-9C68-5B38913FA6B0}"/>
          </ac:spMkLst>
        </pc:spChg>
        <pc:spChg chg="mod ord">
          <ac:chgData name="Shuojie Feng" userId="4f46ee3d-74b6-4475-bf09-c95ccd3ea1b3" providerId="ADAL" clId="{B49B2F8D-98F2-4EA3-A1B4-11DD63CA80F4}" dt="2025-03-09T18:16:01.827" v="7" actId="700"/>
          <ac:spMkLst>
            <pc:docMk/>
            <pc:sldMk cId="1480692249" sldId="392"/>
            <ac:spMk id="9" creationId="{8A6A9C7D-E3EC-8B0D-7764-02424017C359}"/>
          </ac:spMkLst>
        </pc:spChg>
        <pc:spChg chg="mod ord">
          <ac:chgData name="Shuojie Feng" userId="4f46ee3d-74b6-4475-bf09-c95ccd3ea1b3" providerId="ADAL" clId="{B49B2F8D-98F2-4EA3-A1B4-11DD63CA80F4}" dt="2025-03-10T06:33:18.053" v="17" actId="6264"/>
          <ac:spMkLst>
            <pc:docMk/>
            <pc:sldMk cId="1480692249" sldId="392"/>
            <ac:spMk id="10" creationId="{F660DA0F-150D-4907-C724-7CEB6F78AD86}"/>
          </ac:spMkLst>
        </pc:spChg>
        <pc:spChg chg="add del mod">
          <ac:chgData name="Shuojie Feng" userId="4f46ee3d-74b6-4475-bf09-c95ccd3ea1b3" providerId="ADAL" clId="{B49B2F8D-98F2-4EA3-A1B4-11DD63CA80F4}" dt="2025-03-10T06:33:18.053" v="17" actId="6264"/>
          <ac:spMkLst>
            <pc:docMk/>
            <pc:sldMk cId="1480692249" sldId="392"/>
            <ac:spMk id="12" creationId="{C5424C86-6E43-7B85-746D-CB9E2B490DBB}"/>
          </ac:spMkLst>
        </pc:spChg>
        <pc:spChg chg="add del mod">
          <ac:chgData name="Shuojie Feng" userId="4f46ee3d-74b6-4475-bf09-c95ccd3ea1b3" providerId="ADAL" clId="{B49B2F8D-98F2-4EA3-A1B4-11DD63CA80F4}" dt="2025-03-10T06:33:18.053" v="17" actId="6264"/>
          <ac:spMkLst>
            <pc:docMk/>
            <pc:sldMk cId="1480692249" sldId="392"/>
            <ac:spMk id="13" creationId="{C9BF1ABB-A5AD-EA31-1DA5-5A599E790CBD}"/>
          </ac:spMkLst>
        </pc:spChg>
        <pc:spChg chg="add del mod">
          <ac:chgData name="Shuojie Feng" userId="4f46ee3d-74b6-4475-bf09-c95ccd3ea1b3" providerId="ADAL" clId="{B49B2F8D-98F2-4EA3-A1B4-11DD63CA80F4}" dt="2025-03-10T06:33:18.053" v="17" actId="6264"/>
          <ac:spMkLst>
            <pc:docMk/>
            <pc:sldMk cId="1480692249" sldId="392"/>
            <ac:spMk id="15" creationId="{41189F3E-14FE-C383-2536-F518C3EBD898}"/>
          </ac:spMkLst>
        </pc:spChg>
        <pc:spChg chg="add del mod">
          <ac:chgData name="Shuojie Feng" userId="4f46ee3d-74b6-4475-bf09-c95ccd3ea1b3" providerId="ADAL" clId="{B49B2F8D-98F2-4EA3-A1B4-11DD63CA80F4}" dt="2025-03-10T06:33:18.053" v="17" actId="6264"/>
          <ac:spMkLst>
            <pc:docMk/>
            <pc:sldMk cId="1480692249" sldId="392"/>
            <ac:spMk id="18" creationId="{E8D9DECD-6F99-AFF9-74C0-16C250C1A9AA}"/>
          </ac:spMkLst>
        </pc:spChg>
        <pc:spChg chg="add del mod">
          <ac:chgData name="Shuojie Feng" userId="4f46ee3d-74b6-4475-bf09-c95ccd3ea1b3" providerId="ADAL" clId="{B49B2F8D-98F2-4EA3-A1B4-11DD63CA80F4}" dt="2025-03-10T06:33:18.053" v="17" actId="6264"/>
          <ac:spMkLst>
            <pc:docMk/>
            <pc:sldMk cId="1480692249" sldId="392"/>
            <ac:spMk id="19" creationId="{13B9A476-09D2-75EF-1E94-40E61BA050EF}"/>
          </ac:spMkLst>
        </pc:spChg>
      </pc:sldChg>
      <pc:sldChg chg="addSp delSp modSp mod chgLayout">
        <pc:chgData name="Shuojie Feng" userId="4f46ee3d-74b6-4475-bf09-c95ccd3ea1b3" providerId="ADAL" clId="{B49B2F8D-98F2-4EA3-A1B4-11DD63CA80F4}" dt="2025-03-10T06:33:27.441" v="21" actId="6264"/>
        <pc:sldMkLst>
          <pc:docMk/>
          <pc:sldMk cId="2557989569" sldId="393"/>
        </pc:sldMkLst>
        <pc:spChg chg="mod ord">
          <ac:chgData name="Shuojie Feng" userId="4f46ee3d-74b6-4475-bf09-c95ccd3ea1b3" providerId="ADAL" clId="{B49B2F8D-98F2-4EA3-A1B4-11DD63CA80F4}" dt="2025-03-10T06:33:27.441" v="21" actId="6264"/>
          <ac:spMkLst>
            <pc:docMk/>
            <pc:sldMk cId="2557989569" sldId="393"/>
            <ac:spMk id="2" creationId="{770440AA-C247-9B0E-0138-59D98C512F1E}"/>
          </ac:spMkLst>
        </pc:spChg>
        <pc:spChg chg="add del mod">
          <ac:chgData name="Shuojie Feng" userId="4f46ee3d-74b6-4475-bf09-c95ccd3ea1b3" providerId="ADAL" clId="{B49B2F8D-98F2-4EA3-A1B4-11DD63CA80F4}" dt="2025-03-10T06:33:27.441" v="21" actId="6264"/>
          <ac:spMkLst>
            <pc:docMk/>
            <pc:sldMk cId="2557989569" sldId="393"/>
            <ac:spMk id="3" creationId="{CEF2A69E-23AB-7CF0-1278-F05E67A99A34}"/>
          </ac:spMkLst>
        </pc:spChg>
        <pc:spChg chg="add del mod">
          <ac:chgData name="Shuojie Feng" userId="4f46ee3d-74b6-4475-bf09-c95ccd3ea1b3" providerId="ADAL" clId="{B49B2F8D-98F2-4EA3-A1B4-11DD63CA80F4}" dt="2025-03-10T06:33:27.441" v="21" actId="6264"/>
          <ac:spMkLst>
            <pc:docMk/>
            <pc:sldMk cId="2557989569" sldId="393"/>
            <ac:spMk id="4" creationId="{66912C97-BA79-5B9A-99DD-FFA07A7192FE}"/>
          </ac:spMkLst>
        </pc:spChg>
        <pc:spChg chg="add del mod">
          <ac:chgData name="Shuojie Feng" userId="4f46ee3d-74b6-4475-bf09-c95ccd3ea1b3" providerId="ADAL" clId="{B49B2F8D-98F2-4EA3-A1B4-11DD63CA80F4}" dt="2025-03-10T06:33:27.441" v="21" actId="6264"/>
          <ac:spMkLst>
            <pc:docMk/>
            <pc:sldMk cId="2557989569" sldId="393"/>
            <ac:spMk id="5" creationId="{239B9097-C674-02FD-7984-257EB61D6104}"/>
          </ac:spMkLst>
        </pc:spChg>
        <pc:spChg chg="mod ord">
          <ac:chgData name="Shuojie Feng" userId="4f46ee3d-74b6-4475-bf09-c95ccd3ea1b3" providerId="ADAL" clId="{B49B2F8D-98F2-4EA3-A1B4-11DD63CA80F4}" dt="2025-03-10T06:33:27.441" v="21" actId="6264"/>
          <ac:spMkLst>
            <pc:docMk/>
            <pc:sldMk cId="2557989569" sldId="393"/>
            <ac:spMk id="7" creationId="{78709000-FBCC-10CF-488D-A883106F888C}"/>
          </ac:spMkLst>
        </pc:spChg>
        <pc:spChg chg="mod ord">
          <ac:chgData name="Shuojie Feng" userId="4f46ee3d-74b6-4475-bf09-c95ccd3ea1b3" providerId="ADAL" clId="{B49B2F8D-98F2-4EA3-A1B4-11DD63CA80F4}" dt="2025-03-10T06:33:27.441" v="21" actId="6264"/>
          <ac:spMkLst>
            <pc:docMk/>
            <pc:sldMk cId="2557989569" sldId="393"/>
            <ac:spMk id="8" creationId="{BD2CADB4-4B00-BEB9-96CA-9F9A9DB666D6}"/>
          </ac:spMkLst>
        </pc:spChg>
        <pc:spChg chg="mod ord">
          <ac:chgData name="Shuojie Feng" userId="4f46ee3d-74b6-4475-bf09-c95ccd3ea1b3" providerId="ADAL" clId="{B49B2F8D-98F2-4EA3-A1B4-11DD63CA80F4}" dt="2025-03-10T06:33:27.441" v="21" actId="6264"/>
          <ac:spMkLst>
            <pc:docMk/>
            <pc:sldMk cId="2557989569" sldId="393"/>
            <ac:spMk id="9" creationId="{F8909374-0A1B-E9AF-A62D-645BECB712EF}"/>
          </ac:spMkLst>
        </pc:spChg>
        <pc:spChg chg="mod">
          <ac:chgData name="Shuojie Feng" userId="4f46ee3d-74b6-4475-bf09-c95ccd3ea1b3" providerId="ADAL" clId="{B49B2F8D-98F2-4EA3-A1B4-11DD63CA80F4}" dt="2025-03-09T18:14:11.921" v="1"/>
          <ac:spMkLst>
            <pc:docMk/>
            <pc:sldMk cId="2557989569" sldId="393"/>
            <ac:spMk id="10" creationId="{539EE458-9DF9-C8BF-1BDE-BFC410E3FF2C}"/>
          </ac:spMkLst>
        </pc:spChg>
        <pc:spChg chg="mod">
          <ac:chgData name="Shuojie Feng" userId="4f46ee3d-74b6-4475-bf09-c95ccd3ea1b3" providerId="ADAL" clId="{B49B2F8D-98F2-4EA3-A1B4-11DD63CA80F4}" dt="2025-03-09T18:14:11.921" v="1"/>
          <ac:spMkLst>
            <pc:docMk/>
            <pc:sldMk cId="2557989569" sldId="393"/>
            <ac:spMk id="11" creationId="{AF651256-540E-0771-7FA1-3938C2B54D73}"/>
          </ac:spMkLst>
        </pc:spChg>
        <pc:spChg chg="mod">
          <ac:chgData name="Shuojie Feng" userId="4f46ee3d-74b6-4475-bf09-c95ccd3ea1b3" providerId="ADAL" clId="{B49B2F8D-98F2-4EA3-A1B4-11DD63CA80F4}" dt="2025-03-09T18:14:11.921" v="1"/>
          <ac:spMkLst>
            <pc:docMk/>
            <pc:sldMk cId="2557989569" sldId="393"/>
            <ac:spMk id="12" creationId="{696CABC0-CB35-820A-604E-EAE385030B2A}"/>
          </ac:spMkLst>
        </pc:spChg>
        <pc:spChg chg="mod">
          <ac:chgData name="Shuojie Feng" userId="4f46ee3d-74b6-4475-bf09-c95ccd3ea1b3" providerId="ADAL" clId="{B49B2F8D-98F2-4EA3-A1B4-11DD63CA80F4}" dt="2025-03-09T18:14:11.921" v="1"/>
          <ac:spMkLst>
            <pc:docMk/>
            <pc:sldMk cId="2557989569" sldId="393"/>
            <ac:spMk id="13" creationId="{2796E9FE-E17D-36E6-7C88-CB8D0F5BB9AA}"/>
          </ac:spMkLst>
        </pc:spChg>
        <pc:spChg chg="mod ord">
          <ac:chgData name="Shuojie Feng" userId="4f46ee3d-74b6-4475-bf09-c95ccd3ea1b3" providerId="ADAL" clId="{B49B2F8D-98F2-4EA3-A1B4-11DD63CA80F4}" dt="2025-03-10T06:33:27.441" v="21" actId="6264"/>
          <ac:spMkLst>
            <pc:docMk/>
            <pc:sldMk cId="2557989569" sldId="393"/>
            <ac:spMk id="14" creationId="{7D2D6BE2-1068-2A87-2884-76EC3F71F2A5}"/>
          </ac:spMkLst>
        </pc:spChg>
        <pc:spChg chg="add del mod">
          <ac:chgData name="Shuojie Feng" userId="4f46ee3d-74b6-4475-bf09-c95ccd3ea1b3" providerId="ADAL" clId="{B49B2F8D-98F2-4EA3-A1B4-11DD63CA80F4}" dt="2025-03-10T06:33:27.441" v="21" actId="6264"/>
          <ac:spMkLst>
            <pc:docMk/>
            <pc:sldMk cId="2557989569" sldId="393"/>
            <ac:spMk id="19" creationId="{BAFCF63D-E826-AE26-C638-8174C795F65B}"/>
          </ac:spMkLst>
        </pc:spChg>
        <pc:spChg chg="add del mod">
          <ac:chgData name="Shuojie Feng" userId="4f46ee3d-74b6-4475-bf09-c95ccd3ea1b3" providerId="ADAL" clId="{B49B2F8D-98F2-4EA3-A1B4-11DD63CA80F4}" dt="2025-03-10T06:33:27.441" v="21" actId="6264"/>
          <ac:spMkLst>
            <pc:docMk/>
            <pc:sldMk cId="2557989569" sldId="393"/>
            <ac:spMk id="24" creationId="{47D20F6F-6DF4-A0BC-5673-09BBAB801114}"/>
          </ac:spMkLst>
        </pc:spChg>
        <pc:picChg chg="mod">
          <ac:chgData name="Shuojie Feng" userId="4f46ee3d-74b6-4475-bf09-c95ccd3ea1b3" providerId="ADAL" clId="{B49B2F8D-98F2-4EA3-A1B4-11DD63CA80F4}" dt="2025-03-09T18:14:11.921" v="1"/>
          <ac:picMkLst>
            <pc:docMk/>
            <pc:sldMk cId="2557989569" sldId="393"/>
            <ac:picMk id="22" creationId="{08A5F688-AAE4-8F1E-0364-2ED6166E8AE4}"/>
          </ac:picMkLst>
        </pc:picChg>
      </pc:sldChg>
      <pc:sldChg chg="addSp delSp modSp mod chgLayout">
        <pc:chgData name="Shuojie Feng" userId="4f46ee3d-74b6-4475-bf09-c95ccd3ea1b3" providerId="ADAL" clId="{B49B2F8D-98F2-4EA3-A1B4-11DD63CA80F4}" dt="2025-03-10T06:34:19.638" v="35" actId="6264"/>
        <pc:sldMkLst>
          <pc:docMk/>
          <pc:sldMk cId="1641402621" sldId="394"/>
        </pc:sldMkLst>
        <pc:spChg chg="mod">
          <ac:chgData name="Shuojie Feng" userId="4f46ee3d-74b6-4475-bf09-c95ccd3ea1b3" providerId="ADAL" clId="{B49B2F8D-98F2-4EA3-A1B4-11DD63CA80F4}" dt="2025-03-09T18:14:11.921" v="1"/>
          <ac:spMkLst>
            <pc:docMk/>
            <pc:sldMk cId="1641402621" sldId="394"/>
            <ac:spMk id="2" creationId="{E2CB49C4-FC7A-8BCB-7DC5-BD3EECC0A92C}"/>
          </ac:spMkLst>
        </pc:spChg>
        <pc:spChg chg="add del mod">
          <ac:chgData name="Shuojie Feng" userId="4f46ee3d-74b6-4475-bf09-c95ccd3ea1b3" providerId="ADAL" clId="{B49B2F8D-98F2-4EA3-A1B4-11DD63CA80F4}" dt="2025-03-10T06:34:19.638" v="35" actId="6264"/>
          <ac:spMkLst>
            <pc:docMk/>
            <pc:sldMk cId="1641402621" sldId="394"/>
            <ac:spMk id="3" creationId="{E1469678-B54B-33BC-D8CB-6B765371E129}"/>
          </ac:spMkLst>
        </pc:spChg>
        <pc:spChg chg="mod">
          <ac:chgData name="Shuojie Feng" userId="4f46ee3d-74b6-4475-bf09-c95ccd3ea1b3" providerId="ADAL" clId="{B49B2F8D-98F2-4EA3-A1B4-11DD63CA80F4}" dt="2025-03-09T18:14:11.921" v="1"/>
          <ac:spMkLst>
            <pc:docMk/>
            <pc:sldMk cId="1641402621" sldId="394"/>
            <ac:spMk id="4" creationId="{AE15009E-0C11-75CD-B7F1-D6B390495827}"/>
          </ac:spMkLst>
        </pc:spChg>
        <pc:spChg chg="mod ord">
          <ac:chgData name="Shuojie Feng" userId="4f46ee3d-74b6-4475-bf09-c95ccd3ea1b3" providerId="ADAL" clId="{B49B2F8D-98F2-4EA3-A1B4-11DD63CA80F4}" dt="2025-03-10T06:34:19.638" v="35" actId="6264"/>
          <ac:spMkLst>
            <pc:docMk/>
            <pc:sldMk cId="1641402621" sldId="394"/>
            <ac:spMk id="5" creationId="{E1CEC497-BA41-D759-D0F7-EC62A4D42F31}"/>
          </ac:spMkLst>
        </pc:spChg>
        <pc:spChg chg="mod">
          <ac:chgData name="Shuojie Feng" userId="4f46ee3d-74b6-4475-bf09-c95ccd3ea1b3" providerId="ADAL" clId="{B49B2F8D-98F2-4EA3-A1B4-11DD63CA80F4}" dt="2025-03-09T18:14:11.921" v="1"/>
          <ac:spMkLst>
            <pc:docMk/>
            <pc:sldMk cId="1641402621" sldId="394"/>
            <ac:spMk id="6" creationId="{9DA22CEF-421E-A6A6-ECB4-2612EA3A23A4}"/>
          </ac:spMkLst>
        </pc:spChg>
        <pc:spChg chg="mod">
          <ac:chgData name="Shuojie Feng" userId="4f46ee3d-74b6-4475-bf09-c95ccd3ea1b3" providerId="ADAL" clId="{B49B2F8D-98F2-4EA3-A1B4-11DD63CA80F4}" dt="2025-03-09T18:14:11.921" v="1"/>
          <ac:spMkLst>
            <pc:docMk/>
            <pc:sldMk cId="1641402621" sldId="394"/>
            <ac:spMk id="7" creationId="{0ED94099-95E8-15D8-1853-398FB3EE3658}"/>
          </ac:spMkLst>
        </pc:spChg>
        <pc:spChg chg="mod ord">
          <ac:chgData name="Shuojie Feng" userId="4f46ee3d-74b6-4475-bf09-c95ccd3ea1b3" providerId="ADAL" clId="{B49B2F8D-98F2-4EA3-A1B4-11DD63CA80F4}" dt="2025-03-10T06:34:19.638" v="35" actId="6264"/>
          <ac:spMkLst>
            <pc:docMk/>
            <pc:sldMk cId="1641402621" sldId="394"/>
            <ac:spMk id="8" creationId="{21C1E420-3479-335A-0C4A-9EA0FB5C93EE}"/>
          </ac:spMkLst>
        </pc:spChg>
        <pc:spChg chg="mod ord">
          <ac:chgData name="Shuojie Feng" userId="4f46ee3d-74b6-4475-bf09-c95ccd3ea1b3" providerId="ADAL" clId="{B49B2F8D-98F2-4EA3-A1B4-11DD63CA80F4}" dt="2025-03-10T06:34:19.638" v="35" actId="6264"/>
          <ac:spMkLst>
            <pc:docMk/>
            <pc:sldMk cId="1641402621" sldId="394"/>
            <ac:spMk id="9" creationId="{9468D026-F39F-28BC-62CD-A87314298DCA}"/>
          </ac:spMkLst>
        </pc:spChg>
        <pc:spChg chg="mod">
          <ac:chgData name="Shuojie Feng" userId="4f46ee3d-74b6-4475-bf09-c95ccd3ea1b3" providerId="ADAL" clId="{B49B2F8D-98F2-4EA3-A1B4-11DD63CA80F4}" dt="2025-03-09T18:14:11.921" v="1"/>
          <ac:spMkLst>
            <pc:docMk/>
            <pc:sldMk cId="1641402621" sldId="394"/>
            <ac:spMk id="10" creationId="{A14D7915-4738-62D9-18BB-D068002D1F93}"/>
          </ac:spMkLst>
        </pc:spChg>
        <pc:spChg chg="mod">
          <ac:chgData name="Shuojie Feng" userId="4f46ee3d-74b6-4475-bf09-c95ccd3ea1b3" providerId="ADAL" clId="{B49B2F8D-98F2-4EA3-A1B4-11DD63CA80F4}" dt="2025-03-09T18:14:11.921" v="1"/>
          <ac:spMkLst>
            <pc:docMk/>
            <pc:sldMk cId="1641402621" sldId="394"/>
            <ac:spMk id="11" creationId="{23311576-1347-9A46-4CF4-5EC72E4F6F56}"/>
          </ac:spMkLst>
        </pc:spChg>
        <pc:spChg chg="add del mod">
          <ac:chgData name="Shuojie Feng" userId="4f46ee3d-74b6-4475-bf09-c95ccd3ea1b3" providerId="ADAL" clId="{B49B2F8D-98F2-4EA3-A1B4-11DD63CA80F4}" dt="2025-03-10T06:34:19.638" v="35" actId="6264"/>
          <ac:spMkLst>
            <pc:docMk/>
            <pc:sldMk cId="1641402621" sldId="394"/>
            <ac:spMk id="12" creationId="{9A7A7C36-4C2C-CC67-E2BA-73A015E7B283}"/>
          </ac:spMkLst>
        </pc:spChg>
        <pc:spChg chg="add del mod">
          <ac:chgData name="Shuojie Feng" userId="4f46ee3d-74b6-4475-bf09-c95ccd3ea1b3" providerId="ADAL" clId="{B49B2F8D-98F2-4EA3-A1B4-11DD63CA80F4}" dt="2025-03-10T06:34:19.638" v="35" actId="6264"/>
          <ac:spMkLst>
            <pc:docMk/>
            <pc:sldMk cId="1641402621" sldId="394"/>
            <ac:spMk id="14" creationId="{384200D1-376B-B3A0-7710-F3A32DD615F6}"/>
          </ac:spMkLst>
        </pc:spChg>
        <pc:spChg chg="add del mod">
          <ac:chgData name="Shuojie Feng" userId="4f46ee3d-74b6-4475-bf09-c95ccd3ea1b3" providerId="ADAL" clId="{B49B2F8D-98F2-4EA3-A1B4-11DD63CA80F4}" dt="2025-03-10T06:34:19.638" v="35" actId="6264"/>
          <ac:spMkLst>
            <pc:docMk/>
            <pc:sldMk cId="1641402621" sldId="394"/>
            <ac:spMk id="16" creationId="{907F75AB-0119-415A-1667-AA0B03FE6233}"/>
          </ac:spMkLst>
        </pc:spChg>
        <pc:spChg chg="add del mod">
          <ac:chgData name="Shuojie Feng" userId="4f46ee3d-74b6-4475-bf09-c95ccd3ea1b3" providerId="ADAL" clId="{B49B2F8D-98F2-4EA3-A1B4-11DD63CA80F4}" dt="2025-03-10T06:34:19.638" v="35" actId="6264"/>
          <ac:spMkLst>
            <pc:docMk/>
            <pc:sldMk cId="1641402621" sldId="394"/>
            <ac:spMk id="18" creationId="{8AF2EADF-322A-E69A-FABA-87F6CA0DB16D}"/>
          </ac:spMkLst>
        </pc:spChg>
        <pc:spChg chg="add del mod">
          <ac:chgData name="Shuojie Feng" userId="4f46ee3d-74b6-4475-bf09-c95ccd3ea1b3" providerId="ADAL" clId="{B49B2F8D-98F2-4EA3-A1B4-11DD63CA80F4}" dt="2025-03-10T06:34:19.638" v="35" actId="6264"/>
          <ac:spMkLst>
            <pc:docMk/>
            <pc:sldMk cId="1641402621" sldId="394"/>
            <ac:spMk id="19" creationId="{578EFB34-97A1-9D28-3AF7-4947734B7907}"/>
          </ac:spMkLst>
        </pc:spChg>
        <pc:spChg chg="add del mod">
          <ac:chgData name="Shuojie Feng" userId="4f46ee3d-74b6-4475-bf09-c95ccd3ea1b3" providerId="ADAL" clId="{B49B2F8D-98F2-4EA3-A1B4-11DD63CA80F4}" dt="2025-03-10T06:34:19.638" v="35" actId="6264"/>
          <ac:spMkLst>
            <pc:docMk/>
            <pc:sldMk cId="1641402621" sldId="394"/>
            <ac:spMk id="20" creationId="{DE3DC3A8-288F-3A93-64B6-CF9E7878C328}"/>
          </ac:spMkLst>
        </pc:spChg>
        <pc:picChg chg="mod">
          <ac:chgData name="Shuojie Feng" userId="4f46ee3d-74b6-4475-bf09-c95ccd3ea1b3" providerId="ADAL" clId="{B49B2F8D-98F2-4EA3-A1B4-11DD63CA80F4}" dt="2025-03-09T18:14:11.921" v="1"/>
          <ac:picMkLst>
            <pc:docMk/>
            <pc:sldMk cId="1641402621" sldId="394"/>
            <ac:picMk id="13" creationId="{B53F619D-4864-2762-897F-5A7F5B528779}"/>
          </ac:picMkLst>
        </pc:picChg>
      </pc:sldChg>
      <pc:sldChg chg="addSp delSp modSp mod chgLayout">
        <pc:chgData name="Shuojie Feng" userId="4f46ee3d-74b6-4475-bf09-c95ccd3ea1b3" providerId="ADAL" clId="{B49B2F8D-98F2-4EA3-A1B4-11DD63CA80F4}" dt="2025-03-10T06:34:40.260" v="44" actId="6264"/>
        <pc:sldMkLst>
          <pc:docMk/>
          <pc:sldMk cId="2942273986" sldId="395"/>
        </pc:sldMkLst>
        <pc:spChg chg="mod">
          <ac:chgData name="Shuojie Feng" userId="4f46ee3d-74b6-4475-bf09-c95ccd3ea1b3" providerId="ADAL" clId="{B49B2F8D-98F2-4EA3-A1B4-11DD63CA80F4}" dt="2025-03-09T18:14:11.921" v="1"/>
          <ac:spMkLst>
            <pc:docMk/>
            <pc:sldMk cId="2942273986" sldId="395"/>
            <ac:spMk id="2" creationId="{8760C028-0252-4472-9630-911E31C0452F}"/>
          </ac:spMkLst>
        </pc:spChg>
        <pc:spChg chg="mod ord">
          <ac:chgData name="Shuojie Feng" userId="4f46ee3d-74b6-4475-bf09-c95ccd3ea1b3" providerId="ADAL" clId="{B49B2F8D-98F2-4EA3-A1B4-11DD63CA80F4}" dt="2025-03-10T06:34:40.260" v="44" actId="6264"/>
          <ac:spMkLst>
            <pc:docMk/>
            <pc:sldMk cId="2942273986" sldId="395"/>
            <ac:spMk id="3" creationId="{9A47EDB9-A641-BB47-6B84-5B093BE0F8EE}"/>
          </ac:spMkLst>
        </pc:spChg>
        <pc:spChg chg="mod">
          <ac:chgData name="Shuojie Feng" userId="4f46ee3d-74b6-4475-bf09-c95ccd3ea1b3" providerId="ADAL" clId="{B49B2F8D-98F2-4EA3-A1B4-11DD63CA80F4}" dt="2025-03-09T18:14:11.921" v="1"/>
          <ac:spMkLst>
            <pc:docMk/>
            <pc:sldMk cId="2942273986" sldId="395"/>
            <ac:spMk id="4" creationId="{BBBB0DB3-26D3-A0EF-0432-72535E7F39BB}"/>
          </ac:spMkLst>
        </pc:spChg>
        <pc:spChg chg="mod ord">
          <ac:chgData name="Shuojie Feng" userId="4f46ee3d-74b6-4475-bf09-c95ccd3ea1b3" providerId="ADAL" clId="{B49B2F8D-98F2-4EA3-A1B4-11DD63CA80F4}" dt="2025-03-10T06:34:40.260" v="44" actId="6264"/>
          <ac:spMkLst>
            <pc:docMk/>
            <pc:sldMk cId="2942273986" sldId="395"/>
            <ac:spMk id="5" creationId="{54ADCFBF-7A0C-0E6D-3794-DB7930F5FEBA}"/>
          </ac:spMkLst>
        </pc:spChg>
        <pc:spChg chg="mod ord">
          <ac:chgData name="Shuojie Feng" userId="4f46ee3d-74b6-4475-bf09-c95ccd3ea1b3" providerId="ADAL" clId="{B49B2F8D-98F2-4EA3-A1B4-11DD63CA80F4}" dt="2025-03-10T06:34:40.260" v="44" actId="6264"/>
          <ac:spMkLst>
            <pc:docMk/>
            <pc:sldMk cId="2942273986" sldId="395"/>
            <ac:spMk id="6" creationId="{AD2F73A1-45B1-038E-B5E0-015C8B74DF5F}"/>
          </ac:spMkLst>
        </pc:spChg>
        <pc:spChg chg="mod ord">
          <ac:chgData name="Shuojie Feng" userId="4f46ee3d-74b6-4475-bf09-c95ccd3ea1b3" providerId="ADAL" clId="{B49B2F8D-98F2-4EA3-A1B4-11DD63CA80F4}" dt="2025-03-10T06:34:40.260" v="44" actId="6264"/>
          <ac:spMkLst>
            <pc:docMk/>
            <pc:sldMk cId="2942273986" sldId="395"/>
            <ac:spMk id="7" creationId="{8F6E209A-E39B-355A-CA57-CB976767A75A}"/>
          </ac:spMkLst>
        </pc:spChg>
        <pc:spChg chg="mod ord">
          <ac:chgData name="Shuojie Feng" userId="4f46ee3d-74b6-4475-bf09-c95ccd3ea1b3" providerId="ADAL" clId="{B49B2F8D-98F2-4EA3-A1B4-11DD63CA80F4}" dt="2025-03-10T06:34:40.260" v="44" actId="6264"/>
          <ac:spMkLst>
            <pc:docMk/>
            <pc:sldMk cId="2942273986" sldId="395"/>
            <ac:spMk id="8" creationId="{0B88896F-7054-08CD-74E4-1D3DD168C964}"/>
          </ac:spMkLst>
        </pc:spChg>
        <pc:spChg chg="mod">
          <ac:chgData name="Shuojie Feng" userId="4f46ee3d-74b6-4475-bf09-c95ccd3ea1b3" providerId="ADAL" clId="{B49B2F8D-98F2-4EA3-A1B4-11DD63CA80F4}" dt="2025-03-09T18:14:11.921" v="1"/>
          <ac:spMkLst>
            <pc:docMk/>
            <pc:sldMk cId="2942273986" sldId="395"/>
            <ac:spMk id="9" creationId="{6067E782-0EFC-0174-01B6-60E84068C2D6}"/>
          </ac:spMkLst>
        </pc:spChg>
        <pc:spChg chg="mod">
          <ac:chgData name="Shuojie Feng" userId="4f46ee3d-74b6-4475-bf09-c95ccd3ea1b3" providerId="ADAL" clId="{B49B2F8D-98F2-4EA3-A1B4-11DD63CA80F4}" dt="2025-03-09T18:14:11.921" v="1"/>
          <ac:spMkLst>
            <pc:docMk/>
            <pc:sldMk cId="2942273986" sldId="395"/>
            <ac:spMk id="10" creationId="{B1A5BFAD-1A24-0271-D8CA-762425E2D016}"/>
          </ac:spMkLst>
        </pc:spChg>
        <pc:spChg chg="add del mod">
          <ac:chgData name="Shuojie Feng" userId="4f46ee3d-74b6-4475-bf09-c95ccd3ea1b3" providerId="ADAL" clId="{B49B2F8D-98F2-4EA3-A1B4-11DD63CA80F4}" dt="2025-03-10T06:34:40.260" v="44" actId="6264"/>
          <ac:spMkLst>
            <pc:docMk/>
            <pc:sldMk cId="2942273986" sldId="395"/>
            <ac:spMk id="12" creationId="{057486FD-73AD-9127-E5BF-42A29226532F}"/>
          </ac:spMkLst>
        </pc:spChg>
        <pc:spChg chg="add del mod">
          <ac:chgData name="Shuojie Feng" userId="4f46ee3d-74b6-4475-bf09-c95ccd3ea1b3" providerId="ADAL" clId="{B49B2F8D-98F2-4EA3-A1B4-11DD63CA80F4}" dt="2025-03-10T06:34:40.260" v="44" actId="6264"/>
          <ac:spMkLst>
            <pc:docMk/>
            <pc:sldMk cId="2942273986" sldId="395"/>
            <ac:spMk id="17" creationId="{106BBEFD-5A31-C322-EC7E-899D97D0D91B}"/>
          </ac:spMkLst>
        </pc:spChg>
        <pc:spChg chg="add del mod">
          <ac:chgData name="Shuojie Feng" userId="4f46ee3d-74b6-4475-bf09-c95ccd3ea1b3" providerId="ADAL" clId="{B49B2F8D-98F2-4EA3-A1B4-11DD63CA80F4}" dt="2025-03-10T06:34:40.260" v="44" actId="6264"/>
          <ac:spMkLst>
            <pc:docMk/>
            <pc:sldMk cId="2942273986" sldId="395"/>
            <ac:spMk id="19" creationId="{EBA1E38E-2DE5-4E59-92BF-19F2DC4A94FC}"/>
          </ac:spMkLst>
        </pc:spChg>
        <pc:spChg chg="add del mod">
          <ac:chgData name="Shuojie Feng" userId="4f46ee3d-74b6-4475-bf09-c95ccd3ea1b3" providerId="ADAL" clId="{B49B2F8D-98F2-4EA3-A1B4-11DD63CA80F4}" dt="2025-03-10T06:34:40.260" v="44" actId="6264"/>
          <ac:spMkLst>
            <pc:docMk/>
            <pc:sldMk cId="2942273986" sldId="395"/>
            <ac:spMk id="24" creationId="{C5913DCA-3CA8-8DEF-32ED-FDC1577B8B5C}"/>
          </ac:spMkLst>
        </pc:spChg>
        <pc:spChg chg="add del mod">
          <ac:chgData name="Shuojie Feng" userId="4f46ee3d-74b6-4475-bf09-c95ccd3ea1b3" providerId="ADAL" clId="{B49B2F8D-98F2-4EA3-A1B4-11DD63CA80F4}" dt="2025-03-10T06:34:40.260" v="44" actId="6264"/>
          <ac:spMkLst>
            <pc:docMk/>
            <pc:sldMk cId="2942273986" sldId="395"/>
            <ac:spMk id="26" creationId="{94E78046-BE8B-666A-F154-BBA2D9DE3B19}"/>
          </ac:spMkLst>
        </pc:spChg>
        <pc:picChg chg="mod">
          <ac:chgData name="Shuojie Feng" userId="4f46ee3d-74b6-4475-bf09-c95ccd3ea1b3" providerId="ADAL" clId="{B49B2F8D-98F2-4EA3-A1B4-11DD63CA80F4}" dt="2025-03-09T18:14:11.921" v="1"/>
          <ac:picMkLst>
            <pc:docMk/>
            <pc:sldMk cId="2942273986" sldId="395"/>
            <ac:picMk id="16" creationId="{2D784751-E088-2165-89EE-071DC66E37A4}"/>
          </ac:picMkLst>
        </pc:picChg>
        <pc:picChg chg="mod">
          <ac:chgData name="Shuojie Feng" userId="4f46ee3d-74b6-4475-bf09-c95ccd3ea1b3" providerId="ADAL" clId="{B49B2F8D-98F2-4EA3-A1B4-11DD63CA80F4}" dt="2025-03-09T18:14:11.921" v="1"/>
          <ac:picMkLst>
            <pc:docMk/>
            <pc:sldMk cId="2942273986" sldId="395"/>
            <ac:picMk id="18" creationId="{A20CC4F2-A89A-80FD-2824-A387C8F6A9A0}"/>
          </ac:picMkLst>
        </pc:picChg>
        <pc:picChg chg="mod">
          <ac:chgData name="Shuojie Feng" userId="4f46ee3d-74b6-4475-bf09-c95ccd3ea1b3" providerId="ADAL" clId="{B49B2F8D-98F2-4EA3-A1B4-11DD63CA80F4}" dt="2025-03-09T18:14:11.921" v="1"/>
          <ac:picMkLst>
            <pc:docMk/>
            <pc:sldMk cId="2942273986" sldId="395"/>
            <ac:picMk id="20" creationId="{E2FD0FDD-074F-8B15-080E-30A017E7CDBC}"/>
          </ac:picMkLst>
        </pc:picChg>
        <pc:picChg chg="mod">
          <ac:chgData name="Shuojie Feng" userId="4f46ee3d-74b6-4475-bf09-c95ccd3ea1b3" providerId="ADAL" clId="{B49B2F8D-98F2-4EA3-A1B4-11DD63CA80F4}" dt="2025-03-09T18:14:11.921" v="1"/>
          <ac:picMkLst>
            <pc:docMk/>
            <pc:sldMk cId="2942273986" sldId="395"/>
            <ac:picMk id="22" creationId="{253C9F8E-F2F0-BD53-758F-E6BCDE160F62}"/>
          </ac:picMkLst>
        </pc:picChg>
      </pc:sldChg>
      <pc:sldChg chg="addSp delSp modSp mod chgLayout">
        <pc:chgData name="Shuojie Feng" userId="4f46ee3d-74b6-4475-bf09-c95ccd3ea1b3" providerId="ADAL" clId="{B49B2F8D-98F2-4EA3-A1B4-11DD63CA80F4}" dt="2025-03-10T06:33:07.727" v="12" actId="6264"/>
        <pc:sldMkLst>
          <pc:docMk/>
          <pc:sldMk cId="3656576612" sldId="397"/>
        </pc:sldMkLst>
        <pc:spChg chg="mod ord">
          <ac:chgData name="Shuojie Feng" userId="4f46ee3d-74b6-4475-bf09-c95ccd3ea1b3" providerId="ADAL" clId="{B49B2F8D-98F2-4EA3-A1B4-11DD63CA80F4}" dt="2025-03-10T06:33:07.727" v="12" actId="6264"/>
          <ac:spMkLst>
            <pc:docMk/>
            <pc:sldMk cId="3656576612" sldId="397"/>
            <ac:spMk id="3" creationId="{64E5B9A5-654F-D10C-C72F-92F9B261CB60}"/>
          </ac:spMkLst>
        </pc:spChg>
        <pc:spChg chg="mod ord">
          <ac:chgData name="Shuojie Feng" userId="4f46ee3d-74b6-4475-bf09-c95ccd3ea1b3" providerId="ADAL" clId="{B49B2F8D-98F2-4EA3-A1B4-11DD63CA80F4}" dt="2025-03-10T06:33:07.727" v="12" actId="6264"/>
          <ac:spMkLst>
            <pc:docMk/>
            <pc:sldMk cId="3656576612" sldId="397"/>
            <ac:spMk id="4" creationId="{F24B31C9-771F-A407-D89F-280DF73B2FEF}"/>
          </ac:spMkLst>
        </pc:spChg>
        <pc:spChg chg="mod ord">
          <ac:chgData name="Shuojie Feng" userId="4f46ee3d-74b6-4475-bf09-c95ccd3ea1b3" providerId="ADAL" clId="{B49B2F8D-98F2-4EA3-A1B4-11DD63CA80F4}" dt="2025-03-10T06:33:07.727" v="12" actId="6264"/>
          <ac:spMkLst>
            <pc:docMk/>
            <pc:sldMk cId="3656576612" sldId="397"/>
            <ac:spMk id="6" creationId="{930E7F64-B964-8C53-CF09-F8CC256DCB1B}"/>
          </ac:spMkLst>
        </pc:spChg>
        <pc:spChg chg="mod ord">
          <ac:chgData name="Shuojie Feng" userId="4f46ee3d-74b6-4475-bf09-c95ccd3ea1b3" providerId="ADAL" clId="{B49B2F8D-98F2-4EA3-A1B4-11DD63CA80F4}" dt="2025-03-10T06:33:07.727" v="12" actId="6264"/>
          <ac:spMkLst>
            <pc:docMk/>
            <pc:sldMk cId="3656576612" sldId="397"/>
            <ac:spMk id="8" creationId="{1FF48E63-DF4C-5288-C8FE-B465284EA825}"/>
          </ac:spMkLst>
        </pc:spChg>
        <pc:spChg chg="mod ord">
          <ac:chgData name="Shuojie Feng" userId="4f46ee3d-74b6-4475-bf09-c95ccd3ea1b3" providerId="ADAL" clId="{B49B2F8D-98F2-4EA3-A1B4-11DD63CA80F4}" dt="2025-03-09T18:15:36.021" v="3" actId="700"/>
          <ac:spMkLst>
            <pc:docMk/>
            <pc:sldMk cId="3656576612" sldId="397"/>
            <ac:spMk id="10" creationId="{44926C95-B877-91A7-C35C-D42E894A714C}"/>
          </ac:spMkLst>
        </pc:spChg>
        <pc:spChg chg="mod ord">
          <ac:chgData name="Shuojie Feng" userId="4f46ee3d-74b6-4475-bf09-c95ccd3ea1b3" providerId="ADAL" clId="{B49B2F8D-98F2-4EA3-A1B4-11DD63CA80F4}" dt="2025-03-10T06:33:07.727" v="12" actId="6264"/>
          <ac:spMkLst>
            <pc:docMk/>
            <pc:sldMk cId="3656576612" sldId="397"/>
            <ac:spMk id="11" creationId="{1892148A-47C2-00A7-9F32-9193CDAA3EDE}"/>
          </ac:spMkLst>
        </pc:spChg>
        <pc:spChg chg="mod ord">
          <ac:chgData name="Shuojie Feng" userId="4f46ee3d-74b6-4475-bf09-c95ccd3ea1b3" providerId="ADAL" clId="{B49B2F8D-98F2-4EA3-A1B4-11DD63CA80F4}" dt="2025-03-09T18:15:36.021" v="3" actId="700"/>
          <ac:spMkLst>
            <pc:docMk/>
            <pc:sldMk cId="3656576612" sldId="397"/>
            <ac:spMk id="12" creationId="{8CCE4395-2732-DD6C-B289-143F90EC99FA}"/>
          </ac:spMkLst>
        </pc:spChg>
        <pc:spChg chg="mod ord">
          <ac:chgData name="Shuojie Feng" userId="4f46ee3d-74b6-4475-bf09-c95ccd3ea1b3" providerId="ADAL" clId="{B49B2F8D-98F2-4EA3-A1B4-11DD63CA80F4}" dt="2025-03-09T18:15:36.021" v="3" actId="700"/>
          <ac:spMkLst>
            <pc:docMk/>
            <pc:sldMk cId="3656576612" sldId="397"/>
            <ac:spMk id="13" creationId="{8F99EFA3-031E-E36A-8AD1-8C56185D1B2F}"/>
          </ac:spMkLst>
        </pc:spChg>
        <pc:spChg chg="mod ord">
          <ac:chgData name="Shuojie Feng" userId="4f46ee3d-74b6-4475-bf09-c95ccd3ea1b3" providerId="ADAL" clId="{B49B2F8D-98F2-4EA3-A1B4-11DD63CA80F4}" dt="2025-03-09T18:15:36.021" v="3" actId="700"/>
          <ac:spMkLst>
            <pc:docMk/>
            <pc:sldMk cId="3656576612" sldId="397"/>
            <ac:spMk id="14" creationId="{C2D00FDD-9F14-449E-3CD7-6B5341C37C94}"/>
          </ac:spMkLst>
        </pc:spChg>
        <pc:spChg chg="mod ord">
          <ac:chgData name="Shuojie Feng" userId="4f46ee3d-74b6-4475-bf09-c95ccd3ea1b3" providerId="ADAL" clId="{B49B2F8D-98F2-4EA3-A1B4-11DD63CA80F4}" dt="2025-03-09T18:15:36.021" v="3" actId="700"/>
          <ac:spMkLst>
            <pc:docMk/>
            <pc:sldMk cId="3656576612" sldId="397"/>
            <ac:spMk id="18" creationId="{61893011-B4F2-675B-6ABD-AB8CFD0E5219}"/>
          </ac:spMkLst>
        </pc:spChg>
        <pc:spChg chg="mod ord">
          <ac:chgData name="Shuojie Feng" userId="4f46ee3d-74b6-4475-bf09-c95ccd3ea1b3" providerId="ADAL" clId="{B49B2F8D-98F2-4EA3-A1B4-11DD63CA80F4}" dt="2025-03-10T06:33:07.727" v="12" actId="6264"/>
          <ac:spMkLst>
            <pc:docMk/>
            <pc:sldMk cId="3656576612" sldId="397"/>
            <ac:spMk id="19" creationId="{233AB34C-AC52-A4BF-66C8-5517AA5B1484}"/>
          </ac:spMkLst>
        </pc:spChg>
        <pc:spChg chg="mod ord">
          <ac:chgData name="Shuojie Feng" userId="4f46ee3d-74b6-4475-bf09-c95ccd3ea1b3" providerId="ADAL" clId="{B49B2F8D-98F2-4EA3-A1B4-11DD63CA80F4}" dt="2025-03-09T18:15:36.021" v="3" actId="700"/>
          <ac:spMkLst>
            <pc:docMk/>
            <pc:sldMk cId="3656576612" sldId="397"/>
            <ac:spMk id="20" creationId="{E119D6F8-1848-56DE-40BE-052E4802C19F}"/>
          </ac:spMkLst>
        </pc:spChg>
        <pc:spChg chg="add del mod">
          <ac:chgData name="Shuojie Feng" userId="4f46ee3d-74b6-4475-bf09-c95ccd3ea1b3" providerId="ADAL" clId="{B49B2F8D-98F2-4EA3-A1B4-11DD63CA80F4}" dt="2025-03-10T06:33:07.727" v="12" actId="6264"/>
          <ac:spMkLst>
            <pc:docMk/>
            <pc:sldMk cId="3656576612" sldId="397"/>
            <ac:spMk id="22" creationId="{1F02ADC0-0099-67F6-F08A-0029B2577699}"/>
          </ac:spMkLst>
        </pc:spChg>
        <pc:spChg chg="add del mod">
          <ac:chgData name="Shuojie Feng" userId="4f46ee3d-74b6-4475-bf09-c95ccd3ea1b3" providerId="ADAL" clId="{B49B2F8D-98F2-4EA3-A1B4-11DD63CA80F4}" dt="2025-03-10T06:33:07.727" v="12" actId="6264"/>
          <ac:spMkLst>
            <pc:docMk/>
            <pc:sldMk cId="3656576612" sldId="397"/>
            <ac:spMk id="32" creationId="{2971C787-3522-FE7B-6225-DE8C9753B9CB}"/>
          </ac:spMkLst>
        </pc:spChg>
        <pc:spChg chg="add del mod">
          <ac:chgData name="Shuojie Feng" userId="4f46ee3d-74b6-4475-bf09-c95ccd3ea1b3" providerId="ADAL" clId="{B49B2F8D-98F2-4EA3-A1B4-11DD63CA80F4}" dt="2025-03-10T06:33:07.727" v="12" actId="6264"/>
          <ac:spMkLst>
            <pc:docMk/>
            <pc:sldMk cId="3656576612" sldId="397"/>
            <ac:spMk id="33" creationId="{F4FF6A71-C7CC-D39B-86E1-368A658659F3}"/>
          </ac:spMkLst>
        </pc:spChg>
        <pc:spChg chg="add del mod">
          <ac:chgData name="Shuojie Feng" userId="4f46ee3d-74b6-4475-bf09-c95ccd3ea1b3" providerId="ADAL" clId="{B49B2F8D-98F2-4EA3-A1B4-11DD63CA80F4}" dt="2025-03-10T06:33:07.727" v="12" actId="6264"/>
          <ac:spMkLst>
            <pc:docMk/>
            <pc:sldMk cId="3656576612" sldId="397"/>
            <ac:spMk id="37" creationId="{4B97D513-A6D7-AA78-BCCC-59B16953F273}"/>
          </ac:spMkLst>
        </pc:spChg>
      </pc:sldChg>
      <pc:sldChg chg="addSp delSp modSp mod chgLayout">
        <pc:chgData name="Shuojie Feng" userId="4f46ee3d-74b6-4475-bf09-c95ccd3ea1b3" providerId="ADAL" clId="{B49B2F8D-98F2-4EA3-A1B4-11DD63CA80F4}" dt="2025-03-10T06:33:20.195" v="18" actId="6264"/>
        <pc:sldMkLst>
          <pc:docMk/>
          <pc:sldMk cId="3999775115" sldId="398"/>
        </pc:sldMkLst>
        <pc:spChg chg="mod ord">
          <ac:chgData name="Shuojie Feng" userId="4f46ee3d-74b6-4475-bf09-c95ccd3ea1b3" providerId="ADAL" clId="{B49B2F8D-98F2-4EA3-A1B4-11DD63CA80F4}" dt="2025-03-10T06:33:20.195" v="18" actId="6264"/>
          <ac:spMkLst>
            <pc:docMk/>
            <pc:sldMk cId="3999775115" sldId="398"/>
            <ac:spMk id="2" creationId="{E4635989-D16D-49E3-0B23-EF6D950B53E1}"/>
          </ac:spMkLst>
        </pc:spChg>
        <pc:spChg chg="mod ord">
          <ac:chgData name="Shuojie Feng" userId="4f46ee3d-74b6-4475-bf09-c95ccd3ea1b3" providerId="ADAL" clId="{B49B2F8D-98F2-4EA3-A1B4-11DD63CA80F4}" dt="2025-03-10T06:33:20.195" v="18" actId="6264"/>
          <ac:spMkLst>
            <pc:docMk/>
            <pc:sldMk cId="3999775115" sldId="398"/>
            <ac:spMk id="3" creationId="{01CC583E-C6DE-280C-5CB1-CCFC8F4CD04E}"/>
          </ac:spMkLst>
        </pc:spChg>
        <pc:spChg chg="add del mod">
          <ac:chgData name="Shuojie Feng" userId="4f46ee3d-74b6-4475-bf09-c95ccd3ea1b3" providerId="ADAL" clId="{B49B2F8D-98F2-4EA3-A1B4-11DD63CA80F4}" dt="2025-03-10T06:33:20.195" v="18" actId="6264"/>
          <ac:spMkLst>
            <pc:docMk/>
            <pc:sldMk cId="3999775115" sldId="398"/>
            <ac:spMk id="4" creationId="{135EF74D-6E4B-4D67-A79C-BB4FCAB8CDDF}"/>
          </ac:spMkLst>
        </pc:spChg>
        <pc:spChg chg="add del mod">
          <ac:chgData name="Shuojie Feng" userId="4f46ee3d-74b6-4475-bf09-c95ccd3ea1b3" providerId="ADAL" clId="{B49B2F8D-98F2-4EA3-A1B4-11DD63CA80F4}" dt="2025-03-10T06:33:20.195" v="18" actId="6264"/>
          <ac:spMkLst>
            <pc:docMk/>
            <pc:sldMk cId="3999775115" sldId="398"/>
            <ac:spMk id="5" creationId="{E870ABBD-DBA4-B8BF-2C4D-D58A13A3311A}"/>
          </ac:spMkLst>
        </pc:spChg>
        <pc:spChg chg="add del mod">
          <ac:chgData name="Shuojie Feng" userId="4f46ee3d-74b6-4475-bf09-c95ccd3ea1b3" providerId="ADAL" clId="{B49B2F8D-98F2-4EA3-A1B4-11DD63CA80F4}" dt="2025-03-10T06:33:20.195" v="18" actId="6264"/>
          <ac:spMkLst>
            <pc:docMk/>
            <pc:sldMk cId="3999775115" sldId="398"/>
            <ac:spMk id="7" creationId="{D8C2C093-A0DE-B2F8-EFD4-728302368EFE}"/>
          </ac:spMkLst>
        </pc:spChg>
        <pc:picChg chg="mod ord">
          <ac:chgData name="Shuojie Feng" userId="4f46ee3d-74b6-4475-bf09-c95ccd3ea1b3" providerId="ADAL" clId="{B49B2F8D-98F2-4EA3-A1B4-11DD63CA80F4}" dt="2025-03-10T06:33:20.195" v="18" actId="6264"/>
          <ac:picMkLst>
            <pc:docMk/>
            <pc:sldMk cId="3999775115" sldId="398"/>
            <ac:picMk id="6" creationId="{DC2B93C7-00B2-30B3-AB94-2985B49D60C1}"/>
          </ac:picMkLst>
        </pc:picChg>
      </pc:sldChg>
      <pc:sldChg chg="addSp delSp modSp mod chgLayout">
        <pc:chgData name="Shuojie Feng" userId="4f46ee3d-74b6-4475-bf09-c95ccd3ea1b3" providerId="ADAL" clId="{B49B2F8D-98F2-4EA3-A1B4-11DD63CA80F4}" dt="2025-03-10T06:33:05.237" v="11" actId="6264"/>
        <pc:sldMkLst>
          <pc:docMk/>
          <pc:sldMk cId="2274281614" sldId="399"/>
        </pc:sldMkLst>
        <pc:spChg chg="mod ord">
          <ac:chgData name="Shuojie Feng" userId="4f46ee3d-74b6-4475-bf09-c95ccd3ea1b3" providerId="ADAL" clId="{B49B2F8D-98F2-4EA3-A1B4-11DD63CA80F4}" dt="2025-03-10T06:33:05.237" v="11" actId="6264"/>
          <ac:spMkLst>
            <pc:docMk/>
            <pc:sldMk cId="2274281614" sldId="399"/>
            <ac:spMk id="2" creationId="{20D3872E-D8F0-BF64-FC5F-317F5A47DBCD}"/>
          </ac:spMkLst>
        </pc:spChg>
        <pc:spChg chg="mod ord">
          <ac:chgData name="Shuojie Feng" userId="4f46ee3d-74b6-4475-bf09-c95ccd3ea1b3" providerId="ADAL" clId="{B49B2F8D-98F2-4EA3-A1B4-11DD63CA80F4}" dt="2025-03-10T06:33:05.237" v="11" actId="6264"/>
          <ac:spMkLst>
            <pc:docMk/>
            <pc:sldMk cId="2274281614" sldId="399"/>
            <ac:spMk id="3" creationId="{DEB480B4-3B70-1D3F-43D1-F14B9904D8BF}"/>
          </ac:spMkLst>
        </pc:spChg>
        <pc:spChg chg="add del mod">
          <ac:chgData name="Shuojie Feng" userId="4f46ee3d-74b6-4475-bf09-c95ccd3ea1b3" providerId="ADAL" clId="{B49B2F8D-98F2-4EA3-A1B4-11DD63CA80F4}" dt="2025-03-10T06:33:05.237" v="11" actId="6264"/>
          <ac:spMkLst>
            <pc:docMk/>
            <pc:sldMk cId="2274281614" sldId="399"/>
            <ac:spMk id="4" creationId="{B6939176-8AB7-8803-966C-1366EA6750DF}"/>
          </ac:spMkLst>
        </pc:spChg>
        <pc:spChg chg="mod ord">
          <ac:chgData name="Shuojie Feng" userId="4f46ee3d-74b6-4475-bf09-c95ccd3ea1b3" providerId="ADAL" clId="{B49B2F8D-98F2-4EA3-A1B4-11DD63CA80F4}" dt="2025-03-10T06:33:05.237" v="11" actId="6264"/>
          <ac:spMkLst>
            <pc:docMk/>
            <pc:sldMk cId="2274281614" sldId="399"/>
            <ac:spMk id="5" creationId="{BF48FAAD-5698-8F60-B5F5-D8E6848186B7}"/>
          </ac:spMkLst>
        </pc:spChg>
        <pc:spChg chg="add del mod">
          <ac:chgData name="Shuojie Feng" userId="4f46ee3d-74b6-4475-bf09-c95ccd3ea1b3" providerId="ADAL" clId="{B49B2F8D-98F2-4EA3-A1B4-11DD63CA80F4}" dt="2025-03-10T06:33:05.237" v="11" actId="6264"/>
          <ac:spMkLst>
            <pc:docMk/>
            <pc:sldMk cId="2274281614" sldId="399"/>
            <ac:spMk id="6" creationId="{EC32ED60-B684-BBC5-ED34-5EE46C0414FE}"/>
          </ac:spMkLst>
        </pc:spChg>
        <pc:spChg chg="add del mod">
          <ac:chgData name="Shuojie Feng" userId="4f46ee3d-74b6-4475-bf09-c95ccd3ea1b3" providerId="ADAL" clId="{B49B2F8D-98F2-4EA3-A1B4-11DD63CA80F4}" dt="2025-03-10T06:33:05.237" v="11" actId="6264"/>
          <ac:spMkLst>
            <pc:docMk/>
            <pc:sldMk cId="2274281614" sldId="399"/>
            <ac:spMk id="8" creationId="{317CC358-8CB9-DE18-3BE7-3B3927A51E48}"/>
          </ac:spMkLst>
        </pc:spChg>
        <pc:spChg chg="add del mod">
          <ac:chgData name="Shuojie Feng" userId="4f46ee3d-74b6-4475-bf09-c95ccd3ea1b3" providerId="ADAL" clId="{B49B2F8D-98F2-4EA3-A1B4-11DD63CA80F4}" dt="2025-03-10T06:33:05.237" v="11" actId="6264"/>
          <ac:spMkLst>
            <pc:docMk/>
            <pc:sldMk cId="2274281614" sldId="399"/>
            <ac:spMk id="9" creationId="{BB9C0364-1BD1-DBD2-5D02-B69DDA34E867}"/>
          </ac:spMkLst>
        </pc:spChg>
        <pc:picChg chg="mod ord">
          <ac:chgData name="Shuojie Feng" userId="4f46ee3d-74b6-4475-bf09-c95ccd3ea1b3" providerId="ADAL" clId="{B49B2F8D-98F2-4EA3-A1B4-11DD63CA80F4}" dt="2025-03-10T06:33:05.237" v="11" actId="6264"/>
          <ac:picMkLst>
            <pc:docMk/>
            <pc:sldMk cId="2274281614" sldId="399"/>
            <ac:picMk id="7" creationId="{E2BED5B4-2DEA-47BF-036D-691EEE7D2772}"/>
          </ac:picMkLst>
        </pc:picChg>
      </pc:sldChg>
      <pc:sldMasterChg chg="modSldLayout">
        <pc:chgData name="Shuojie Feng" userId="4f46ee3d-74b6-4475-bf09-c95ccd3ea1b3" providerId="ADAL" clId="{B49B2F8D-98F2-4EA3-A1B4-11DD63CA80F4}" dt="2025-03-11T08:31:03.008" v="82"/>
        <pc:sldMasterMkLst>
          <pc:docMk/>
          <pc:sldMasterMk cId="0" sldId="2147483648"/>
        </pc:sldMasterMkLst>
        <pc:sldLayoutChg chg="modSp mod">
          <pc:chgData name="Shuojie Feng" userId="4f46ee3d-74b6-4475-bf09-c95ccd3ea1b3" providerId="ADAL" clId="{B49B2F8D-98F2-4EA3-A1B4-11DD63CA80F4}" dt="2025-03-10T06:38:19.543" v="46" actId="1035"/>
          <pc:sldLayoutMkLst>
            <pc:docMk/>
            <pc:sldMasterMk cId="0" sldId="2147483648"/>
            <pc:sldLayoutMk cId="1702519291" sldId="2147483654"/>
          </pc:sldLayoutMkLst>
          <pc:spChg chg="mod">
            <ac:chgData name="Shuojie Feng" userId="4f46ee3d-74b6-4475-bf09-c95ccd3ea1b3" providerId="ADAL" clId="{B49B2F8D-98F2-4EA3-A1B4-11DD63CA80F4}" dt="2025-03-10T06:38:19.543" v="46" actId="1035"/>
            <ac:spMkLst>
              <pc:docMk/>
              <pc:sldMasterMk cId="0" sldId="2147483648"/>
              <pc:sldLayoutMk cId="1702519291" sldId="2147483654"/>
              <ac:spMk id="18" creationId="{54D9E87A-1CDC-4014-2314-39FC7B07C83B}"/>
            </ac:spMkLst>
          </pc:spChg>
        </pc:sldLayoutChg>
        <pc:sldLayoutChg chg="addSp delSp modSp">
          <pc:chgData name="Shuojie Feng" userId="4f46ee3d-74b6-4475-bf09-c95ccd3ea1b3" providerId="ADAL" clId="{B49B2F8D-98F2-4EA3-A1B4-11DD63CA80F4}" dt="2025-03-11T08:31:03.008" v="82"/>
          <pc:sldLayoutMkLst>
            <pc:docMk/>
            <pc:sldMasterMk cId="0" sldId="2147483648"/>
            <pc:sldLayoutMk cId="375255261" sldId="2147483661"/>
          </pc:sldLayoutMkLst>
          <pc:spChg chg="add mod">
            <ac:chgData name="Shuojie Feng" userId="4f46ee3d-74b6-4475-bf09-c95ccd3ea1b3" providerId="ADAL" clId="{B49B2F8D-98F2-4EA3-A1B4-11DD63CA80F4}" dt="2025-03-11T08:30:59.919" v="81"/>
            <ac:spMkLst>
              <pc:docMk/>
              <pc:sldMasterMk cId="0" sldId="2147483648"/>
              <pc:sldLayoutMk cId="375255261" sldId="2147483661"/>
              <ac:spMk id="2" creationId="{948FCB26-FABA-4254-8C9B-A36A81AB477E}"/>
            </ac:spMkLst>
          </pc:spChg>
          <pc:spChg chg="add mod">
            <ac:chgData name="Shuojie Feng" userId="4f46ee3d-74b6-4475-bf09-c95ccd3ea1b3" providerId="ADAL" clId="{B49B2F8D-98F2-4EA3-A1B4-11DD63CA80F4}" dt="2025-03-11T08:30:59.919" v="81"/>
            <ac:spMkLst>
              <pc:docMk/>
              <pc:sldMasterMk cId="0" sldId="2147483648"/>
              <pc:sldLayoutMk cId="375255261" sldId="2147483661"/>
              <ac:spMk id="4" creationId="{4293705F-098C-6843-501F-04E56D73A27B}"/>
            </ac:spMkLst>
          </pc:spChg>
          <pc:spChg chg="add del">
            <ac:chgData name="Shuojie Feng" userId="4f46ee3d-74b6-4475-bf09-c95ccd3ea1b3" providerId="ADAL" clId="{B49B2F8D-98F2-4EA3-A1B4-11DD63CA80F4}" dt="2025-03-11T08:31:03.008" v="82"/>
            <ac:spMkLst>
              <pc:docMk/>
              <pc:sldMasterMk cId="0" sldId="2147483648"/>
              <pc:sldLayoutMk cId="375255261" sldId="2147483661"/>
              <ac:spMk id="5" creationId="{9D7705C1-E2D3-B1B7-C51C-44843980FFF1}"/>
            </ac:spMkLst>
          </pc:spChg>
          <pc:spChg chg="add del">
            <ac:chgData name="Shuojie Feng" userId="4f46ee3d-74b6-4475-bf09-c95ccd3ea1b3" providerId="ADAL" clId="{B49B2F8D-98F2-4EA3-A1B4-11DD63CA80F4}" dt="2025-03-11T08:31:03.008" v="82"/>
            <ac:spMkLst>
              <pc:docMk/>
              <pc:sldMasterMk cId="0" sldId="2147483648"/>
              <pc:sldLayoutMk cId="375255261" sldId="2147483661"/>
              <ac:spMk id="6" creationId="{5E67C389-E6A8-48B1-74CD-322C690F98FD}"/>
            </ac:spMkLst>
          </pc:spChg>
          <pc:spChg chg="add del">
            <ac:chgData name="Shuojie Feng" userId="4f46ee3d-74b6-4475-bf09-c95ccd3ea1b3" providerId="ADAL" clId="{B49B2F8D-98F2-4EA3-A1B4-11DD63CA80F4}" dt="2025-03-11T08:31:03.008" v="82"/>
            <ac:spMkLst>
              <pc:docMk/>
              <pc:sldMasterMk cId="0" sldId="2147483648"/>
              <pc:sldLayoutMk cId="375255261" sldId="2147483661"/>
              <ac:spMk id="7" creationId="{021528A5-067A-BD49-2204-67FF006E8BBF}"/>
            </ac:spMkLst>
          </pc:spChg>
          <pc:spChg chg="add mod">
            <ac:chgData name="Shuojie Feng" userId="4f46ee3d-74b6-4475-bf09-c95ccd3ea1b3" providerId="ADAL" clId="{B49B2F8D-98F2-4EA3-A1B4-11DD63CA80F4}" dt="2025-03-11T08:30:59.919" v="81"/>
            <ac:spMkLst>
              <pc:docMk/>
              <pc:sldMasterMk cId="0" sldId="2147483648"/>
              <pc:sldLayoutMk cId="375255261" sldId="2147483661"/>
              <ac:spMk id="8" creationId="{04060EE7-4A1F-B89A-364A-DE0B3714BFBD}"/>
            </ac:spMkLst>
          </pc:spChg>
        </pc:sldLayoutChg>
        <pc:sldLayoutChg chg="modSp mod">
          <pc:chgData name="Shuojie Feng" userId="4f46ee3d-74b6-4475-bf09-c95ccd3ea1b3" providerId="ADAL" clId="{B49B2F8D-98F2-4EA3-A1B4-11DD63CA80F4}" dt="2025-03-10T06:39:55.819" v="47" actId="13244"/>
          <pc:sldLayoutMkLst>
            <pc:docMk/>
            <pc:sldMasterMk cId="0" sldId="2147483648"/>
            <pc:sldLayoutMk cId="2089415090" sldId="2147483664"/>
          </pc:sldLayoutMkLst>
          <pc:spChg chg="ord">
            <ac:chgData name="Shuojie Feng" userId="4f46ee3d-74b6-4475-bf09-c95ccd3ea1b3" providerId="ADAL" clId="{B49B2F8D-98F2-4EA3-A1B4-11DD63CA80F4}" dt="2025-03-10T06:39:55.819" v="47" actId="13244"/>
            <ac:spMkLst>
              <pc:docMk/>
              <pc:sldMasterMk cId="0" sldId="2147483648"/>
              <pc:sldLayoutMk cId="2089415090" sldId="2147483664"/>
              <ac:spMk id="4" creationId="{C40143AB-871B-A40A-4ABF-203E363009E3}"/>
            </ac:spMkLst>
          </pc:spChg>
        </pc:sldLayoutChg>
        <pc:sldLayoutChg chg="modSp mod">
          <pc:chgData name="Shuojie Feng" userId="4f46ee3d-74b6-4475-bf09-c95ccd3ea1b3" providerId="ADAL" clId="{B49B2F8D-98F2-4EA3-A1B4-11DD63CA80F4}" dt="2025-03-10T06:40:03.816" v="48" actId="13244"/>
          <pc:sldLayoutMkLst>
            <pc:docMk/>
            <pc:sldMasterMk cId="0" sldId="2147483648"/>
            <pc:sldLayoutMk cId="2291920708" sldId="2147483665"/>
          </pc:sldLayoutMkLst>
          <pc:spChg chg="mod ord">
            <ac:chgData name="Shuojie Feng" userId="4f46ee3d-74b6-4475-bf09-c95ccd3ea1b3" providerId="ADAL" clId="{B49B2F8D-98F2-4EA3-A1B4-11DD63CA80F4}" dt="2025-03-10T06:40:03.816" v="48" actId="13244"/>
            <ac:spMkLst>
              <pc:docMk/>
              <pc:sldMasterMk cId="0" sldId="2147483648"/>
              <pc:sldLayoutMk cId="2291920708" sldId="2147483665"/>
              <ac:spMk id="5" creationId="{80179A78-77A7-2005-19C5-C07E817AB4A8}"/>
            </ac:spMkLst>
          </pc:spChg>
        </pc:sldLayoutChg>
        <pc:sldLayoutChg chg="modSp mod">
          <pc:chgData name="Shuojie Feng" userId="4f46ee3d-74b6-4475-bf09-c95ccd3ea1b3" providerId="ADAL" clId="{B49B2F8D-98F2-4EA3-A1B4-11DD63CA80F4}" dt="2025-03-10T06:40:07.659" v="49" actId="13244"/>
          <pc:sldLayoutMkLst>
            <pc:docMk/>
            <pc:sldMasterMk cId="0" sldId="2147483648"/>
            <pc:sldLayoutMk cId="617752306" sldId="2147483666"/>
          </pc:sldLayoutMkLst>
          <pc:spChg chg="ord">
            <ac:chgData name="Shuojie Feng" userId="4f46ee3d-74b6-4475-bf09-c95ccd3ea1b3" providerId="ADAL" clId="{B49B2F8D-98F2-4EA3-A1B4-11DD63CA80F4}" dt="2025-03-10T06:40:07.659" v="49" actId="13244"/>
            <ac:spMkLst>
              <pc:docMk/>
              <pc:sldMasterMk cId="0" sldId="2147483648"/>
              <pc:sldLayoutMk cId="617752306" sldId="2147483666"/>
              <ac:spMk id="3" creationId="{42467BD2-62D0-543A-E4EC-DB0D7C8A1B03}"/>
            </ac:spMkLst>
          </pc:spChg>
        </pc:sldLayoutChg>
        <pc:sldLayoutChg chg="modSp mod">
          <pc:chgData name="Shuojie Feng" userId="4f46ee3d-74b6-4475-bf09-c95ccd3ea1b3" providerId="ADAL" clId="{B49B2F8D-98F2-4EA3-A1B4-11DD63CA80F4}" dt="2025-03-10T06:40:11.607" v="50" actId="13244"/>
          <pc:sldLayoutMkLst>
            <pc:docMk/>
            <pc:sldMasterMk cId="0" sldId="2147483648"/>
            <pc:sldLayoutMk cId="3282136060" sldId="2147483667"/>
          </pc:sldLayoutMkLst>
          <pc:spChg chg="ord">
            <ac:chgData name="Shuojie Feng" userId="4f46ee3d-74b6-4475-bf09-c95ccd3ea1b3" providerId="ADAL" clId="{B49B2F8D-98F2-4EA3-A1B4-11DD63CA80F4}" dt="2025-03-10T06:40:11.607" v="50" actId="13244"/>
            <ac:spMkLst>
              <pc:docMk/>
              <pc:sldMasterMk cId="0" sldId="2147483648"/>
              <pc:sldLayoutMk cId="3282136060" sldId="2147483667"/>
              <ac:spMk id="5" creationId="{A31706AB-E4B8-078D-026D-990252BF26E4}"/>
            </ac:spMkLst>
          </pc:spChg>
        </pc:sldLayoutChg>
        <pc:sldLayoutChg chg="modSp mod">
          <pc:chgData name="Shuojie Feng" userId="4f46ee3d-74b6-4475-bf09-c95ccd3ea1b3" providerId="ADAL" clId="{B49B2F8D-98F2-4EA3-A1B4-11DD63CA80F4}" dt="2025-03-10T06:40:16.991" v="51" actId="13244"/>
          <pc:sldLayoutMkLst>
            <pc:docMk/>
            <pc:sldMasterMk cId="0" sldId="2147483648"/>
            <pc:sldLayoutMk cId="1647383111" sldId="2147483668"/>
          </pc:sldLayoutMkLst>
          <pc:spChg chg="ord">
            <ac:chgData name="Shuojie Feng" userId="4f46ee3d-74b6-4475-bf09-c95ccd3ea1b3" providerId="ADAL" clId="{B49B2F8D-98F2-4EA3-A1B4-11DD63CA80F4}" dt="2025-03-10T06:40:16.991" v="51" actId="13244"/>
            <ac:spMkLst>
              <pc:docMk/>
              <pc:sldMasterMk cId="0" sldId="2147483648"/>
              <pc:sldLayoutMk cId="1647383111" sldId="2147483668"/>
              <ac:spMk id="11" creationId="{EAF18FE0-442F-6AE0-4A34-0A68895F343D}"/>
            </ac:spMkLst>
          </pc:spChg>
        </pc:sldLayoutChg>
        <pc:sldLayoutChg chg="modSp mod">
          <pc:chgData name="Shuojie Feng" userId="4f46ee3d-74b6-4475-bf09-c95ccd3ea1b3" providerId="ADAL" clId="{B49B2F8D-98F2-4EA3-A1B4-11DD63CA80F4}" dt="2025-03-10T06:40:21.397" v="52" actId="13244"/>
          <pc:sldLayoutMkLst>
            <pc:docMk/>
            <pc:sldMasterMk cId="0" sldId="2147483648"/>
            <pc:sldLayoutMk cId="1607788861" sldId="2147483669"/>
          </pc:sldLayoutMkLst>
          <pc:spChg chg="ord">
            <ac:chgData name="Shuojie Feng" userId="4f46ee3d-74b6-4475-bf09-c95ccd3ea1b3" providerId="ADAL" clId="{B49B2F8D-98F2-4EA3-A1B4-11DD63CA80F4}" dt="2025-03-10T06:40:21.397" v="52" actId="13244"/>
            <ac:spMkLst>
              <pc:docMk/>
              <pc:sldMasterMk cId="0" sldId="2147483648"/>
              <pc:sldLayoutMk cId="1607788861" sldId="2147483669"/>
              <ac:spMk id="7" creationId="{34DD1C0B-8CAB-7B69-0068-FA66F2AC06B9}"/>
            </ac:spMkLst>
          </pc:spChg>
        </pc:sldLayoutChg>
        <pc:sldLayoutChg chg="modSp mod">
          <pc:chgData name="Shuojie Feng" userId="4f46ee3d-74b6-4475-bf09-c95ccd3ea1b3" providerId="ADAL" clId="{B49B2F8D-98F2-4EA3-A1B4-11DD63CA80F4}" dt="2025-03-10T06:40:25.173" v="53" actId="13244"/>
          <pc:sldLayoutMkLst>
            <pc:docMk/>
            <pc:sldMasterMk cId="0" sldId="2147483648"/>
            <pc:sldLayoutMk cId="1481064607" sldId="2147483670"/>
          </pc:sldLayoutMkLst>
          <pc:spChg chg="ord">
            <ac:chgData name="Shuojie Feng" userId="4f46ee3d-74b6-4475-bf09-c95ccd3ea1b3" providerId="ADAL" clId="{B49B2F8D-98F2-4EA3-A1B4-11DD63CA80F4}" dt="2025-03-10T06:40:25.173" v="53" actId="13244"/>
            <ac:spMkLst>
              <pc:docMk/>
              <pc:sldMasterMk cId="0" sldId="2147483648"/>
              <pc:sldLayoutMk cId="1481064607" sldId="2147483670"/>
              <ac:spMk id="6" creationId="{CA46B297-C880-6157-3B17-0BC02453DF43}"/>
            </ac:spMkLst>
          </pc:spChg>
        </pc:sldLayoutChg>
        <pc:sldLayoutChg chg="modSp mod">
          <pc:chgData name="Shuojie Feng" userId="4f46ee3d-74b6-4475-bf09-c95ccd3ea1b3" providerId="ADAL" clId="{B49B2F8D-98F2-4EA3-A1B4-11DD63CA80F4}" dt="2025-03-10T06:40:37.042" v="54" actId="13244"/>
          <pc:sldLayoutMkLst>
            <pc:docMk/>
            <pc:sldMasterMk cId="0" sldId="2147483648"/>
            <pc:sldLayoutMk cId="1978662322" sldId="2147483671"/>
          </pc:sldLayoutMkLst>
          <pc:spChg chg="ord">
            <ac:chgData name="Shuojie Feng" userId="4f46ee3d-74b6-4475-bf09-c95ccd3ea1b3" providerId="ADAL" clId="{B49B2F8D-98F2-4EA3-A1B4-11DD63CA80F4}" dt="2025-03-10T06:40:37.042" v="54" actId="13244"/>
            <ac:spMkLst>
              <pc:docMk/>
              <pc:sldMasterMk cId="0" sldId="2147483648"/>
              <pc:sldLayoutMk cId="1978662322" sldId="2147483671"/>
              <ac:spMk id="3" creationId="{DADA4ECD-4494-EA14-631D-9D60BF413E7F}"/>
            </ac:spMkLst>
          </pc:spChg>
        </pc:sldLayoutChg>
        <pc:sldLayoutChg chg="modSp mod">
          <pc:chgData name="Shuojie Feng" userId="4f46ee3d-74b6-4475-bf09-c95ccd3ea1b3" providerId="ADAL" clId="{B49B2F8D-98F2-4EA3-A1B4-11DD63CA80F4}" dt="2025-03-11T08:26:45.748" v="75" actId="1076"/>
          <pc:sldLayoutMkLst>
            <pc:docMk/>
            <pc:sldMasterMk cId="0" sldId="2147483648"/>
            <pc:sldLayoutMk cId="1392514246" sldId="2147483672"/>
          </pc:sldLayoutMkLst>
          <pc:spChg chg="mod">
            <ac:chgData name="Shuojie Feng" userId="4f46ee3d-74b6-4475-bf09-c95ccd3ea1b3" providerId="ADAL" clId="{B49B2F8D-98F2-4EA3-A1B4-11DD63CA80F4}" dt="2025-03-11T08:26:45.748" v="75" actId="1076"/>
            <ac:spMkLst>
              <pc:docMk/>
              <pc:sldMasterMk cId="0" sldId="2147483648"/>
              <pc:sldLayoutMk cId="1392514246" sldId="2147483672"/>
              <ac:spMk id="9" creationId="{40307E41-6967-98D0-2B22-C44AADD69EAF}"/>
            </ac:spMkLst>
          </pc:spChg>
        </pc:sldLayoutChg>
        <pc:sldLayoutChg chg="modSp mod">
          <pc:chgData name="Shuojie Feng" userId="4f46ee3d-74b6-4475-bf09-c95ccd3ea1b3" providerId="ADAL" clId="{B49B2F8D-98F2-4EA3-A1B4-11DD63CA80F4}" dt="2025-03-10T06:40:42.093" v="55" actId="13244"/>
          <pc:sldLayoutMkLst>
            <pc:docMk/>
            <pc:sldMasterMk cId="0" sldId="2147483648"/>
            <pc:sldLayoutMk cId="1895295507" sldId="2147483673"/>
          </pc:sldLayoutMkLst>
          <pc:spChg chg="ord">
            <ac:chgData name="Shuojie Feng" userId="4f46ee3d-74b6-4475-bf09-c95ccd3ea1b3" providerId="ADAL" clId="{B49B2F8D-98F2-4EA3-A1B4-11DD63CA80F4}" dt="2025-03-10T06:40:42.093" v="55" actId="13244"/>
            <ac:spMkLst>
              <pc:docMk/>
              <pc:sldMasterMk cId="0" sldId="2147483648"/>
              <pc:sldLayoutMk cId="1895295507" sldId="2147483673"/>
              <ac:spMk id="3" creationId="{F58B0601-C34C-BDF8-8583-9991A91F8EF6}"/>
            </ac:spMkLst>
          </pc:spChg>
        </pc:sldLayoutChg>
        <pc:sldLayoutChg chg="modSp mod">
          <pc:chgData name="Shuojie Feng" userId="4f46ee3d-74b6-4475-bf09-c95ccd3ea1b3" providerId="ADAL" clId="{B49B2F8D-98F2-4EA3-A1B4-11DD63CA80F4}" dt="2025-03-10T06:40:52.701" v="57" actId="13244"/>
          <pc:sldLayoutMkLst>
            <pc:docMk/>
            <pc:sldMasterMk cId="0" sldId="2147483648"/>
            <pc:sldLayoutMk cId="1033042907" sldId="2147483674"/>
          </pc:sldLayoutMkLst>
          <pc:spChg chg="ord">
            <ac:chgData name="Shuojie Feng" userId="4f46ee3d-74b6-4475-bf09-c95ccd3ea1b3" providerId="ADAL" clId="{B49B2F8D-98F2-4EA3-A1B4-11DD63CA80F4}" dt="2025-03-10T06:40:52.701" v="57" actId="13244"/>
            <ac:spMkLst>
              <pc:docMk/>
              <pc:sldMasterMk cId="0" sldId="2147483648"/>
              <pc:sldLayoutMk cId="1033042907" sldId="2147483674"/>
              <ac:spMk id="2" creationId="{B59458D0-3685-F716-1340-4CA2129FC0A3}"/>
            </ac:spMkLst>
          </pc:spChg>
        </pc:sldLayoutChg>
        <pc:sldLayoutChg chg="modSp mod">
          <pc:chgData name="Shuojie Feng" userId="4f46ee3d-74b6-4475-bf09-c95ccd3ea1b3" providerId="ADAL" clId="{B49B2F8D-98F2-4EA3-A1B4-11DD63CA80F4}" dt="2025-03-10T06:41:02.427" v="58" actId="13244"/>
          <pc:sldLayoutMkLst>
            <pc:docMk/>
            <pc:sldMasterMk cId="0" sldId="2147483648"/>
            <pc:sldLayoutMk cId="1237107816" sldId="2147483675"/>
          </pc:sldLayoutMkLst>
          <pc:spChg chg="ord">
            <ac:chgData name="Shuojie Feng" userId="4f46ee3d-74b6-4475-bf09-c95ccd3ea1b3" providerId="ADAL" clId="{B49B2F8D-98F2-4EA3-A1B4-11DD63CA80F4}" dt="2025-03-10T06:41:02.427" v="58" actId="13244"/>
            <ac:spMkLst>
              <pc:docMk/>
              <pc:sldMasterMk cId="0" sldId="2147483648"/>
              <pc:sldLayoutMk cId="1237107816" sldId="2147483675"/>
              <ac:spMk id="3" creationId="{C6D4AD2F-D082-4D53-364B-2AB7F22C4BE2}"/>
            </ac:spMkLst>
          </pc:spChg>
        </pc:sldLayoutChg>
        <pc:sldLayoutChg chg="modSp mod">
          <pc:chgData name="Shuojie Feng" userId="4f46ee3d-74b6-4475-bf09-c95ccd3ea1b3" providerId="ADAL" clId="{B49B2F8D-98F2-4EA3-A1B4-11DD63CA80F4}" dt="2025-03-10T06:41:13.903" v="59" actId="13244"/>
          <pc:sldLayoutMkLst>
            <pc:docMk/>
            <pc:sldMasterMk cId="0" sldId="2147483648"/>
            <pc:sldLayoutMk cId="1007427702" sldId="2147483677"/>
          </pc:sldLayoutMkLst>
          <pc:spChg chg="ord">
            <ac:chgData name="Shuojie Feng" userId="4f46ee3d-74b6-4475-bf09-c95ccd3ea1b3" providerId="ADAL" clId="{B49B2F8D-98F2-4EA3-A1B4-11DD63CA80F4}" dt="2025-03-10T06:41:13.903" v="59" actId="13244"/>
            <ac:spMkLst>
              <pc:docMk/>
              <pc:sldMasterMk cId="0" sldId="2147483648"/>
              <pc:sldLayoutMk cId="1007427702" sldId="2147483677"/>
              <ac:spMk id="4" creationId="{6AD37751-87A6-2102-5FE0-13CF0475375A}"/>
            </ac:spMkLst>
          </pc:spChg>
        </pc:sldLayoutChg>
        <pc:sldLayoutChg chg="modSp mod">
          <pc:chgData name="Shuojie Feng" userId="4f46ee3d-74b6-4475-bf09-c95ccd3ea1b3" providerId="ADAL" clId="{B49B2F8D-98F2-4EA3-A1B4-11DD63CA80F4}" dt="2025-03-10T06:41:28.052" v="60" actId="13244"/>
          <pc:sldLayoutMkLst>
            <pc:docMk/>
            <pc:sldMasterMk cId="0" sldId="2147483648"/>
            <pc:sldLayoutMk cId="3566484376" sldId="2147483679"/>
          </pc:sldLayoutMkLst>
          <pc:spChg chg="ord">
            <ac:chgData name="Shuojie Feng" userId="4f46ee3d-74b6-4475-bf09-c95ccd3ea1b3" providerId="ADAL" clId="{B49B2F8D-98F2-4EA3-A1B4-11DD63CA80F4}" dt="2025-03-10T06:41:28.052" v="60" actId="13244"/>
            <ac:spMkLst>
              <pc:docMk/>
              <pc:sldMasterMk cId="0" sldId="2147483648"/>
              <pc:sldLayoutMk cId="3566484376" sldId="2147483679"/>
              <ac:spMk id="5" creationId="{588022B9-94F3-E71A-0D00-132BBF9A0CA7}"/>
            </ac:spMkLst>
          </pc:spChg>
        </pc:sldLayoutChg>
        <pc:sldLayoutChg chg="modSp mod">
          <pc:chgData name="Shuojie Feng" userId="4f46ee3d-74b6-4475-bf09-c95ccd3ea1b3" providerId="ADAL" clId="{B49B2F8D-98F2-4EA3-A1B4-11DD63CA80F4}" dt="2025-03-10T06:41:32.896" v="61" actId="13244"/>
          <pc:sldLayoutMkLst>
            <pc:docMk/>
            <pc:sldMasterMk cId="0" sldId="2147483648"/>
            <pc:sldLayoutMk cId="2683211096" sldId="2147483680"/>
          </pc:sldLayoutMkLst>
          <pc:spChg chg="ord">
            <ac:chgData name="Shuojie Feng" userId="4f46ee3d-74b6-4475-bf09-c95ccd3ea1b3" providerId="ADAL" clId="{B49B2F8D-98F2-4EA3-A1B4-11DD63CA80F4}" dt="2025-03-10T06:41:32.896" v="61" actId="13244"/>
            <ac:spMkLst>
              <pc:docMk/>
              <pc:sldMasterMk cId="0" sldId="2147483648"/>
              <pc:sldLayoutMk cId="2683211096" sldId="2147483680"/>
              <ac:spMk id="3" creationId="{BDB04DE6-EAC2-AC37-0397-9528F6C574F2}"/>
            </ac:spMkLst>
          </pc:spChg>
        </pc:sldLayoutChg>
        <pc:sldLayoutChg chg="modSp mod">
          <pc:chgData name="Shuojie Feng" userId="4f46ee3d-74b6-4475-bf09-c95ccd3ea1b3" providerId="ADAL" clId="{B49B2F8D-98F2-4EA3-A1B4-11DD63CA80F4}" dt="2025-03-10T06:41:37.189" v="62" actId="13244"/>
          <pc:sldLayoutMkLst>
            <pc:docMk/>
            <pc:sldMasterMk cId="0" sldId="2147483648"/>
            <pc:sldLayoutMk cId="3243713867" sldId="2147483681"/>
          </pc:sldLayoutMkLst>
          <pc:spChg chg="ord">
            <ac:chgData name="Shuojie Feng" userId="4f46ee3d-74b6-4475-bf09-c95ccd3ea1b3" providerId="ADAL" clId="{B49B2F8D-98F2-4EA3-A1B4-11DD63CA80F4}" dt="2025-03-10T06:41:37.189" v="62" actId="13244"/>
            <ac:spMkLst>
              <pc:docMk/>
              <pc:sldMasterMk cId="0" sldId="2147483648"/>
              <pc:sldLayoutMk cId="3243713867" sldId="2147483681"/>
              <ac:spMk id="4" creationId="{A83DB3FE-F7D2-E449-4412-979DFDADDC86}"/>
            </ac:spMkLst>
          </pc:spChg>
        </pc:sldLayoutChg>
        <pc:sldLayoutChg chg="modSp mod">
          <pc:chgData name="Shuojie Feng" userId="4f46ee3d-74b6-4475-bf09-c95ccd3ea1b3" providerId="ADAL" clId="{B49B2F8D-98F2-4EA3-A1B4-11DD63CA80F4}" dt="2025-03-10T06:41:43.600" v="64" actId="13244"/>
          <pc:sldLayoutMkLst>
            <pc:docMk/>
            <pc:sldMasterMk cId="0" sldId="2147483648"/>
            <pc:sldLayoutMk cId="3300740001" sldId="2147483682"/>
          </pc:sldLayoutMkLst>
          <pc:spChg chg="ord">
            <ac:chgData name="Shuojie Feng" userId="4f46ee3d-74b6-4475-bf09-c95ccd3ea1b3" providerId="ADAL" clId="{B49B2F8D-98F2-4EA3-A1B4-11DD63CA80F4}" dt="2025-03-10T06:41:42.243" v="63" actId="13244"/>
            <ac:spMkLst>
              <pc:docMk/>
              <pc:sldMasterMk cId="0" sldId="2147483648"/>
              <pc:sldLayoutMk cId="3300740001" sldId="2147483682"/>
              <ac:spMk id="7" creationId="{9A29A789-F42A-CE01-5134-E27AA725CDBF}"/>
            </ac:spMkLst>
          </pc:spChg>
          <pc:spChg chg="ord">
            <ac:chgData name="Shuojie Feng" userId="4f46ee3d-74b6-4475-bf09-c95ccd3ea1b3" providerId="ADAL" clId="{B49B2F8D-98F2-4EA3-A1B4-11DD63CA80F4}" dt="2025-03-10T06:41:43.600" v="64" actId="13244"/>
            <ac:spMkLst>
              <pc:docMk/>
              <pc:sldMasterMk cId="0" sldId="2147483648"/>
              <pc:sldLayoutMk cId="3300740001" sldId="2147483682"/>
              <ac:spMk id="11" creationId="{7F8EA658-2652-6F81-1B04-D50C60A3F171}"/>
            </ac:spMkLst>
          </pc:spChg>
        </pc:sldLayoutChg>
        <pc:sldLayoutChg chg="modSp mod">
          <pc:chgData name="Shuojie Feng" userId="4f46ee3d-74b6-4475-bf09-c95ccd3ea1b3" providerId="ADAL" clId="{B49B2F8D-98F2-4EA3-A1B4-11DD63CA80F4}" dt="2025-03-10T06:41:52.487" v="66" actId="13244"/>
          <pc:sldLayoutMkLst>
            <pc:docMk/>
            <pc:sldMasterMk cId="0" sldId="2147483648"/>
            <pc:sldLayoutMk cId="1440830589" sldId="2147483683"/>
          </pc:sldLayoutMkLst>
          <pc:spChg chg="ord">
            <ac:chgData name="Shuojie Feng" userId="4f46ee3d-74b6-4475-bf09-c95ccd3ea1b3" providerId="ADAL" clId="{B49B2F8D-98F2-4EA3-A1B4-11DD63CA80F4}" dt="2025-03-10T06:41:52.487" v="66" actId="13244"/>
            <ac:spMkLst>
              <pc:docMk/>
              <pc:sldMasterMk cId="0" sldId="2147483648"/>
              <pc:sldLayoutMk cId="1440830589" sldId="2147483683"/>
              <ac:spMk id="4" creationId="{E98E2102-73F7-E059-C739-47418EA880A4}"/>
            </ac:spMkLst>
          </pc:spChg>
          <pc:spChg chg="ord">
            <ac:chgData name="Shuojie Feng" userId="4f46ee3d-74b6-4475-bf09-c95ccd3ea1b3" providerId="ADAL" clId="{B49B2F8D-98F2-4EA3-A1B4-11DD63CA80F4}" dt="2025-03-10T06:41:47.989" v="65" actId="13244"/>
            <ac:spMkLst>
              <pc:docMk/>
              <pc:sldMasterMk cId="0" sldId="2147483648"/>
              <pc:sldLayoutMk cId="1440830589" sldId="2147483683"/>
              <ac:spMk id="11" creationId="{7F8EA658-2652-6F81-1B04-D50C60A3F171}"/>
            </ac:spMkLst>
          </pc:spChg>
        </pc:sldLayoutChg>
        <pc:sldLayoutChg chg="modSp mod">
          <pc:chgData name="Shuojie Feng" userId="4f46ee3d-74b6-4475-bf09-c95ccd3ea1b3" providerId="ADAL" clId="{B49B2F8D-98F2-4EA3-A1B4-11DD63CA80F4}" dt="2025-03-10T06:41:59.297" v="67" actId="13244"/>
          <pc:sldLayoutMkLst>
            <pc:docMk/>
            <pc:sldMasterMk cId="0" sldId="2147483648"/>
            <pc:sldLayoutMk cId="3524722207" sldId="2147483684"/>
          </pc:sldLayoutMkLst>
          <pc:spChg chg="ord">
            <ac:chgData name="Shuojie Feng" userId="4f46ee3d-74b6-4475-bf09-c95ccd3ea1b3" providerId="ADAL" clId="{B49B2F8D-98F2-4EA3-A1B4-11DD63CA80F4}" dt="2025-03-10T06:41:59.297" v="67" actId="13244"/>
            <ac:spMkLst>
              <pc:docMk/>
              <pc:sldMasterMk cId="0" sldId="2147483648"/>
              <pc:sldLayoutMk cId="3524722207" sldId="2147483684"/>
              <ac:spMk id="4" creationId="{3F37715F-06AC-F5A6-12CE-84D44B400AD6}"/>
            </ac:spMkLst>
          </pc:spChg>
        </pc:sldLayoutChg>
        <pc:sldLayoutChg chg="modSp mod">
          <pc:chgData name="Shuojie Feng" userId="4f46ee3d-74b6-4475-bf09-c95ccd3ea1b3" providerId="ADAL" clId="{B49B2F8D-98F2-4EA3-A1B4-11DD63CA80F4}" dt="2025-03-10T06:42:05.686" v="68" actId="13244"/>
          <pc:sldLayoutMkLst>
            <pc:docMk/>
            <pc:sldMasterMk cId="0" sldId="2147483648"/>
            <pc:sldLayoutMk cId="1106498779" sldId="2147483685"/>
          </pc:sldLayoutMkLst>
          <pc:spChg chg="ord">
            <ac:chgData name="Shuojie Feng" userId="4f46ee3d-74b6-4475-bf09-c95ccd3ea1b3" providerId="ADAL" clId="{B49B2F8D-98F2-4EA3-A1B4-11DD63CA80F4}" dt="2025-03-10T06:42:05.686" v="68" actId="13244"/>
            <ac:spMkLst>
              <pc:docMk/>
              <pc:sldMasterMk cId="0" sldId="2147483648"/>
              <pc:sldLayoutMk cId="1106498779" sldId="2147483685"/>
              <ac:spMk id="6" creationId="{408C7461-314A-7430-6CA4-63A01F73BA43}"/>
            </ac:spMkLst>
          </pc:spChg>
        </pc:sldLayoutChg>
        <pc:sldLayoutChg chg="modSp mod">
          <pc:chgData name="Shuojie Feng" userId="4f46ee3d-74b6-4475-bf09-c95ccd3ea1b3" providerId="ADAL" clId="{B49B2F8D-98F2-4EA3-A1B4-11DD63CA80F4}" dt="2025-03-10T06:42:08.776" v="69" actId="13244"/>
          <pc:sldLayoutMkLst>
            <pc:docMk/>
            <pc:sldMasterMk cId="0" sldId="2147483648"/>
            <pc:sldLayoutMk cId="1715890625" sldId="2147483686"/>
          </pc:sldLayoutMkLst>
          <pc:spChg chg="ord">
            <ac:chgData name="Shuojie Feng" userId="4f46ee3d-74b6-4475-bf09-c95ccd3ea1b3" providerId="ADAL" clId="{B49B2F8D-98F2-4EA3-A1B4-11DD63CA80F4}" dt="2025-03-10T06:42:08.776" v="69" actId="13244"/>
            <ac:spMkLst>
              <pc:docMk/>
              <pc:sldMasterMk cId="0" sldId="2147483648"/>
              <pc:sldLayoutMk cId="1715890625" sldId="2147483686"/>
              <ac:spMk id="3" creationId="{A1E571DC-86DF-2230-52AD-9440B5CB4DB4}"/>
            </ac:spMkLst>
          </pc:spChg>
        </pc:sldLayoutChg>
        <pc:sldLayoutChg chg="modSp mod">
          <pc:chgData name="Shuojie Feng" userId="4f46ee3d-74b6-4475-bf09-c95ccd3ea1b3" providerId="ADAL" clId="{B49B2F8D-98F2-4EA3-A1B4-11DD63CA80F4}" dt="2025-03-10T06:42:13.706" v="70" actId="13244"/>
          <pc:sldLayoutMkLst>
            <pc:docMk/>
            <pc:sldMasterMk cId="0" sldId="2147483648"/>
            <pc:sldLayoutMk cId="2245109382" sldId="2147483687"/>
          </pc:sldLayoutMkLst>
          <pc:spChg chg="ord">
            <ac:chgData name="Shuojie Feng" userId="4f46ee3d-74b6-4475-bf09-c95ccd3ea1b3" providerId="ADAL" clId="{B49B2F8D-98F2-4EA3-A1B4-11DD63CA80F4}" dt="2025-03-10T06:42:13.706" v="70" actId="13244"/>
            <ac:spMkLst>
              <pc:docMk/>
              <pc:sldMasterMk cId="0" sldId="2147483648"/>
              <pc:sldLayoutMk cId="2245109382" sldId="2147483687"/>
              <ac:spMk id="7" creationId="{81C9BBE1-F163-BFCA-3F62-3189A30FA7B6}"/>
            </ac:spMkLst>
          </pc:spChg>
        </pc:sldLayoutChg>
        <pc:sldLayoutChg chg="modSp mod">
          <pc:chgData name="Shuojie Feng" userId="4f46ee3d-74b6-4475-bf09-c95ccd3ea1b3" providerId="ADAL" clId="{B49B2F8D-98F2-4EA3-A1B4-11DD63CA80F4}" dt="2025-03-10T06:43:45.592" v="72" actId="255"/>
          <pc:sldLayoutMkLst>
            <pc:docMk/>
            <pc:sldMasterMk cId="0" sldId="2147483648"/>
            <pc:sldLayoutMk cId="2595250059" sldId="2147483700"/>
          </pc:sldLayoutMkLst>
          <pc:spChg chg="mod">
            <ac:chgData name="Shuojie Feng" userId="4f46ee3d-74b6-4475-bf09-c95ccd3ea1b3" providerId="ADAL" clId="{B49B2F8D-98F2-4EA3-A1B4-11DD63CA80F4}" dt="2025-03-10T06:43:45.592" v="72" actId="255"/>
            <ac:spMkLst>
              <pc:docMk/>
              <pc:sldMasterMk cId="0" sldId="2147483648"/>
              <pc:sldLayoutMk cId="2595250059" sldId="2147483700"/>
              <ac:spMk id="3" creationId="{9571C769-CEC8-962A-01E6-15B0E056791E}"/>
            </ac:spMkLst>
          </pc:spChg>
        </pc:sldLayoutChg>
        <pc:sldLayoutChg chg="modSp mod">
          <pc:chgData name="Shuojie Feng" userId="4f46ee3d-74b6-4475-bf09-c95ccd3ea1b3" providerId="ADAL" clId="{B49B2F8D-98F2-4EA3-A1B4-11DD63CA80F4}" dt="2025-03-11T08:30:41.936" v="79" actId="1076"/>
          <pc:sldLayoutMkLst>
            <pc:docMk/>
            <pc:sldMasterMk cId="0" sldId="2147483648"/>
            <pc:sldLayoutMk cId="3191022383" sldId="2147483702"/>
          </pc:sldLayoutMkLst>
          <pc:spChg chg="mod ord">
            <ac:chgData name="Shuojie Feng" userId="4f46ee3d-74b6-4475-bf09-c95ccd3ea1b3" providerId="ADAL" clId="{B49B2F8D-98F2-4EA3-A1B4-11DD63CA80F4}" dt="2025-03-11T08:30:41.936" v="79" actId="1076"/>
            <ac:spMkLst>
              <pc:docMk/>
              <pc:sldMasterMk cId="0" sldId="2147483648"/>
              <pc:sldLayoutMk cId="3191022383" sldId="2147483702"/>
              <ac:spMk id="11" creationId="{4915D485-D4CB-65C5-C05B-8D3E535F6A4E}"/>
            </ac:spMkLst>
          </pc:spChg>
        </pc:sldLayoutChg>
      </pc:sldMasterChg>
    </pc:docChg>
  </pc:docChgLst>
  <pc:docChgLst>
    <pc:chgData name="Yuanhang Yao" userId="fbd8fcc3-4ede-4902-84ec-22c70022bdad" providerId="ADAL" clId="{EB018C0C-C30B-0E4E-BDF9-EE14B89F01E9}"/>
    <pc:docChg chg="undo custSel addSld delSld modSld">
      <pc:chgData name="Yuanhang Yao" userId="fbd8fcc3-4ede-4902-84ec-22c70022bdad" providerId="ADAL" clId="{EB018C0C-C30B-0E4E-BDF9-EE14B89F01E9}" dt="2025-03-12T00:32:25.502" v="38" actId="962"/>
      <pc:docMkLst>
        <pc:docMk/>
      </pc:docMkLst>
      <pc:sldChg chg="modSp mod">
        <pc:chgData name="Yuanhang Yao" userId="fbd8fcc3-4ede-4902-84ec-22c70022bdad" providerId="ADAL" clId="{EB018C0C-C30B-0E4E-BDF9-EE14B89F01E9}" dt="2025-03-12T00:32:25.502" v="38" actId="962"/>
        <pc:sldMkLst>
          <pc:docMk/>
          <pc:sldMk cId="129312256" sldId="310"/>
        </pc:sldMkLst>
        <pc:picChg chg="mod">
          <ac:chgData name="Yuanhang Yao" userId="fbd8fcc3-4ede-4902-84ec-22c70022bdad" providerId="ADAL" clId="{EB018C0C-C30B-0E4E-BDF9-EE14B89F01E9}" dt="2025-03-12T00:32:25.502" v="38" actId="962"/>
          <ac:picMkLst>
            <pc:docMk/>
            <pc:sldMk cId="129312256" sldId="310"/>
            <ac:picMk id="7" creationId="{89C32DD0-BD2F-6524-4667-DB5E224F949E}"/>
          </ac:picMkLst>
        </pc:picChg>
      </pc:sldChg>
      <pc:sldChg chg="modSp mod">
        <pc:chgData name="Yuanhang Yao" userId="fbd8fcc3-4ede-4902-84ec-22c70022bdad" providerId="ADAL" clId="{EB018C0C-C30B-0E4E-BDF9-EE14B89F01E9}" dt="2025-03-12T00:32:11.881" v="28" actId="962"/>
        <pc:sldMkLst>
          <pc:docMk/>
          <pc:sldMk cId="2274281614" sldId="399"/>
        </pc:sldMkLst>
        <pc:picChg chg="mod">
          <ac:chgData name="Yuanhang Yao" userId="fbd8fcc3-4ede-4902-84ec-22c70022bdad" providerId="ADAL" clId="{EB018C0C-C30B-0E4E-BDF9-EE14B89F01E9}" dt="2025-03-12T00:32:11.881" v="28" actId="962"/>
          <ac:picMkLst>
            <pc:docMk/>
            <pc:sldMk cId="2274281614" sldId="399"/>
            <ac:picMk id="7" creationId="{E2BED5B4-2DEA-47BF-036D-691EEE7D2772}"/>
          </ac:picMkLst>
        </pc:picChg>
      </pc:sldChg>
      <pc:sldChg chg="new del">
        <pc:chgData name="Yuanhang Yao" userId="fbd8fcc3-4ede-4902-84ec-22c70022bdad" providerId="ADAL" clId="{EB018C0C-C30B-0E4E-BDF9-EE14B89F01E9}" dt="2025-03-11T07:44:25.373" v="1" actId="2696"/>
        <pc:sldMkLst>
          <pc:docMk/>
          <pc:sldMk cId="444042017" sldId="400"/>
        </pc:sldMkLst>
      </pc:sldChg>
    </pc:docChg>
  </pc:docChgLst>
  <pc:docChgLst>
    <pc:chgData name="Yuanhang Yao" userId="fbd8fcc3-4ede-4902-84ec-22c70022bdad" providerId="ADAL" clId="{BAAF8A4B-3EFE-442B-9C86-F995E429D1A1}"/>
    <pc:docChg chg="custSel modSld modMainMaster">
      <pc:chgData name="Yuanhang Yao" userId="fbd8fcc3-4ede-4902-84ec-22c70022bdad" providerId="ADAL" clId="{BAAF8A4B-3EFE-442B-9C86-F995E429D1A1}" dt="2025-03-10T04:03:47.456" v="191" actId="700"/>
      <pc:docMkLst>
        <pc:docMk/>
      </pc:docMkLst>
      <pc:sldChg chg="modSp mod chgLayout">
        <pc:chgData name="Yuanhang Yao" userId="fbd8fcc3-4ede-4902-84ec-22c70022bdad" providerId="ADAL" clId="{BAAF8A4B-3EFE-442B-9C86-F995E429D1A1}" dt="2025-03-10T04:03:35.920" v="189" actId="700"/>
        <pc:sldMkLst>
          <pc:docMk/>
          <pc:sldMk cId="2282397125" sldId="369"/>
        </pc:sldMkLst>
        <pc:spChg chg="mod ord">
          <ac:chgData name="Yuanhang Yao" userId="fbd8fcc3-4ede-4902-84ec-22c70022bdad" providerId="ADAL" clId="{BAAF8A4B-3EFE-442B-9C86-F995E429D1A1}" dt="2025-03-10T04:03:35.920" v="189" actId="700"/>
          <ac:spMkLst>
            <pc:docMk/>
            <pc:sldMk cId="2282397125" sldId="369"/>
            <ac:spMk id="2" creationId="{EF7DBF8C-DE05-CDCC-8A93-E9CF8DD166AD}"/>
          </ac:spMkLst>
        </pc:spChg>
        <pc:spChg chg="mod ord">
          <ac:chgData name="Yuanhang Yao" userId="fbd8fcc3-4ede-4902-84ec-22c70022bdad" providerId="ADAL" clId="{BAAF8A4B-3EFE-442B-9C86-F995E429D1A1}" dt="2025-03-10T04:03:35.920" v="189" actId="700"/>
          <ac:spMkLst>
            <pc:docMk/>
            <pc:sldMk cId="2282397125" sldId="369"/>
            <ac:spMk id="3" creationId="{2F369B94-B996-1CE7-AD33-7FA0009972C6}"/>
          </ac:spMkLst>
        </pc:spChg>
        <pc:picChg chg="mod ord">
          <ac:chgData name="Yuanhang Yao" userId="fbd8fcc3-4ede-4902-84ec-22c70022bdad" providerId="ADAL" clId="{BAAF8A4B-3EFE-442B-9C86-F995E429D1A1}" dt="2025-03-10T04:03:35.920" v="189" actId="700"/>
          <ac:picMkLst>
            <pc:docMk/>
            <pc:sldMk cId="2282397125" sldId="369"/>
            <ac:picMk id="6" creationId="{B2DC8609-9C64-3194-CCDD-22AF7CC24D70}"/>
          </ac:picMkLst>
        </pc:picChg>
      </pc:sldChg>
      <pc:sldChg chg="modSp mod chgLayout">
        <pc:chgData name="Yuanhang Yao" userId="fbd8fcc3-4ede-4902-84ec-22c70022bdad" providerId="ADAL" clId="{BAAF8A4B-3EFE-442B-9C86-F995E429D1A1}" dt="2025-03-10T04:03:24.129" v="187" actId="700"/>
        <pc:sldMkLst>
          <pc:docMk/>
          <pc:sldMk cId="789118905" sldId="371"/>
        </pc:sldMkLst>
        <pc:spChg chg="mod ord">
          <ac:chgData name="Yuanhang Yao" userId="fbd8fcc3-4ede-4902-84ec-22c70022bdad" providerId="ADAL" clId="{BAAF8A4B-3EFE-442B-9C86-F995E429D1A1}" dt="2025-03-10T04:03:24.129" v="187" actId="700"/>
          <ac:spMkLst>
            <pc:docMk/>
            <pc:sldMk cId="789118905" sldId="371"/>
            <ac:spMk id="2" creationId="{A5F73290-150D-4023-3438-A81F0FB72F5A}"/>
          </ac:spMkLst>
        </pc:spChg>
        <pc:spChg chg="mod ord">
          <ac:chgData name="Yuanhang Yao" userId="fbd8fcc3-4ede-4902-84ec-22c70022bdad" providerId="ADAL" clId="{BAAF8A4B-3EFE-442B-9C86-F995E429D1A1}" dt="2025-03-10T04:03:24.129" v="187" actId="700"/>
          <ac:spMkLst>
            <pc:docMk/>
            <pc:sldMk cId="789118905" sldId="371"/>
            <ac:spMk id="3" creationId="{417391A1-8DE5-BF6D-13CA-82EB9E4F9031}"/>
          </ac:spMkLst>
        </pc:spChg>
        <pc:picChg chg="mod ord">
          <ac:chgData name="Yuanhang Yao" userId="fbd8fcc3-4ede-4902-84ec-22c70022bdad" providerId="ADAL" clId="{BAAF8A4B-3EFE-442B-9C86-F995E429D1A1}" dt="2025-03-10T04:03:24.129" v="187" actId="700"/>
          <ac:picMkLst>
            <pc:docMk/>
            <pc:sldMk cId="789118905" sldId="371"/>
            <ac:picMk id="6" creationId="{AE363C14-CDF1-3709-050E-00FB4419F0BA}"/>
          </ac:picMkLst>
        </pc:picChg>
      </pc:sldChg>
      <pc:sldChg chg="modSp mod modClrScheme chgLayout">
        <pc:chgData name="Yuanhang Yao" userId="fbd8fcc3-4ede-4902-84ec-22c70022bdad" providerId="ADAL" clId="{BAAF8A4B-3EFE-442B-9C86-F995E429D1A1}" dt="2025-03-10T04:03:12.474" v="186" actId="700"/>
        <pc:sldMkLst>
          <pc:docMk/>
          <pc:sldMk cId="944611234" sldId="372"/>
        </pc:sldMkLst>
        <pc:spChg chg="mod ord">
          <ac:chgData name="Yuanhang Yao" userId="fbd8fcc3-4ede-4902-84ec-22c70022bdad" providerId="ADAL" clId="{BAAF8A4B-3EFE-442B-9C86-F995E429D1A1}" dt="2025-03-10T04:03:12.474" v="186" actId="700"/>
          <ac:spMkLst>
            <pc:docMk/>
            <pc:sldMk cId="944611234" sldId="372"/>
            <ac:spMk id="2" creationId="{9ED6094F-4883-575A-31A0-A3144044AC57}"/>
          </ac:spMkLst>
        </pc:spChg>
        <pc:spChg chg="mod ord">
          <ac:chgData name="Yuanhang Yao" userId="fbd8fcc3-4ede-4902-84ec-22c70022bdad" providerId="ADAL" clId="{BAAF8A4B-3EFE-442B-9C86-F995E429D1A1}" dt="2025-03-10T04:03:12.474" v="186" actId="700"/>
          <ac:spMkLst>
            <pc:docMk/>
            <pc:sldMk cId="944611234" sldId="372"/>
            <ac:spMk id="3" creationId="{525372EA-97A7-967B-7FC1-3EE0599C7CFB}"/>
          </ac:spMkLst>
        </pc:spChg>
        <pc:picChg chg="mod ord">
          <ac:chgData name="Yuanhang Yao" userId="fbd8fcc3-4ede-4902-84ec-22c70022bdad" providerId="ADAL" clId="{BAAF8A4B-3EFE-442B-9C86-F995E429D1A1}" dt="2025-03-10T04:03:12.474" v="186" actId="700"/>
          <ac:picMkLst>
            <pc:docMk/>
            <pc:sldMk cId="944611234" sldId="372"/>
            <ac:picMk id="6" creationId="{83F06EEB-60A0-B5E1-17A6-EC72049B5F53}"/>
          </ac:picMkLst>
        </pc:picChg>
      </pc:sldChg>
      <pc:sldChg chg="modSp mod chgLayout">
        <pc:chgData name="Yuanhang Yao" userId="fbd8fcc3-4ede-4902-84ec-22c70022bdad" providerId="ADAL" clId="{BAAF8A4B-3EFE-442B-9C86-F995E429D1A1}" dt="2025-03-10T04:03:47.456" v="191" actId="700"/>
        <pc:sldMkLst>
          <pc:docMk/>
          <pc:sldMk cId="517663243" sldId="373"/>
        </pc:sldMkLst>
        <pc:spChg chg="mod ord">
          <ac:chgData name="Yuanhang Yao" userId="fbd8fcc3-4ede-4902-84ec-22c70022bdad" providerId="ADAL" clId="{BAAF8A4B-3EFE-442B-9C86-F995E429D1A1}" dt="2025-03-10T04:03:47.456" v="191" actId="700"/>
          <ac:spMkLst>
            <pc:docMk/>
            <pc:sldMk cId="517663243" sldId="373"/>
            <ac:spMk id="2" creationId="{918B5E49-1830-7F44-FE5E-D9B670A0DC24}"/>
          </ac:spMkLst>
        </pc:spChg>
        <pc:spChg chg="mod ord">
          <ac:chgData name="Yuanhang Yao" userId="fbd8fcc3-4ede-4902-84ec-22c70022bdad" providerId="ADAL" clId="{BAAF8A4B-3EFE-442B-9C86-F995E429D1A1}" dt="2025-03-10T04:03:47.456" v="191" actId="700"/>
          <ac:spMkLst>
            <pc:docMk/>
            <pc:sldMk cId="517663243" sldId="373"/>
            <ac:spMk id="3" creationId="{410C25AC-82DB-271A-826C-DEA7115112A0}"/>
          </ac:spMkLst>
        </pc:spChg>
        <pc:picChg chg="mod ord">
          <ac:chgData name="Yuanhang Yao" userId="fbd8fcc3-4ede-4902-84ec-22c70022bdad" providerId="ADAL" clId="{BAAF8A4B-3EFE-442B-9C86-F995E429D1A1}" dt="2025-03-10T04:03:47.456" v="191" actId="700"/>
          <ac:picMkLst>
            <pc:docMk/>
            <pc:sldMk cId="517663243" sldId="373"/>
            <ac:picMk id="6" creationId="{327C52FA-1890-DE05-4462-FBBE6A11048E}"/>
          </ac:picMkLst>
        </pc:picChg>
      </pc:sldChg>
      <pc:sldChg chg="modSp mod chgLayout">
        <pc:chgData name="Yuanhang Yao" userId="fbd8fcc3-4ede-4902-84ec-22c70022bdad" providerId="ADAL" clId="{BAAF8A4B-3EFE-442B-9C86-F995E429D1A1}" dt="2025-03-10T04:03:42.566" v="190" actId="700"/>
        <pc:sldMkLst>
          <pc:docMk/>
          <pc:sldMk cId="2036958596" sldId="376"/>
        </pc:sldMkLst>
        <pc:spChg chg="mod ord">
          <ac:chgData name="Yuanhang Yao" userId="fbd8fcc3-4ede-4902-84ec-22c70022bdad" providerId="ADAL" clId="{BAAF8A4B-3EFE-442B-9C86-F995E429D1A1}" dt="2025-03-10T04:03:42.566" v="190" actId="700"/>
          <ac:spMkLst>
            <pc:docMk/>
            <pc:sldMk cId="2036958596" sldId="376"/>
            <ac:spMk id="2" creationId="{16D1893A-DF1D-7DD3-0C05-8A427767EFAA}"/>
          </ac:spMkLst>
        </pc:spChg>
        <pc:spChg chg="mod ord">
          <ac:chgData name="Yuanhang Yao" userId="fbd8fcc3-4ede-4902-84ec-22c70022bdad" providerId="ADAL" clId="{BAAF8A4B-3EFE-442B-9C86-F995E429D1A1}" dt="2025-03-10T04:03:42.566" v="190" actId="700"/>
          <ac:spMkLst>
            <pc:docMk/>
            <pc:sldMk cId="2036958596" sldId="376"/>
            <ac:spMk id="3" creationId="{663A7D0E-5B93-72F4-4F9F-244480212DEA}"/>
          </ac:spMkLst>
        </pc:spChg>
        <pc:picChg chg="mod ord">
          <ac:chgData name="Yuanhang Yao" userId="fbd8fcc3-4ede-4902-84ec-22c70022bdad" providerId="ADAL" clId="{BAAF8A4B-3EFE-442B-9C86-F995E429D1A1}" dt="2025-03-10T04:03:42.566" v="190" actId="700"/>
          <ac:picMkLst>
            <pc:docMk/>
            <pc:sldMk cId="2036958596" sldId="376"/>
            <ac:picMk id="6" creationId="{7D661F13-2151-CD4F-DC7F-77A3077BD5B8}"/>
          </ac:picMkLst>
        </pc:picChg>
      </pc:sldChg>
      <pc:sldChg chg="modSp mod chgLayout">
        <pc:chgData name="Yuanhang Yao" userId="fbd8fcc3-4ede-4902-84ec-22c70022bdad" providerId="ADAL" clId="{BAAF8A4B-3EFE-442B-9C86-F995E429D1A1}" dt="2025-03-10T04:03:30.122" v="188" actId="700"/>
        <pc:sldMkLst>
          <pc:docMk/>
          <pc:sldMk cId="3999775115" sldId="398"/>
        </pc:sldMkLst>
        <pc:spChg chg="mod ord">
          <ac:chgData name="Yuanhang Yao" userId="fbd8fcc3-4ede-4902-84ec-22c70022bdad" providerId="ADAL" clId="{BAAF8A4B-3EFE-442B-9C86-F995E429D1A1}" dt="2025-03-10T04:03:30.122" v="188" actId="700"/>
          <ac:spMkLst>
            <pc:docMk/>
            <pc:sldMk cId="3999775115" sldId="398"/>
            <ac:spMk id="2" creationId="{E4635989-D16D-49E3-0B23-EF6D950B53E1}"/>
          </ac:spMkLst>
        </pc:spChg>
        <pc:spChg chg="mod ord">
          <ac:chgData name="Yuanhang Yao" userId="fbd8fcc3-4ede-4902-84ec-22c70022bdad" providerId="ADAL" clId="{BAAF8A4B-3EFE-442B-9C86-F995E429D1A1}" dt="2025-03-10T04:03:30.122" v="188" actId="700"/>
          <ac:spMkLst>
            <pc:docMk/>
            <pc:sldMk cId="3999775115" sldId="398"/>
            <ac:spMk id="3" creationId="{01CC583E-C6DE-280C-5CB1-CCFC8F4CD04E}"/>
          </ac:spMkLst>
        </pc:spChg>
        <pc:picChg chg="mod ord">
          <ac:chgData name="Yuanhang Yao" userId="fbd8fcc3-4ede-4902-84ec-22c70022bdad" providerId="ADAL" clId="{BAAF8A4B-3EFE-442B-9C86-F995E429D1A1}" dt="2025-03-10T04:03:30.122" v="188" actId="700"/>
          <ac:picMkLst>
            <pc:docMk/>
            <pc:sldMk cId="3999775115" sldId="398"/>
            <ac:picMk id="6" creationId="{DC2B93C7-00B2-30B3-AB94-2985B49D60C1}"/>
          </ac:picMkLst>
        </pc:picChg>
      </pc:sldChg>
      <pc:sldChg chg="modSp mod">
        <pc:chgData name="Yuanhang Yao" userId="fbd8fcc3-4ede-4902-84ec-22c70022bdad" providerId="ADAL" clId="{BAAF8A4B-3EFE-442B-9C86-F995E429D1A1}" dt="2025-03-10T03:49:39.396" v="171"/>
        <pc:sldMkLst>
          <pc:docMk/>
          <pc:sldMk cId="2274281614" sldId="399"/>
        </pc:sldMkLst>
        <pc:spChg chg="ord">
          <ac:chgData name="Yuanhang Yao" userId="fbd8fcc3-4ede-4902-84ec-22c70022bdad" providerId="ADAL" clId="{BAAF8A4B-3EFE-442B-9C86-F995E429D1A1}" dt="2025-03-10T03:49:39.396" v="171"/>
          <ac:spMkLst>
            <pc:docMk/>
            <pc:sldMk cId="2274281614" sldId="399"/>
            <ac:spMk id="5" creationId="{BF48FAAD-5698-8F60-B5F5-D8E6848186B7}"/>
          </ac:spMkLst>
        </pc:spChg>
      </pc:sldChg>
      <pc:sldMasterChg chg="modSldLayout">
        <pc:chgData name="Yuanhang Yao" userId="fbd8fcc3-4ede-4902-84ec-22c70022bdad" providerId="ADAL" clId="{BAAF8A4B-3EFE-442B-9C86-F995E429D1A1}" dt="2025-03-10T04:03:05.847" v="185" actId="14100"/>
        <pc:sldMasterMkLst>
          <pc:docMk/>
          <pc:sldMasterMk cId="0" sldId="2147483648"/>
        </pc:sldMasterMkLst>
        <pc:sldLayoutChg chg="modSp mod">
          <pc:chgData name="Yuanhang Yao" userId="fbd8fcc3-4ede-4902-84ec-22c70022bdad" providerId="ADAL" clId="{BAAF8A4B-3EFE-442B-9C86-F995E429D1A1}" dt="2025-03-10T03:49:46.356" v="172"/>
          <pc:sldLayoutMkLst>
            <pc:docMk/>
            <pc:sldMasterMk cId="0" sldId="2147483648"/>
            <pc:sldLayoutMk cId="2123551480" sldId="2147483650"/>
          </pc:sldLayoutMkLst>
          <pc:spChg chg="ord">
            <ac:chgData name="Yuanhang Yao" userId="fbd8fcc3-4ede-4902-84ec-22c70022bdad" providerId="ADAL" clId="{BAAF8A4B-3EFE-442B-9C86-F995E429D1A1}" dt="2025-03-10T03:49:46.356" v="172"/>
            <ac:spMkLst>
              <pc:docMk/>
              <pc:sldMasterMk cId="0" sldId="2147483648"/>
              <pc:sldLayoutMk cId="2123551480" sldId="2147483650"/>
              <ac:spMk id="2" creationId="{EC403ECD-0E61-4F10-7162-E98E5D2C68D4}"/>
            </ac:spMkLst>
          </pc:spChg>
        </pc:sldLayoutChg>
        <pc:sldLayoutChg chg="modSp">
          <pc:chgData name="Yuanhang Yao" userId="fbd8fcc3-4ede-4902-84ec-22c70022bdad" providerId="ADAL" clId="{BAAF8A4B-3EFE-442B-9C86-F995E429D1A1}" dt="2025-03-10T03:38:19.163" v="7" actId="403"/>
          <pc:sldLayoutMkLst>
            <pc:docMk/>
            <pc:sldMasterMk cId="0" sldId="2147483648"/>
            <pc:sldLayoutMk cId="41172783" sldId="2147483663"/>
          </pc:sldLayoutMkLst>
          <pc:spChg chg="mod">
            <ac:chgData name="Yuanhang Yao" userId="fbd8fcc3-4ede-4902-84ec-22c70022bdad" providerId="ADAL" clId="{BAAF8A4B-3EFE-442B-9C86-F995E429D1A1}" dt="2025-03-10T03:38:19.163" v="7" actId="403"/>
            <ac:spMkLst>
              <pc:docMk/>
              <pc:sldMasterMk cId="0" sldId="2147483648"/>
              <pc:sldLayoutMk cId="41172783" sldId="2147483663"/>
              <ac:spMk id="6" creationId="{6A73CEA9-5FE2-4144-7BCF-29CF17143BAB}"/>
            </ac:spMkLst>
          </pc:spChg>
        </pc:sldLayoutChg>
        <pc:sldLayoutChg chg="addSp delSp modSp mod">
          <pc:chgData name="Yuanhang Yao" userId="fbd8fcc3-4ede-4902-84ec-22c70022bdad" providerId="ADAL" clId="{BAAF8A4B-3EFE-442B-9C86-F995E429D1A1}" dt="2025-03-10T03:38:51.279" v="23" actId="1076"/>
          <pc:sldLayoutMkLst>
            <pc:docMk/>
            <pc:sldMasterMk cId="0" sldId="2147483648"/>
            <pc:sldLayoutMk cId="2089415090" sldId="2147483664"/>
          </pc:sldLayoutMkLst>
          <pc:spChg chg="del mod">
            <ac:chgData name="Yuanhang Yao" userId="fbd8fcc3-4ede-4902-84ec-22c70022bdad" providerId="ADAL" clId="{BAAF8A4B-3EFE-442B-9C86-F995E429D1A1}" dt="2025-03-10T03:38:41.980" v="10" actId="478"/>
            <ac:spMkLst>
              <pc:docMk/>
              <pc:sldMasterMk cId="0" sldId="2147483648"/>
              <pc:sldLayoutMk cId="2089415090" sldId="2147483664"/>
              <ac:spMk id="3" creationId="{6C2DD052-3E45-E789-01F8-33250024ECBD}"/>
            </ac:spMkLst>
          </pc:spChg>
          <pc:spChg chg="add mod">
            <ac:chgData name="Yuanhang Yao" userId="fbd8fcc3-4ede-4902-84ec-22c70022bdad" providerId="ADAL" clId="{BAAF8A4B-3EFE-442B-9C86-F995E429D1A1}" dt="2025-03-10T03:38:51.279" v="23" actId="1076"/>
            <ac:spMkLst>
              <pc:docMk/>
              <pc:sldMasterMk cId="0" sldId="2147483648"/>
              <pc:sldLayoutMk cId="2089415090" sldId="2147483664"/>
              <ac:spMk id="4" creationId="{C40143AB-871B-A40A-4ABF-203E363009E3}"/>
            </ac:spMkLst>
          </pc:spChg>
        </pc:sldLayoutChg>
        <pc:sldLayoutChg chg="addSp delSp modSp mod">
          <pc:chgData name="Yuanhang Yao" userId="fbd8fcc3-4ede-4902-84ec-22c70022bdad" providerId="ADAL" clId="{BAAF8A4B-3EFE-442B-9C86-F995E429D1A1}" dt="2025-03-10T03:39:03.298" v="29" actId="122"/>
          <pc:sldLayoutMkLst>
            <pc:docMk/>
            <pc:sldMasterMk cId="0" sldId="2147483648"/>
            <pc:sldLayoutMk cId="2291920708" sldId="2147483665"/>
          </pc:sldLayoutMkLst>
          <pc:spChg chg="del">
            <ac:chgData name="Yuanhang Yao" userId="fbd8fcc3-4ede-4902-84ec-22c70022bdad" providerId="ADAL" clId="{BAAF8A4B-3EFE-442B-9C86-F995E429D1A1}" dt="2025-03-10T03:38:54" v="24" actId="478"/>
            <ac:spMkLst>
              <pc:docMk/>
              <pc:sldMasterMk cId="0" sldId="2147483648"/>
              <pc:sldLayoutMk cId="2291920708" sldId="2147483665"/>
              <ac:spMk id="3" creationId="{6C2DD052-3E45-E789-01F8-33250024ECBD}"/>
            </ac:spMkLst>
          </pc:spChg>
          <pc:spChg chg="add mod">
            <ac:chgData name="Yuanhang Yao" userId="fbd8fcc3-4ede-4902-84ec-22c70022bdad" providerId="ADAL" clId="{BAAF8A4B-3EFE-442B-9C86-F995E429D1A1}" dt="2025-03-10T03:39:03.298" v="29" actId="122"/>
            <ac:spMkLst>
              <pc:docMk/>
              <pc:sldMasterMk cId="0" sldId="2147483648"/>
              <pc:sldLayoutMk cId="2291920708" sldId="2147483665"/>
              <ac:spMk id="5" creationId="{80179A78-77A7-2005-19C5-C07E817AB4A8}"/>
            </ac:spMkLst>
          </pc:spChg>
        </pc:sldLayoutChg>
        <pc:sldLayoutChg chg="addSp delSp modSp mod">
          <pc:chgData name="Yuanhang Yao" userId="fbd8fcc3-4ede-4902-84ec-22c70022bdad" providerId="ADAL" clId="{BAAF8A4B-3EFE-442B-9C86-F995E429D1A1}" dt="2025-03-10T03:39:15.295" v="34" actId="14100"/>
          <pc:sldLayoutMkLst>
            <pc:docMk/>
            <pc:sldMasterMk cId="0" sldId="2147483648"/>
            <pc:sldLayoutMk cId="617752306" sldId="2147483666"/>
          </pc:sldLayoutMkLst>
          <pc:spChg chg="add mod">
            <ac:chgData name="Yuanhang Yao" userId="fbd8fcc3-4ede-4902-84ec-22c70022bdad" providerId="ADAL" clId="{BAAF8A4B-3EFE-442B-9C86-F995E429D1A1}" dt="2025-03-10T03:39:15.295" v="34" actId="14100"/>
            <ac:spMkLst>
              <pc:docMk/>
              <pc:sldMasterMk cId="0" sldId="2147483648"/>
              <pc:sldLayoutMk cId="617752306" sldId="2147483666"/>
              <ac:spMk id="3" creationId="{42467BD2-62D0-543A-E4EC-DB0D7C8A1B03}"/>
            </ac:spMkLst>
          </pc:spChg>
          <pc:spChg chg="del">
            <ac:chgData name="Yuanhang Yao" userId="fbd8fcc3-4ede-4902-84ec-22c70022bdad" providerId="ADAL" clId="{BAAF8A4B-3EFE-442B-9C86-F995E429D1A1}" dt="2025-03-10T03:39:07.561" v="30" actId="478"/>
            <ac:spMkLst>
              <pc:docMk/>
              <pc:sldMasterMk cId="0" sldId="2147483648"/>
              <pc:sldLayoutMk cId="617752306" sldId="2147483666"/>
              <ac:spMk id="8" creationId="{7D633F00-464B-3088-812A-40496FD1021A}"/>
            </ac:spMkLst>
          </pc:spChg>
        </pc:sldLayoutChg>
        <pc:sldLayoutChg chg="addSp delSp modSp mod">
          <pc:chgData name="Yuanhang Yao" userId="fbd8fcc3-4ede-4902-84ec-22c70022bdad" providerId="ADAL" clId="{BAAF8A4B-3EFE-442B-9C86-F995E429D1A1}" dt="2025-03-10T03:39:34.063" v="40" actId="14100"/>
          <pc:sldLayoutMkLst>
            <pc:docMk/>
            <pc:sldMasterMk cId="0" sldId="2147483648"/>
            <pc:sldLayoutMk cId="3282136060" sldId="2147483667"/>
          </pc:sldLayoutMkLst>
          <pc:spChg chg="add mod">
            <ac:chgData name="Yuanhang Yao" userId="fbd8fcc3-4ede-4902-84ec-22c70022bdad" providerId="ADAL" clId="{BAAF8A4B-3EFE-442B-9C86-F995E429D1A1}" dt="2025-03-10T03:39:34.063" v="40" actId="14100"/>
            <ac:spMkLst>
              <pc:docMk/>
              <pc:sldMasterMk cId="0" sldId="2147483648"/>
              <pc:sldLayoutMk cId="3282136060" sldId="2147483667"/>
              <ac:spMk id="5" creationId="{A31706AB-E4B8-078D-026D-990252BF26E4}"/>
            </ac:spMkLst>
          </pc:spChg>
          <pc:spChg chg="del">
            <ac:chgData name="Yuanhang Yao" userId="fbd8fcc3-4ede-4902-84ec-22c70022bdad" providerId="ADAL" clId="{BAAF8A4B-3EFE-442B-9C86-F995E429D1A1}" dt="2025-03-10T03:39:19.816" v="35" actId="478"/>
            <ac:spMkLst>
              <pc:docMk/>
              <pc:sldMasterMk cId="0" sldId="2147483648"/>
              <pc:sldLayoutMk cId="3282136060" sldId="2147483667"/>
              <ac:spMk id="8" creationId="{D42D62A0-8127-CE86-0633-0D65E1E136F7}"/>
            </ac:spMkLst>
          </pc:spChg>
        </pc:sldLayoutChg>
        <pc:sldLayoutChg chg="addSp delSp modSp mod">
          <pc:chgData name="Yuanhang Yao" userId="fbd8fcc3-4ede-4902-84ec-22c70022bdad" providerId="ADAL" clId="{BAAF8A4B-3EFE-442B-9C86-F995E429D1A1}" dt="2025-03-10T03:39:44.587" v="44" actId="14100"/>
          <pc:sldLayoutMkLst>
            <pc:docMk/>
            <pc:sldMasterMk cId="0" sldId="2147483648"/>
            <pc:sldLayoutMk cId="1647383111" sldId="2147483668"/>
          </pc:sldLayoutMkLst>
          <pc:spChg chg="del">
            <ac:chgData name="Yuanhang Yao" userId="fbd8fcc3-4ede-4902-84ec-22c70022bdad" providerId="ADAL" clId="{BAAF8A4B-3EFE-442B-9C86-F995E429D1A1}" dt="2025-03-10T03:39:39.294" v="41" actId="478"/>
            <ac:spMkLst>
              <pc:docMk/>
              <pc:sldMasterMk cId="0" sldId="2147483648"/>
              <pc:sldLayoutMk cId="1647383111" sldId="2147483668"/>
              <ac:spMk id="8" creationId="{FFB4667A-FE47-8556-FD3A-55FDBA801D76}"/>
            </ac:spMkLst>
          </pc:spChg>
          <pc:spChg chg="add mod">
            <ac:chgData name="Yuanhang Yao" userId="fbd8fcc3-4ede-4902-84ec-22c70022bdad" providerId="ADAL" clId="{BAAF8A4B-3EFE-442B-9C86-F995E429D1A1}" dt="2025-03-10T03:39:44.587" v="44" actId="14100"/>
            <ac:spMkLst>
              <pc:docMk/>
              <pc:sldMasterMk cId="0" sldId="2147483648"/>
              <pc:sldLayoutMk cId="1647383111" sldId="2147483668"/>
              <ac:spMk id="11" creationId="{EAF18FE0-442F-6AE0-4A34-0A68895F343D}"/>
            </ac:spMkLst>
          </pc:spChg>
        </pc:sldLayoutChg>
        <pc:sldLayoutChg chg="addSp delSp modSp mod">
          <pc:chgData name="Yuanhang Yao" userId="fbd8fcc3-4ede-4902-84ec-22c70022bdad" providerId="ADAL" clId="{BAAF8A4B-3EFE-442B-9C86-F995E429D1A1}" dt="2025-03-10T03:40:04.131" v="48" actId="242"/>
          <pc:sldLayoutMkLst>
            <pc:docMk/>
            <pc:sldMasterMk cId="0" sldId="2147483648"/>
            <pc:sldLayoutMk cId="1607788861" sldId="2147483669"/>
          </pc:sldLayoutMkLst>
          <pc:spChg chg="mod">
            <ac:chgData name="Yuanhang Yao" userId="fbd8fcc3-4ede-4902-84ec-22c70022bdad" providerId="ADAL" clId="{BAAF8A4B-3EFE-442B-9C86-F995E429D1A1}" dt="2025-03-10T03:40:04.131" v="48" actId="242"/>
            <ac:spMkLst>
              <pc:docMk/>
              <pc:sldMasterMk cId="0" sldId="2147483648"/>
              <pc:sldLayoutMk cId="1607788861" sldId="2147483669"/>
              <ac:spMk id="2" creationId="{BC7433D9-FD02-59E2-0F81-A0B7201D2DA0}"/>
            </ac:spMkLst>
          </pc:spChg>
          <pc:spChg chg="add mod">
            <ac:chgData name="Yuanhang Yao" userId="fbd8fcc3-4ede-4902-84ec-22c70022bdad" providerId="ADAL" clId="{BAAF8A4B-3EFE-442B-9C86-F995E429D1A1}" dt="2025-03-10T03:40:04.131" v="48" actId="242"/>
            <ac:spMkLst>
              <pc:docMk/>
              <pc:sldMasterMk cId="0" sldId="2147483648"/>
              <pc:sldLayoutMk cId="1607788861" sldId="2147483669"/>
              <ac:spMk id="7" creationId="{34DD1C0B-8CAB-7B69-0068-FA66F2AC06B9}"/>
            </ac:spMkLst>
          </pc:spChg>
          <pc:spChg chg="del">
            <ac:chgData name="Yuanhang Yao" userId="fbd8fcc3-4ede-4902-84ec-22c70022bdad" providerId="ADAL" clId="{BAAF8A4B-3EFE-442B-9C86-F995E429D1A1}" dt="2025-03-10T03:39:47.743" v="45" actId="478"/>
            <ac:spMkLst>
              <pc:docMk/>
              <pc:sldMasterMk cId="0" sldId="2147483648"/>
              <pc:sldLayoutMk cId="1607788861" sldId="2147483669"/>
              <ac:spMk id="8" creationId="{C6F072A2-EBC7-B7EA-DA98-BAC0AA46E7A4}"/>
            </ac:spMkLst>
          </pc:spChg>
        </pc:sldLayoutChg>
        <pc:sldLayoutChg chg="addSp delSp modSp mod">
          <pc:chgData name="Yuanhang Yao" userId="fbd8fcc3-4ede-4902-84ec-22c70022bdad" providerId="ADAL" clId="{BAAF8A4B-3EFE-442B-9C86-F995E429D1A1}" dt="2025-03-10T03:40:18.339" v="53" actId="242"/>
          <pc:sldLayoutMkLst>
            <pc:docMk/>
            <pc:sldMasterMk cId="0" sldId="2147483648"/>
            <pc:sldLayoutMk cId="1481064607" sldId="2147483670"/>
          </pc:sldLayoutMkLst>
          <pc:spChg chg="mod">
            <ac:chgData name="Yuanhang Yao" userId="fbd8fcc3-4ede-4902-84ec-22c70022bdad" providerId="ADAL" clId="{BAAF8A4B-3EFE-442B-9C86-F995E429D1A1}" dt="2025-03-10T03:40:18.339" v="53" actId="242"/>
            <ac:spMkLst>
              <pc:docMk/>
              <pc:sldMasterMk cId="0" sldId="2147483648"/>
              <pc:sldLayoutMk cId="1481064607" sldId="2147483670"/>
              <ac:spMk id="2" creationId="{BC7433D9-FD02-59E2-0F81-A0B7201D2DA0}"/>
            </ac:spMkLst>
          </pc:spChg>
          <pc:spChg chg="add mod">
            <ac:chgData name="Yuanhang Yao" userId="fbd8fcc3-4ede-4902-84ec-22c70022bdad" providerId="ADAL" clId="{BAAF8A4B-3EFE-442B-9C86-F995E429D1A1}" dt="2025-03-10T03:40:18.339" v="53" actId="242"/>
            <ac:spMkLst>
              <pc:docMk/>
              <pc:sldMasterMk cId="0" sldId="2147483648"/>
              <pc:sldLayoutMk cId="1481064607" sldId="2147483670"/>
              <ac:spMk id="6" creationId="{CA46B297-C880-6157-3B17-0BC02453DF43}"/>
            </ac:spMkLst>
          </pc:spChg>
          <pc:spChg chg="del">
            <ac:chgData name="Yuanhang Yao" userId="fbd8fcc3-4ede-4902-84ec-22c70022bdad" providerId="ADAL" clId="{BAAF8A4B-3EFE-442B-9C86-F995E429D1A1}" dt="2025-03-10T03:40:07.563" v="49" actId="478"/>
            <ac:spMkLst>
              <pc:docMk/>
              <pc:sldMasterMk cId="0" sldId="2147483648"/>
              <pc:sldLayoutMk cId="1481064607" sldId="2147483670"/>
              <ac:spMk id="8" creationId="{8C71126E-AEFA-B45A-CD39-AC1315E03339}"/>
            </ac:spMkLst>
          </pc:spChg>
        </pc:sldLayoutChg>
        <pc:sldLayoutChg chg="addSp delSp modSp mod">
          <pc:chgData name="Yuanhang Yao" userId="fbd8fcc3-4ede-4902-84ec-22c70022bdad" providerId="ADAL" clId="{BAAF8A4B-3EFE-442B-9C86-F995E429D1A1}" dt="2025-03-10T03:40:42.008" v="60" actId="1076"/>
          <pc:sldLayoutMkLst>
            <pc:docMk/>
            <pc:sldMasterMk cId="0" sldId="2147483648"/>
            <pc:sldLayoutMk cId="1978662322" sldId="2147483671"/>
          </pc:sldLayoutMkLst>
          <pc:spChg chg="add mod">
            <ac:chgData name="Yuanhang Yao" userId="fbd8fcc3-4ede-4902-84ec-22c70022bdad" providerId="ADAL" clId="{BAAF8A4B-3EFE-442B-9C86-F995E429D1A1}" dt="2025-03-10T03:40:42.008" v="60" actId="1076"/>
            <ac:spMkLst>
              <pc:docMk/>
              <pc:sldMasterMk cId="0" sldId="2147483648"/>
              <pc:sldLayoutMk cId="1978662322" sldId="2147483671"/>
              <ac:spMk id="3" creationId="{DADA4ECD-4494-EA14-631D-9D60BF413E7F}"/>
            </ac:spMkLst>
          </pc:spChg>
          <pc:spChg chg="del">
            <ac:chgData name="Yuanhang Yao" userId="fbd8fcc3-4ede-4902-84ec-22c70022bdad" providerId="ADAL" clId="{BAAF8A4B-3EFE-442B-9C86-F995E429D1A1}" dt="2025-03-10T03:40:39.228" v="58" actId="478"/>
            <ac:spMkLst>
              <pc:docMk/>
              <pc:sldMasterMk cId="0" sldId="2147483648"/>
              <pc:sldLayoutMk cId="1978662322" sldId="2147483671"/>
              <ac:spMk id="32" creationId="{87608A7D-6FA9-CE7A-0D14-14087E61F071}"/>
            </ac:spMkLst>
          </pc:spChg>
        </pc:sldLayoutChg>
        <pc:sldLayoutChg chg="addSp delSp modSp mod">
          <pc:chgData name="Yuanhang Yao" userId="fbd8fcc3-4ede-4902-84ec-22c70022bdad" providerId="ADAL" clId="{BAAF8A4B-3EFE-442B-9C86-F995E429D1A1}" dt="2025-03-10T03:50:08.316" v="173" actId="13244"/>
          <pc:sldLayoutMkLst>
            <pc:docMk/>
            <pc:sldMasterMk cId="0" sldId="2147483648"/>
            <pc:sldLayoutMk cId="1392514246" sldId="2147483672"/>
          </pc:sldLayoutMkLst>
          <pc:spChg chg="add mod ord">
            <ac:chgData name="Yuanhang Yao" userId="fbd8fcc3-4ede-4902-84ec-22c70022bdad" providerId="ADAL" clId="{BAAF8A4B-3EFE-442B-9C86-F995E429D1A1}" dt="2025-03-10T03:50:08.316" v="173" actId="13244"/>
            <ac:spMkLst>
              <pc:docMk/>
              <pc:sldMasterMk cId="0" sldId="2147483648"/>
              <pc:sldLayoutMk cId="1392514246" sldId="2147483672"/>
              <ac:spMk id="3" creationId="{C251700B-05FA-57C3-2F6D-E68122FE6B91}"/>
            </ac:spMkLst>
          </pc:spChg>
          <pc:spChg chg="del">
            <ac:chgData name="Yuanhang Yao" userId="fbd8fcc3-4ede-4902-84ec-22c70022bdad" providerId="ADAL" clId="{BAAF8A4B-3EFE-442B-9C86-F995E429D1A1}" dt="2025-03-10T03:40:22.496" v="54" actId="478"/>
            <ac:spMkLst>
              <pc:docMk/>
              <pc:sldMasterMk cId="0" sldId="2147483648"/>
              <pc:sldLayoutMk cId="1392514246" sldId="2147483672"/>
              <ac:spMk id="8" creationId="{07755DB3-9272-8E5E-039F-AC14A2C07898}"/>
            </ac:spMkLst>
          </pc:spChg>
        </pc:sldLayoutChg>
        <pc:sldLayoutChg chg="addSp delSp modSp mod">
          <pc:chgData name="Yuanhang Yao" userId="fbd8fcc3-4ede-4902-84ec-22c70022bdad" providerId="ADAL" clId="{BAAF8A4B-3EFE-442B-9C86-F995E429D1A1}" dt="2025-03-10T03:40:53.849" v="69" actId="1036"/>
          <pc:sldLayoutMkLst>
            <pc:docMk/>
            <pc:sldMasterMk cId="0" sldId="2147483648"/>
            <pc:sldLayoutMk cId="1895295507" sldId="2147483673"/>
          </pc:sldLayoutMkLst>
          <pc:spChg chg="add mod">
            <ac:chgData name="Yuanhang Yao" userId="fbd8fcc3-4ede-4902-84ec-22c70022bdad" providerId="ADAL" clId="{BAAF8A4B-3EFE-442B-9C86-F995E429D1A1}" dt="2025-03-10T03:40:53.849" v="69" actId="1036"/>
            <ac:spMkLst>
              <pc:docMk/>
              <pc:sldMasterMk cId="0" sldId="2147483648"/>
              <pc:sldLayoutMk cId="1895295507" sldId="2147483673"/>
              <ac:spMk id="3" creationId="{F58B0601-C34C-BDF8-8583-9991A91F8EF6}"/>
            </ac:spMkLst>
          </pc:spChg>
          <pc:spChg chg="del">
            <ac:chgData name="Yuanhang Yao" userId="fbd8fcc3-4ede-4902-84ec-22c70022bdad" providerId="ADAL" clId="{BAAF8A4B-3EFE-442B-9C86-F995E429D1A1}" dt="2025-03-10T03:40:45.934" v="61" actId="478"/>
            <ac:spMkLst>
              <pc:docMk/>
              <pc:sldMasterMk cId="0" sldId="2147483648"/>
              <pc:sldLayoutMk cId="1895295507" sldId="2147483673"/>
              <ac:spMk id="8" creationId="{818B74D6-CD72-B859-C229-60DB988B25E3}"/>
            </ac:spMkLst>
          </pc:spChg>
        </pc:sldLayoutChg>
        <pc:sldLayoutChg chg="addSp delSp modSp mod">
          <pc:chgData name="Yuanhang Yao" userId="fbd8fcc3-4ede-4902-84ec-22c70022bdad" providerId="ADAL" clId="{BAAF8A4B-3EFE-442B-9C86-F995E429D1A1}" dt="2025-03-10T03:41:06.689" v="73" actId="14100"/>
          <pc:sldLayoutMkLst>
            <pc:docMk/>
            <pc:sldMasterMk cId="0" sldId="2147483648"/>
            <pc:sldLayoutMk cId="1033042907" sldId="2147483674"/>
          </pc:sldLayoutMkLst>
          <pc:spChg chg="add mod">
            <ac:chgData name="Yuanhang Yao" userId="fbd8fcc3-4ede-4902-84ec-22c70022bdad" providerId="ADAL" clId="{BAAF8A4B-3EFE-442B-9C86-F995E429D1A1}" dt="2025-03-10T03:41:06.689" v="73" actId="14100"/>
            <ac:spMkLst>
              <pc:docMk/>
              <pc:sldMasterMk cId="0" sldId="2147483648"/>
              <pc:sldLayoutMk cId="1033042907" sldId="2147483674"/>
              <ac:spMk id="2" creationId="{B59458D0-3685-F716-1340-4CA2129FC0A3}"/>
            </ac:spMkLst>
          </pc:spChg>
          <pc:spChg chg="del">
            <ac:chgData name="Yuanhang Yao" userId="fbd8fcc3-4ede-4902-84ec-22c70022bdad" providerId="ADAL" clId="{BAAF8A4B-3EFE-442B-9C86-F995E429D1A1}" dt="2025-03-10T03:41:02.291" v="70" actId="478"/>
            <ac:spMkLst>
              <pc:docMk/>
              <pc:sldMasterMk cId="0" sldId="2147483648"/>
              <pc:sldLayoutMk cId="1033042907" sldId="2147483674"/>
              <ac:spMk id="7" creationId="{E2EFBB43-B3C7-180D-E5F8-4117BD99096A}"/>
            </ac:spMkLst>
          </pc:spChg>
        </pc:sldLayoutChg>
        <pc:sldLayoutChg chg="addSp delSp modSp mod">
          <pc:chgData name="Yuanhang Yao" userId="fbd8fcc3-4ede-4902-84ec-22c70022bdad" providerId="ADAL" clId="{BAAF8A4B-3EFE-442B-9C86-F995E429D1A1}" dt="2025-03-10T03:41:14.703" v="77" actId="1076"/>
          <pc:sldLayoutMkLst>
            <pc:docMk/>
            <pc:sldMasterMk cId="0" sldId="2147483648"/>
            <pc:sldLayoutMk cId="1237107816" sldId="2147483675"/>
          </pc:sldLayoutMkLst>
          <pc:spChg chg="add mod">
            <ac:chgData name="Yuanhang Yao" userId="fbd8fcc3-4ede-4902-84ec-22c70022bdad" providerId="ADAL" clId="{BAAF8A4B-3EFE-442B-9C86-F995E429D1A1}" dt="2025-03-10T03:41:14.703" v="77" actId="1076"/>
            <ac:spMkLst>
              <pc:docMk/>
              <pc:sldMasterMk cId="0" sldId="2147483648"/>
              <pc:sldLayoutMk cId="1237107816" sldId="2147483675"/>
              <ac:spMk id="3" creationId="{C6D4AD2F-D082-4D53-364B-2AB7F22C4BE2}"/>
            </ac:spMkLst>
          </pc:spChg>
          <pc:spChg chg="del">
            <ac:chgData name="Yuanhang Yao" userId="fbd8fcc3-4ede-4902-84ec-22c70022bdad" providerId="ADAL" clId="{BAAF8A4B-3EFE-442B-9C86-F995E429D1A1}" dt="2025-03-10T03:41:11.321" v="74" actId="478"/>
            <ac:spMkLst>
              <pc:docMk/>
              <pc:sldMasterMk cId="0" sldId="2147483648"/>
              <pc:sldLayoutMk cId="1237107816" sldId="2147483675"/>
              <ac:spMk id="8" creationId="{7FF0220E-48F8-B4D9-19DE-7B457C3C221C}"/>
            </ac:spMkLst>
          </pc:spChg>
        </pc:sldLayoutChg>
        <pc:sldLayoutChg chg="addSp delSp modSp mod">
          <pc:chgData name="Yuanhang Yao" userId="fbd8fcc3-4ede-4902-84ec-22c70022bdad" providerId="ADAL" clId="{BAAF8A4B-3EFE-442B-9C86-F995E429D1A1}" dt="2025-03-10T03:51:49.676" v="179" actId="13244"/>
          <pc:sldLayoutMkLst>
            <pc:docMk/>
            <pc:sldMasterMk cId="0" sldId="2147483648"/>
            <pc:sldLayoutMk cId="150540284" sldId="2147483676"/>
          </pc:sldLayoutMkLst>
          <pc:spChg chg="add mod ord">
            <ac:chgData name="Yuanhang Yao" userId="fbd8fcc3-4ede-4902-84ec-22c70022bdad" providerId="ADAL" clId="{BAAF8A4B-3EFE-442B-9C86-F995E429D1A1}" dt="2025-03-10T03:51:49.676" v="179" actId="13244"/>
            <ac:spMkLst>
              <pc:docMk/>
              <pc:sldMasterMk cId="0" sldId="2147483648"/>
              <pc:sldLayoutMk cId="150540284" sldId="2147483676"/>
              <ac:spMk id="2" creationId="{1CE8CAE3-17FA-FA2A-D6BF-43BBD09B080B}"/>
            </ac:spMkLst>
          </pc:spChg>
          <pc:spChg chg="del">
            <ac:chgData name="Yuanhang Yao" userId="fbd8fcc3-4ede-4902-84ec-22c70022bdad" providerId="ADAL" clId="{BAAF8A4B-3EFE-442B-9C86-F995E429D1A1}" dt="2025-03-10T03:41:17.557" v="78" actId="478"/>
            <ac:spMkLst>
              <pc:docMk/>
              <pc:sldMasterMk cId="0" sldId="2147483648"/>
              <pc:sldLayoutMk cId="150540284" sldId="2147483676"/>
              <ac:spMk id="26" creationId="{D779C84F-8EF4-3421-FF4F-42BC7A40CA40}"/>
            </ac:spMkLst>
          </pc:spChg>
        </pc:sldLayoutChg>
        <pc:sldLayoutChg chg="addSp delSp modSp mod">
          <pc:chgData name="Yuanhang Yao" userId="fbd8fcc3-4ede-4902-84ec-22c70022bdad" providerId="ADAL" clId="{BAAF8A4B-3EFE-442B-9C86-F995E429D1A1}" dt="2025-03-10T03:41:39.422" v="86" actId="14100"/>
          <pc:sldLayoutMkLst>
            <pc:docMk/>
            <pc:sldMasterMk cId="0" sldId="2147483648"/>
            <pc:sldLayoutMk cId="1007427702" sldId="2147483677"/>
          </pc:sldLayoutMkLst>
          <pc:spChg chg="add mod">
            <ac:chgData name="Yuanhang Yao" userId="fbd8fcc3-4ede-4902-84ec-22c70022bdad" providerId="ADAL" clId="{BAAF8A4B-3EFE-442B-9C86-F995E429D1A1}" dt="2025-03-10T03:41:39.422" v="86" actId="14100"/>
            <ac:spMkLst>
              <pc:docMk/>
              <pc:sldMasterMk cId="0" sldId="2147483648"/>
              <pc:sldLayoutMk cId="1007427702" sldId="2147483677"/>
              <ac:spMk id="4" creationId="{6AD37751-87A6-2102-5FE0-13CF0475375A}"/>
            </ac:spMkLst>
          </pc:spChg>
          <pc:spChg chg="del">
            <ac:chgData name="Yuanhang Yao" userId="fbd8fcc3-4ede-4902-84ec-22c70022bdad" providerId="ADAL" clId="{BAAF8A4B-3EFE-442B-9C86-F995E429D1A1}" dt="2025-03-10T03:41:27.495" v="82" actId="478"/>
            <ac:spMkLst>
              <pc:docMk/>
              <pc:sldMasterMk cId="0" sldId="2147483648"/>
              <pc:sldLayoutMk cId="1007427702" sldId="2147483677"/>
              <ac:spMk id="8" creationId="{7FF0220E-48F8-B4D9-19DE-7B457C3C221C}"/>
            </ac:spMkLst>
          </pc:spChg>
        </pc:sldLayoutChg>
        <pc:sldLayoutChg chg="addSp delSp modSp mod">
          <pc:chgData name="Yuanhang Yao" userId="fbd8fcc3-4ede-4902-84ec-22c70022bdad" providerId="ADAL" clId="{BAAF8A4B-3EFE-442B-9C86-F995E429D1A1}" dt="2025-03-10T04:03:05.847" v="185" actId="14100"/>
          <pc:sldLayoutMkLst>
            <pc:docMk/>
            <pc:sldMasterMk cId="0" sldId="2147483648"/>
            <pc:sldLayoutMk cId="369408507" sldId="2147483678"/>
          </pc:sldLayoutMkLst>
          <pc:spChg chg="mod">
            <ac:chgData name="Yuanhang Yao" userId="fbd8fcc3-4ede-4902-84ec-22c70022bdad" providerId="ADAL" clId="{BAAF8A4B-3EFE-442B-9C86-F995E429D1A1}" dt="2025-03-10T04:03:05.847" v="185" actId="14100"/>
            <ac:spMkLst>
              <pc:docMk/>
              <pc:sldMasterMk cId="0" sldId="2147483648"/>
              <pc:sldLayoutMk cId="369408507" sldId="2147483678"/>
              <ac:spMk id="2" creationId="{FAF3BB49-A328-F121-7F27-DEB7C3CC2B0F}"/>
            </ac:spMkLst>
          </pc:spChg>
          <pc:spChg chg="add mod ord">
            <ac:chgData name="Yuanhang Yao" userId="fbd8fcc3-4ede-4902-84ec-22c70022bdad" providerId="ADAL" clId="{BAAF8A4B-3EFE-442B-9C86-F995E429D1A1}" dt="2025-03-10T04:03:02.955" v="184" actId="14100"/>
            <ac:spMkLst>
              <pc:docMk/>
              <pc:sldMasterMk cId="0" sldId="2147483648"/>
              <pc:sldLayoutMk cId="369408507" sldId="2147483678"/>
              <ac:spMk id="7" creationId="{736A5C8C-1C5F-8F3C-7273-ECFA26869FC1}"/>
            </ac:spMkLst>
          </pc:spChg>
          <pc:spChg chg="del mod">
            <ac:chgData name="Yuanhang Yao" userId="fbd8fcc3-4ede-4902-84ec-22c70022bdad" providerId="ADAL" clId="{BAAF8A4B-3EFE-442B-9C86-F995E429D1A1}" dt="2025-03-10T03:43:02.709" v="88" actId="478"/>
            <ac:spMkLst>
              <pc:docMk/>
              <pc:sldMasterMk cId="0" sldId="2147483648"/>
              <pc:sldLayoutMk cId="369408507" sldId="2147483678"/>
              <ac:spMk id="8" creationId="{747AED59-1A26-9C13-8482-7857E7DEFE52}"/>
            </ac:spMkLst>
          </pc:spChg>
        </pc:sldLayoutChg>
        <pc:sldLayoutChg chg="addSp delSp modSp mod">
          <pc:chgData name="Yuanhang Yao" userId="fbd8fcc3-4ede-4902-84ec-22c70022bdad" providerId="ADAL" clId="{BAAF8A4B-3EFE-442B-9C86-F995E429D1A1}" dt="2025-03-10T03:43:33.421" v="98" actId="14100"/>
          <pc:sldLayoutMkLst>
            <pc:docMk/>
            <pc:sldMasterMk cId="0" sldId="2147483648"/>
            <pc:sldLayoutMk cId="3566484376" sldId="2147483679"/>
          </pc:sldLayoutMkLst>
          <pc:spChg chg="add mod">
            <ac:chgData name="Yuanhang Yao" userId="fbd8fcc3-4ede-4902-84ec-22c70022bdad" providerId="ADAL" clId="{BAAF8A4B-3EFE-442B-9C86-F995E429D1A1}" dt="2025-03-10T03:43:33.421" v="98" actId="14100"/>
            <ac:spMkLst>
              <pc:docMk/>
              <pc:sldMasterMk cId="0" sldId="2147483648"/>
              <pc:sldLayoutMk cId="3566484376" sldId="2147483679"/>
              <ac:spMk id="5" creationId="{588022B9-94F3-E71A-0D00-132BBF9A0CA7}"/>
            </ac:spMkLst>
          </pc:spChg>
          <pc:spChg chg="del">
            <ac:chgData name="Yuanhang Yao" userId="fbd8fcc3-4ede-4902-84ec-22c70022bdad" providerId="ADAL" clId="{BAAF8A4B-3EFE-442B-9C86-F995E429D1A1}" dt="2025-03-10T03:43:24.212" v="94" actId="478"/>
            <ac:spMkLst>
              <pc:docMk/>
              <pc:sldMasterMk cId="0" sldId="2147483648"/>
              <pc:sldLayoutMk cId="3566484376" sldId="2147483679"/>
              <ac:spMk id="8" creationId="{747AED59-1A26-9C13-8482-7857E7DEFE52}"/>
            </ac:spMkLst>
          </pc:spChg>
        </pc:sldLayoutChg>
        <pc:sldLayoutChg chg="addSp delSp modSp mod">
          <pc:chgData name="Yuanhang Yao" userId="fbd8fcc3-4ede-4902-84ec-22c70022bdad" providerId="ADAL" clId="{BAAF8A4B-3EFE-442B-9C86-F995E429D1A1}" dt="2025-03-10T03:43:42.726" v="102" actId="14100"/>
          <pc:sldLayoutMkLst>
            <pc:docMk/>
            <pc:sldMasterMk cId="0" sldId="2147483648"/>
            <pc:sldLayoutMk cId="2683211096" sldId="2147483680"/>
          </pc:sldLayoutMkLst>
          <pc:spChg chg="add mod">
            <ac:chgData name="Yuanhang Yao" userId="fbd8fcc3-4ede-4902-84ec-22c70022bdad" providerId="ADAL" clId="{BAAF8A4B-3EFE-442B-9C86-F995E429D1A1}" dt="2025-03-10T03:43:42.726" v="102" actId="14100"/>
            <ac:spMkLst>
              <pc:docMk/>
              <pc:sldMasterMk cId="0" sldId="2147483648"/>
              <pc:sldLayoutMk cId="2683211096" sldId="2147483680"/>
              <ac:spMk id="3" creationId="{BDB04DE6-EAC2-AC37-0397-9528F6C574F2}"/>
            </ac:spMkLst>
          </pc:spChg>
          <pc:spChg chg="del">
            <ac:chgData name="Yuanhang Yao" userId="fbd8fcc3-4ede-4902-84ec-22c70022bdad" providerId="ADAL" clId="{BAAF8A4B-3EFE-442B-9C86-F995E429D1A1}" dt="2025-03-10T03:43:36.622" v="99" actId="478"/>
            <ac:spMkLst>
              <pc:docMk/>
              <pc:sldMasterMk cId="0" sldId="2147483648"/>
              <pc:sldLayoutMk cId="2683211096" sldId="2147483680"/>
              <ac:spMk id="8" creationId="{747AED59-1A26-9C13-8482-7857E7DEFE52}"/>
            </ac:spMkLst>
          </pc:spChg>
        </pc:sldLayoutChg>
        <pc:sldLayoutChg chg="addSp delSp modSp mod">
          <pc:chgData name="Yuanhang Yao" userId="fbd8fcc3-4ede-4902-84ec-22c70022bdad" providerId="ADAL" clId="{BAAF8A4B-3EFE-442B-9C86-F995E429D1A1}" dt="2025-03-10T03:43:57.753" v="107" actId="14100"/>
          <pc:sldLayoutMkLst>
            <pc:docMk/>
            <pc:sldMasterMk cId="0" sldId="2147483648"/>
            <pc:sldLayoutMk cId="3243713867" sldId="2147483681"/>
          </pc:sldLayoutMkLst>
          <pc:spChg chg="add mod">
            <ac:chgData name="Yuanhang Yao" userId="fbd8fcc3-4ede-4902-84ec-22c70022bdad" providerId="ADAL" clId="{BAAF8A4B-3EFE-442B-9C86-F995E429D1A1}" dt="2025-03-10T03:43:57.753" v="107" actId="14100"/>
            <ac:spMkLst>
              <pc:docMk/>
              <pc:sldMasterMk cId="0" sldId="2147483648"/>
              <pc:sldLayoutMk cId="3243713867" sldId="2147483681"/>
              <ac:spMk id="4" creationId="{A83DB3FE-F7D2-E449-4412-979DFDADDC86}"/>
            </ac:spMkLst>
          </pc:spChg>
          <pc:spChg chg="del">
            <ac:chgData name="Yuanhang Yao" userId="fbd8fcc3-4ede-4902-84ec-22c70022bdad" providerId="ADAL" clId="{BAAF8A4B-3EFE-442B-9C86-F995E429D1A1}" dt="2025-03-10T03:43:45.953" v="103" actId="478"/>
            <ac:spMkLst>
              <pc:docMk/>
              <pc:sldMasterMk cId="0" sldId="2147483648"/>
              <pc:sldLayoutMk cId="3243713867" sldId="2147483681"/>
              <ac:spMk id="8" creationId="{6E0D00CE-C191-6DE5-9D82-7EFB59BC3739}"/>
            </ac:spMkLst>
          </pc:spChg>
        </pc:sldLayoutChg>
        <pc:sldLayoutChg chg="addSp delSp modSp mod">
          <pc:chgData name="Yuanhang Yao" userId="fbd8fcc3-4ede-4902-84ec-22c70022bdad" providerId="ADAL" clId="{BAAF8A4B-3EFE-442B-9C86-F995E429D1A1}" dt="2025-03-10T03:44:10.094" v="112" actId="14100"/>
          <pc:sldLayoutMkLst>
            <pc:docMk/>
            <pc:sldMasterMk cId="0" sldId="2147483648"/>
            <pc:sldLayoutMk cId="3300740001" sldId="2147483682"/>
          </pc:sldLayoutMkLst>
          <pc:spChg chg="add mod">
            <ac:chgData name="Yuanhang Yao" userId="fbd8fcc3-4ede-4902-84ec-22c70022bdad" providerId="ADAL" clId="{BAAF8A4B-3EFE-442B-9C86-F995E429D1A1}" dt="2025-03-10T03:44:10.094" v="112" actId="14100"/>
            <ac:spMkLst>
              <pc:docMk/>
              <pc:sldMasterMk cId="0" sldId="2147483648"/>
              <pc:sldLayoutMk cId="3300740001" sldId="2147483682"/>
              <ac:spMk id="7" creationId="{9A29A789-F42A-CE01-5134-E27AA725CDBF}"/>
            </ac:spMkLst>
          </pc:spChg>
          <pc:spChg chg="del">
            <ac:chgData name="Yuanhang Yao" userId="fbd8fcc3-4ede-4902-84ec-22c70022bdad" providerId="ADAL" clId="{BAAF8A4B-3EFE-442B-9C86-F995E429D1A1}" dt="2025-03-10T03:44:01.112" v="108" actId="478"/>
            <ac:spMkLst>
              <pc:docMk/>
              <pc:sldMasterMk cId="0" sldId="2147483648"/>
              <pc:sldLayoutMk cId="3300740001" sldId="2147483682"/>
              <ac:spMk id="8" creationId="{C3D15418-1E32-0501-0E66-54FC2DD08E39}"/>
            </ac:spMkLst>
          </pc:spChg>
        </pc:sldLayoutChg>
        <pc:sldLayoutChg chg="addSp delSp modSp mod">
          <pc:chgData name="Yuanhang Yao" userId="fbd8fcc3-4ede-4902-84ec-22c70022bdad" providerId="ADAL" clId="{BAAF8A4B-3EFE-442B-9C86-F995E429D1A1}" dt="2025-03-10T03:44:18.810" v="115" actId="14100"/>
          <pc:sldLayoutMkLst>
            <pc:docMk/>
            <pc:sldMasterMk cId="0" sldId="2147483648"/>
            <pc:sldLayoutMk cId="1440830589" sldId="2147483683"/>
          </pc:sldLayoutMkLst>
          <pc:spChg chg="add mod">
            <ac:chgData name="Yuanhang Yao" userId="fbd8fcc3-4ede-4902-84ec-22c70022bdad" providerId="ADAL" clId="{BAAF8A4B-3EFE-442B-9C86-F995E429D1A1}" dt="2025-03-10T03:44:18.810" v="115" actId="14100"/>
            <ac:spMkLst>
              <pc:docMk/>
              <pc:sldMasterMk cId="0" sldId="2147483648"/>
              <pc:sldLayoutMk cId="1440830589" sldId="2147483683"/>
              <ac:spMk id="4" creationId="{E98E2102-73F7-E059-C739-47418EA880A4}"/>
            </ac:spMkLst>
          </pc:spChg>
          <pc:spChg chg="del">
            <ac:chgData name="Yuanhang Yao" userId="fbd8fcc3-4ede-4902-84ec-22c70022bdad" providerId="ADAL" clId="{BAAF8A4B-3EFE-442B-9C86-F995E429D1A1}" dt="2025-03-10T03:44:15.311" v="113" actId="478"/>
            <ac:spMkLst>
              <pc:docMk/>
              <pc:sldMasterMk cId="0" sldId="2147483648"/>
              <pc:sldLayoutMk cId="1440830589" sldId="2147483683"/>
              <ac:spMk id="8" creationId="{C3D15418-1E32-0501-0E66-54FC2DD08E39}"/>
            </ac:spMkLst>
          </pc:spChg>
        </pc:sldLayoutChg>
        <pc:sldLayoutChg chg="addSp delSp modSp mod">
          <pc:chgData name="Yuanhang Yao" userId="fbd8fcc3-4ede-4902-84ec-22c70022bdad" providerId="ADAL" clId="{BAAF8A4B-3EFE-442B-9C86-F995E429D1A1}" dt="2025-03-10T03:44:32.993" v="120" actId="14100"/>
          <pc:sldLayoutMkLst>
            <pc:docMk/>
            <pc:sldMasterMk cId="0" sldId="2147483648"/>
            <pc:sldLayoutMk cId="3524722207" sldId="2147483684"/>
          </pc:sldLayoutMkLst>
          <pc:spChg chg="add mod">
            <ac:chgData name="Yuanhang Yao" userId="fbd8fcc3-4ede-4902-84ec-22c70022bdad" providerId="ADAL" clId="{BAAF8A4B-3EFE-442B-9C86-F995E429D1A1}" dt="2025-03-10T03:44:32.993" v="120" actId="14100"/>
            <ac:spMkLst>
              <pc:docMk/>
              <pc:sldMasterMk cId="0" sldId="2147483648"/>
              <pc:sldLayoutMk cId="3524722207" sldId="2147483684"/>
              <ac:spMk id="4" creationId="{3F37715F-06AC-F5A6-12CE-84D44B400AD6}"/>
            </ac:spMkLst>
          </pc:spChg>
          <pc:spChg chg="del">
            <ac:chgData name="Yuanhang Yao" userId="fbd8fcc3-4ede-4902-84ec-22c70022bdad" providerId="ADAL" clId="{BAAF8A4B-3EFE-442B-9C86-F995E429D1A1}" dt="2025-03-10T03:44:22.508" v="116" actId="478"/>
            <ac:spMkLst>
              <pc:docMk/>
              <pc:sldMasterMk cId="0" sldId="2147483648"/>
              <pc:sldLayoutMk cId="3524722207" sldId="2147483684"/>
              <ac:spMk id="8" creationId="{C3D15418-1E32-0501-0E66-54FC2DD08E39}"/>
            </ac:spMkLst>
          </pc:spChg>
        </pc:sldLayoutChg>
        <pc:sldLayoutChg chg="addSp delSp modSp mod">
          <pc:chgData name="Yuanhang Yao" userId="fbd8fcc3-4ede-4902-84ec-22c70022bdad" providerId="ADAL" clId="{BAAF8A4B-3EFE-442B-9C86-F995E429D1A1}" dt="2025-03-10T03:44:56.666" v="125" actId="14100"/>
          <pc:sldLayoutMkLst>
            <pc:docMk/>
            <pc:sldMasterMk cId="0" sldId="2147483648"/>
            <pc:sldLayoutMk cId="1106498779" sldId="2147483685"/>
          </pc:sldLayoutMkLst>
          <pc:spChg chg="add mod">
            <ac:chgData name="Yuanhang Yao" userId="fbd8fcc3-4ede-4902-84ec-22c70022bdad" providerId="ADAL" clId="{BAAF8A4B-3EFE-442B-9C86-F995E429D1A1}" dt="2025-03-10T03:44:56.666" v="125" actId="14100"/>
            <ac:spMkLst>
              <pc:docMk/>
              <pc:sldMasterMk cId="0" sldId="2147483648"/>
              <pc:sldLayoutMk cId="1106498779" sldId="2147483685"/>
              <ac:spMk id="6" creationId="{408C7461-314A-7430-6CA4-63A01F73BA43}"/>
            </ac:spMkLst>
          </pc:spChg>
          <pc:spChg chg="del">
            <ac:chgData name="Yuanhang Yao" userId="fbd8fcc3-4ede-4902-84ec-22c70022bdad" providerId="ADAL" clId="{BAAF8A4B-3EFE-442B-9C86-F995E429D1A1}" dt="2025-03-10T03:44:38.884" v="121" actId="478"/>
            <ac:spMkLst>
              <pc:docMk/>
              <pc:sldMasterMk cId="0" sldId="2147483648"/>
              <pc:sldLayoutMk cId="1106498779" sldId="2147483685"/>
              <ac:spMk id="8" creationId="{C1897688-419F-6EB2-5CC1-DC14924E5FC3}"/>
            </ac:spMkLst>
          </pc:spChg>
        </pc:sldLayoutChg>
        <pc:sldLayoutChg chg="addSp delSp modSp mod">
          <pc:chgData name="Yuanhang Yao" userId="fbd8fcc3-4ede-4902-84ec-22c70022bdad" providerId="ADAL" clId="{BAAF8A4B-3EFE-442B-9C86-F995E429D1A1}" dt="2025-03-10T03:45:51.885" v="129" actId="14100"/>
          <pc:sldLayoutMkLst>
            <pc:docMk/>
            <pc:sldMasterMk cId="0" sldId="2147483648"/>
            <pc:sldLayoutMk cId="1715890625" sldId="2147483686"/>
          </pc:sldLayoutMkLst>
          <pc:spChg chg="add mod">
            <ac:chgData name="Yuanhang Yao" userId="fbd8fcc3-4ede-4902-84ec-22c70022bdad" providerId="ADAL" clId="{BAAF8A4B-3EFE-442B-9C86-F995E429D1A1}" dt="2025-03-10T03:45:51.885" v="129" actId="14100"/>
            <ac:spMkLst>
              <pc:docMk/>
              <pc:sldMasterMk cId="0" sldId="2147483648"/>
              <pc:sldLayoutMk cId="1715890625" sldId="2147483686"/>
              <ac:spMk id="3" creationId="{A1E571DC-86DF-2230-52AD-9440B5CB4DB4}"/>
            </ac:spMkLst>
          </pc:spChg>
          <pc:spChg chg="del">
            <ac:chgData name="Yuanhang Yao" userId="fbd8fcc3-4ede-4902-84ec-22c70022bdad" providerId="ADAL" clId="{BAAF8A4B-3EFE-442B-9C86-F995E429D1A1}" dt="2025-03-10T03:45:41.650" v="126" actId="478"/>
            <ac:spMkLst>
              <pc:docMk/>
              <pc:sldMasterMk cId="0" sldId="2147483648"/>
              <pc:sldLayoutMk cId="1715890625" sldId="2147483686"/>
              <ac:spMk id="8" creationId="{8BAC3300-BF12-B200-9F06-8D5AC45CB7EF}"/>
            </ac:spMkLst>
          </pc:spChg>
        </pc:sldLayoutChg>
        <pc:sldLayoutChg chg="addSp delSp modSp mod">
          <pc:chgData name="Yuanhang Yao" userId="fbd8fcc3-4ede-4902-84ec-22c70022bdad" providerId="ADAL" clId="{BAAF8A4B-3EFE-442B-9C86-F995E429D1A1}" dt="2025-03-10T03:46:01.104" v="132" actId="14100"/>
          <pc:sldLayoutMkLst>
            <pc:docMk/>
            <pc:sldMasterMk cId="0" sldId="2147483648"/>
            <pc:sldLayoutMk cId="2245109382" sldId="2147483687"/>
          </pc:sldLayoutMkLst>
          <pc:spChg chg="add mod">
            <ac:chgData name="Yuanhang Yao" userId="fbd8fcc3-4ede-4902-84ec-22c70022bdad" providerId="ADAL" clId="{BAAF8A4B-3EFE-442B-9C86-F995E429D1A1}" dt="2025-03-10T03:46:01.104" v="132" actId="14100"/>
            <ac:spMkLst>
              <pc:docMk/>
              <pc:sldMasterMk cId="0" sldId="2147483648"/>
              <pc:sldLayoutMk cId="2245109382" sldId="2147483687"/>
              <ac:spMk id="7" creationId="{81C9BBE1-F163-BFCA-3F62-3189A30FA7B6}"/>
            </ac:spMkLst>
          </pc:spChg>
          <pc:spChg chg="del">
            <ac:chgData name="Yuanhang Yao" userId="fbd8fcc3-4ede-4902-84ec-22c70022bdad" providerId="ADAL" clId="{BAAF8A4B-3EFE-442B-9C86-F995E429D1A1}" dt="2025-03-10T03:45:56.680" v="130" actId="478"/>
            <ac:spMkLst>
              <pc:docMk/>
              <pc:sldMasterMk cId="0" sldId="2147483648"/>
              <pc:sldLayoutMk cId="2245109382" sldId="2147483687"/>
              <ac:spMk id="8" creationId="{83F7B03F-5EDA-605B-1A2E-F48896E48939}"/>
            </ac:spMkLst>
          </pc:spChg>
        </pc:sldLayoutChg>
        <pc:sldLayoutChg chg="modSp">
          <pc:chgData name="Yuanhang Yao" userId="fbd8fcc3-4ede-4902-84ec-22c70022bdad" providerId="ADAL" clId="{BAAF8A4B-3EFE-442B-9C86-F995E429D1A1}" dt="2025-03-10T03:46:13.047" v="135" actId="12"/>
          <pc:sldLayoutMkLst>
            <pc:docMk/>
            <pc:sldMasterMk cId="0" sldId="2147483648"/>
            <pc:sldLayoutMk cId="854796725" sldId="2147483695"/>
          </pc:sldLayoutMkLst>
          <pc:spChg chg="mod">
            <ac:chgData name="Yuanhang Yao" userId="fbd8fcc3-4ede-4902-84ec-22c70022bdad" providerId="ADAL" clId="{BAAF8A4B-3EFE-442B-9C86-F995E429D1A1}" dt="2025-03-10T03:46:13.047" v="135" actId="12"/>
            <ac:spMkLst>
              <pc:docMk/>
              <pc:sldMasterMk cId="0" sldId="2147483648"/>
              <pc:sldLayoutMk cId="854796725" sldId="2147483695"/>
              <ac:spMk id="9" creationId="{84DC103C-4E45-07FA-2734-5BAE2624DC48}"/>
            </ac:spMkLst>
          </pc:spChg>
          <pc:spChg chg="mod">
            <ac:chgData name="Yuanhang Yao" userId="fbd8fcc3-4ede-4902-84ec-22c70022bdad" providerId="ADAL" clId="{BAAF8A4B-3EFE-442B-9C86-F995E429D1A1}" dt="2025-03-10T03:46:13.047" v="135" actId="12"/>
            <ac:spMkLst>
              <pc:docMk/>
              <pc:sldMasterMk cId="0" sldId="2147483648"/>
              <pc:sldLayoutMk cId="854796725" sldId="2147483695"/>
              <ac:spMk id="11" creationId="{288F1ED9-CE64-0191-F909-FDC002A7456F}"/>
            </ac:spMkLst>
          </pc:spChg>
        </pc:sldLayoutChg>
        <pc:sldLayoutChg chg="modSp">
          <pc:chgData name="Yuanhang Yao" userId="fbd8fcc3-4ede-4902-84ec-22c70022bdad" providerId="ADAL" clId="{BAAF8A4B-3EFE-442B-9C86-F995E429D1A1}" dt="2025-03-10T03:46:20.498" v="138" actId="12"/>
          <pc:sldLayoutMkLst>
            <pc:docMk/>
            <pc:sldMasterMk cId="0" sldId="2147483648"/>
            <pc:sldLayoutMk cId="1626089341" sldId="2147483696"/>
          </pc:sldLayoutMkLst>
          <pc:spChg chg="mod">
            <ac:chgData name="Yuanhang Yao" userId="fbd8fcc3-4ede-4902-84ec-22c70022bdad" providerId="ADAL" clId="{BAAF8A4B-3EFE-442B-9C86-F995E429D1A1}" dt="2025-03-10T03:46:20.498" v="138" actId="12"/>
            <ac:spMkLst>
              <pc:docMk/>
              <pc:sldMasterMk cId="0" sldId="2147483648"/>
              <pc:sldLayoutMk cId="1626089341" sldId="2147483696"/>
              <ac:spMk id="11" creationId="{F86E5640-DE07-46FE-2EFB-FCD8C5238DC9}"/>
            </ac:spMkLst>
          </pc:spChg>
          <pc:spChg chg="mod">
            <ac:chgData name="Yuanhang Yao" userId="fbd8fcc3-4ede-4902-84ec-22c70022bdad" providerId="ADAL" clId="{BAAF8A4B-3EFE-442B-9C86-F995E429D1A1}" dt="2025-03-10T03:46:20.498" v="138" actId="12"/>
            <ac:spMkLst>
              <pc:docMk/>
              <pc:sldMasterMk cId="0" sldId="2147483648"/>
              <pc:sldLayoutMk cId="1626089341" sldId="2147483696"/>
              <ac:spMk id="13" creationId="{20D5795C-6228-AA6F-1CF7-AD7010686BC6}"/>
            </ac:spMkLst>
          </pc:spChg>
        </pc:sldLayoutChg>
        <pc:sldLayoutChg chg="modSp">
          <pc:chgData name="Yuanhang Yao" userId="fbd8fcc3-4ede-4902-84ec-22c70022bdad" providerId="ADAL" clId="{BAAF8A4B-3EFE-442B-9C86-F995E429D1A1}" dt="2025-03-10T03:47:04.890" v="150" actId="12"/>
          <pc:sldLayoutMkLst>
            <pc:docMk/>
            <pc:sldMasterMk cId="0" sldId="2147483648"/>
            <pc:sldLayoutMk cId="3848848947" sldId="2147483699"/>
          </pc:sldLayoutMkLst>
          <pc:spChg chg="mod">
            <ac:chgData name="Yuanhang Yao" userId="fbd8fcc3-4ede-4902-84ec-22c70022bdad" providerId="ADAL" clId="{BAAF8A4B-3EFE-442B-9C86-F995E429D1A1}" dt="2025-03-10T03:47:04.890" v="150" actId="12"/>
            <ac:spMkLst>
              <pc:docMk/>
              <pc:sldMasterMk cId="0" sldId="2147483648"/>
              <pc:sldLayoutMk cId="3848848947" sldId="2147483699"/>
              <ac:spMk id="3" creationId="{2F3B20A8-A604-C977-02C0-083BA8663484}"/>
            </ac:spMkLst>
          </pc:spChg>
        </pc:sldLayoutChg>
        <pc:sldLayoutChg chg="modSp">
          <pc:chgData name="Yuanhang Yao" userId="fbd8fcc3-4ede-4902-84ec-22c70022bdad" providerId="ADAL" clId="{BAAF8A4B-3EFE-442B-9C86-F995E429D1A1}" dt="2025-03-10T03:46:29.075" v="140" actId="404"/>
          <pc:sldLayoutMkLst>
            <pc:docMk/>
            <pc:sldMasterMk cId="0" sldId="2147483648"/>
            <pc:sldLayoutMk cId="784800036" sldId="2147483701"/>
          </pc:sldLayoutMkLst>
          <pc:spChg chg="mod">
            <ac:chgData name="Yuanhang Yao" userId="fbd8fcc3-4ede-4902-84ec-22c70022bdad" providerId="ADAL" clId="{BAAF8A4B-3EFE-442B-9C86-F995E429D1A1}" dt="2025-03-10T03:46:29.075" v="140" actId="404"/>
            <ac:spMkLst>
              <pc:docMk/>
              <pc:sldMasterMk cId="0" sldId="2147483648"/>
              <pc:sldLayoutMk cId="784800036" sldId="2147483701"/>
              <ac:spMk id="8" creationId="{C7E1FCC9-2D1D-9C6B-8C9A-E3D0A77DBEF0}"/>
            </ac:spMkLst>
          </pc:spChg>
        </pc:sldLayoutChg>
        <pc:sldLayoutChg chg="modSp">
          <pc:chgData name="Yuanhang Yao" userId="fbd8fcc3-4ede-4902-84ec-22c70022bdad" providerId="ADAL" clId="{BAAF8A4B-3EFE-442B-9C86-F995E429D1A1}" dt="2025-03-10T03:46:37.310" v="144" actId="404"/>
          <pc:sldLayoutMkLst>
            <pc:docMk/>
            <pc:sldMasterMk cId="0" sldId="2147483648"/>
            <pc:sldLayoutMk cId="3191022383" sldId="2147483702"/>
          </pc:sldLayoutMkLst>
          <pc:spChg chg="mod">
            <ac:chgData name="Yuanhang Yao" userId="fbd8fcc3-4ede-4902-84ec-22c70022bdad" providerId="ADAL" clId="{BAAF8A4B-3EFE-442B-9C86-F995E429D1A1}" dt="2025-03-10T03:46:37.310" v="144" actId="404"/>
            <ac:spMkLst>
              <pc:docMk/>
              <pc:sldMasterMk cId="0" sldId="2147483648"/>
              <pc:sldLayoutMk cId="3191022383" sldId="2147483702"/>
              <ac:spMk id="7" creationId="{053FFEDA-E57B-DF13-2394-A1514E15F85A}"/>
            </ac:spMkLst>
          </pc:spChg>
        </pc:sldLayoutChg>
        <pc:sldLayoutChg chg="modSp mod">
          <pc:chgData name="Yuanhang Yao" userId="fbd8fcc3-4ede-4902-84ec-22c70022bdad" providerId="ADAL" clId="{BAAF8A4B-3EFE-442B-9C86-F995E429D1A1}" dt="2025-03-10T03:47:28.750" v="153" actId="12789"/>
          <pc:sldLayoutMkLst>
            <pc:docMk/>
            <pc:sldMasterMk cId="0" sldId="2147483648"/>
            <pc:sldLayoutMk cId="3671749232" sldId="2147483762"/>
          </pc:sldLayoutMkLst>
          <pc:spChg chg="mod">
            <ac:chgData name="Yuanhang Yao" userId="fbd8fcc3-4ede-4902-84ec-22c70022bdad" providerId="ADAL" clId="{BAAF8A4B-3EFE-442B-9C86-F995E429D1A1}" dt="2025-03-10T03:47:28.750" v="153" actId="12789"/>
            <ac:spMkLst>
              <pc:docMk/>
              <pc:sldMasterMk cId="0" sldId="2147483648"/>
              <pc:sldLayoutMk cId="3671749232" sldId="2147483762"/>
              <ac:spMk id="7" creationId="{3575A47E-66DF-0DFE-6068-FCE75A83C7A8}"/>
            </ac:spMkLst>
          </pc:spChg>
        </pc:sldLayoutChg>
        <pc:sldLayoutChg chg="modSp">
          <pc:chgData name="Yuanhang Yao" userId="fbd8fcc3-4ede-4902-84ec-22c70022bdad" providerId="ADAL" clId="{BAAF8A4B-3EFE-442B-9C86-F995E429D1A1}" dt="2025-03-10T03:38:09.026" v="2" actId="404"/>
          <pc:sldLayoutMkLst>
            <pc:docMk/>
            <pc:sldMasterMk cId="0" sldId="2147483648"/>
            <pc:sldLayoutMk cId="1171354504" sldId="2147483763"/>
          </pc:sldLayoutMkLst>
          <pc:spChg chg="mod">
            <ac:chgData name="Yuanhang Yao" userId="fbd8fcc3-4ede-4902-84ec-22c70022bdad" providerId="ADAL" clId="{BAAF8A4B-3EFE-442B-9C86-F995E429D1A1}" dt="2025-03-10T03:38:09.026" v="2" actId="404"/>
            <ac:spMkLst>
              <pc:docMk/>
              <pc:sldMasterMk cId="0" sldId="2147483648"/>
              <pc:sldLayoutMk cId="1171354504" sldId="2147483763"/>
              <ac:spMk id="23" creationId="{86F79B09-7D88-8381-B406-AFD71843F9C1}"/>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 xmlns:a16="http://schemas.microsoft.com/office/drawing/2014/main" id="{6368F83A-302B-D5C7-8388-31A7738B9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29D8-29D3-4EF8-AFE4-9B04C334D78A}" type="datetimeFigureOut">
              <a:rPr lang="en-US" smtClean="0"/>
              <a:pPr/>
              <a:t>3/26/2025</a:t>
            </a:fld>
            <a:endParaRPr lang="en-US" dirty="0"/>
          </a:p>
        </p:txBody>
      </p:sp>
      <p:sp>
        <p:nvSpPr>
          <p:cNvPr id="4" name="Footer Placeholder 3">
            <a:extLst>
              <a:ext uri="{FF2B5EF4-FFF2-40B4-BE49-F238E27FC236}">
                <a16:creationId xmlns="" xmlns:a16="http://schemas.microsoft.com/office/drawing/2014/main" id="{A90593AB-C6A0-9A15-AB36-A73DC45ECA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Footer</a:t>
            </a:r>
          </a:p>
        </p:txBody>
      </p:sp>
      <p:sp>
        <p:nvSpPr>
          <p:cNvPr id="5" name="Slide Number Placeholder 4">
            <a:extLst>
              <a:ext uri="{FF2B5EF4-FFF2-40B4-BE49-F238E27FC236}">
                <a16:creationId xmlns="" xmlns:a16="http://schemas.microsoft.com/office/drawing/2014/main" id="{EEFA4FD5-91A7-B4C3-9946-947BB86E9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52CC-DD0F-44B3-B13D-E7228EEC80E7}" type="slidenum">
              <a:rPr lang="en-US" smtClean="0"/>
              <a:pPr/>
              <a:t>‹#›</a:t>
            </a:fld>
            <a:endParaRPr lang="en-US" dirty="0"/>
          </a:p>
        </p:txBody>
      </p:sp>
      <p:sp>
        <p:nvSpPr>
          <p:cNvPr id="6" name="Header Placeholder 5">
            <a:extLst>
              <a:ext uri="{FF2B5EF4-FFF2-40B4-BE49-F238E27FC236}">
                <a16:creationId xmlns="" xmlns:a16="http://schemas.microsoft.com/office/drawing/2014/main" id="{7D257EEE-7A71-A801-1D30-27730853F4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dirty="0"/>
              <a:t>Header</a:t>
            </a:r>
            <a:endParaRPr lang="en-US" dirty="0"/>
          </a:p>
        </p:txBody>
      </p:sp>
    </p:spTree>
    <p:extLst>
      <p:ext uri="{BB962C8B-B14F-4D97-AF65-F5344CB8AC3E}">
        <p14:creationId xmlns="" xmlns:p14="http://schemas.microsoft.com/office/powerpoint/2010/main" val="3323363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dirty="0"/>
              <a:t>Click to edit Master text styles</a:t>
            </a:r>
            <a:endParaRPr lang="zh-CN" altLang="en-US" dirty="0"/>
          </a:p>
          <a:p>
            <a:pPr lvl="1"/>
            <a:r>
              <a:rPr lang="en-US" altLang="zh-CN" dirty="0"/>
              <a:t>Second</a:t>
            </a:r>
            <a:r>
              <a:rPr lang="zh-CN" altLang="en-US" dirty="0"/>
              <a:t> </a:t>
            </a:r>
            <a:r>
              <a:rPr lang="en-US" altLang="zh-CN" dirty="0"/>
              <a:t>level</a:t>
            </a:r>
            <a:endParaRPr lang="zh-CN" altLang="en-US" dirty="0"/>
          </a:p>
          <a:p>
            <a:pPr lvl="2"/>
            <a:r>
              <a:rPr lang="en-US" altLang="zh-CN" dirty="0"/>
              <a:t>Third</a:t>
            </a:r>
            <a:r>
              <a:rPr lang="zh-CN" altLang="en-US" dirty="0"/>
              <a:t> </a:t>
            </a:r>
            <a:r>
              <a:rPr lang="en-US" altLang="zh-CN" dirty="0"/>
              <a:t>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pPr/>
              <a:t>‹#›</a:t>
            </a:fld>
            <a:endParaRPr lang="zh-CN" altLang="en-US"/>
          </a:p>
        </p:txBody>
      </p:sp>
      <p:sp>
        <p:nvSpPr>
          <p:cNvPr id="8" name="Date Placeholder 7">
            <a:extLst>
              <a:ext uri="{FF2B5EF4-FFF2-40B4-BE49-F238E27FC236}">
                <a16:creationId xmlns="" xmlns:a16="http://schemas.microsoft.com/office/drawing/2014/main" id="{2D11F53F-2F00-3651-F337-81306AF8F1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F805B-254D-4FE1-8316-FEA92B4B8253}" type="datetimeFigureOut">
              <a:rPr lang="en-US" smtClean="0"/>
              <a:pPr/>
              <a:t>3/26/2025</a:t>
            </a:fld>
            <a:endParaRPr lang="en-US"/>
          </a:p>
        </p:txBody>
      </p:sp>
    </p:spTree>
    <p:extLst>
      <p:ext uri="{BB962C8B-B14F-4D97-AF65-F5344CB8AC3E}">
        <p14:creationId xmlns=""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pPr/>
              <a:t>2</a:t>
            </a:fld>
            <a:endParaRPr lang="en-US"/>
          </a:p>
        </p:txBody>
      </p:sp>
    </p:spTree>
    <p:extLst>
      <p:ext uri="{BB962C8B-B14F-4D97-AF65-F5344CB8AC3E}">
        <p14:creationId xmlns="" xmlns:p14="http://schemas.microsoft.com/office/powerpoint/2010/main" val="2042023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D138C57-8E3B-4697-92F8-0ED9B71F7E17}" type="datetime1">
              <a:rPr lang="en-US" smtClean="0"/>
              <a:pPr/>
              <a:t>3/26/2025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Sample Footer Text</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C057153-B650-4DEB-B370-79DDCFDCE934}"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138C57-8E3B-4697-92F8-0ED9B71F7E17}" type="datetime1">
              <a:rPr lang="en-US" smtClean="0"/>
              <a:pPr/>
              <a:t>3/26/2025</a:t>
            </a:fld>
            <a:endParaRPr lang="en-US"/>
          </a:p>
        </p:txBody>
      </p:sp>
      <p:sp>
        <p:nvSpPr>
          <p:cNvPr id="5" name="Footer Placeholder 4"/>
          <p:cNvSpPr>
            <a:spLocks noGrp="1"/>
          </p:cNvSpPr>
          <p:nvPr>
            <p:ph type="ftr" sz="quarter" idx="11"/>
          </p:nvPr>
        </p:nvSpPr>
        <p:spPr/>
        <p:txBody>
          <a:bodyPr/>
          <a:lstStyle>
            <a:extLst/>
          </a:lstStyle>
          <a:p>
            <a:r>
              <a:rPr lang="en-US" smtClean="0"/>
              <a:t>Sample Footer Text</a:t>
            </a:r>
            <a:endParaRPr lang="en-US"/>
          </a:p>
        </p:txBody>
      </p:sp>
      <p:sp>
        <p:nvSpPr>
          <p:cNvPr id="6" name="Slide Number Placeholder 5"/>
          <p:cNvSpPr>
            <a:spLocks noGrp="1"/>
          </p:cNvSpPr>
          <p:nvPr>
            <p:ph type="sldNum" sz="quarter" idx="12"/>
          </p:nvPr>
        </p:nvSpPr>
        <p:spPr/>
        <p:txBody>
          <a:bodyPr/>
          <a:lstStyle>
            <a:extLst/>
          </a:lstStyle>
          <a:p>
            <a:fld id="{CC057153-B650-4DEB-B370-79DDCFDCE934}"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138C57-8E3B-4697-92F8-0ED9B71F7E17}" type="datetime1">
              <a:rPr lang="en-US" smtClean="0"/>
              <a:pPr/>
              <a:t>3/26/2025</a:t>
            </a:fld>
            <a:endParaRPr lang="en-US"/>
          </a:p>
        </p:txBody>
      </p:sp>
      <p:sp>
        <p:nvSpPr>
          <p:cNvPr id="5" name="Footer Placeholder 4"/>
          <p:cNvSpPr>
            <a:spLocks noGrp="1"/>
          </p:cNvSpPr>
          <p:nvPr>
            <p:ph type="ftr" sz="quarter" idx="11"/>
          </p:nvPr>
        </p:nvSpPr>
        <p:spPr/>
        <p:txBody>
          <a:bodyPr/>
          <a:lstStyle>
            <a:extLst/>
          </a:lstStyle>
          <a:p>
            <a:r>
              <a:rPr lang="en-US" smtClean="0"/>
              <a:t>Sample Footer Text</a:t>
            </a:r>
            <a:endParaRPr lang="en-US"/>
          </a:p>
        </p:txBody>
      </p:sp>
      <p:sp>
        <p:nvSpPr>
          <p:cNvPr id="6" name="Slide Number Placeholder 5"/>
          <p:cNvSpPr>
            <a:spLocks noGrp="1"/>
          </p:cNvSpPr>
          <p:nvPr>
            <p:ph type="sldNum" sz="quarter" idx="12"/>
          </p:nvPr>
        </p:nvSpPr>
        <p:spPr/>
        <p:txBody>
          <a:bodyPr/>
          <a:lstStyle>
            <a:extLst/>
          </a:lstStyle>
          <a:p>
            <a:fld id="{CC057153-B650-4DEB-B370-79DDCFDCE934}" type="slidenum">
              <a:rPr lang="en-US" smtClean="0"/>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Photo 3">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41F45E22-547F-B6E1-5F51-CFECC13B28B9}"/>
              </a:ext>
              <a:ext uri="{C183D7F6-B498-43B3-948B-1728B52AA6E4}">
                <adec:decorative xmlns="" xmlns:adec="http://schemas.microsoft.com/office/drawing/2017/decorative" val="1"/>
              </a:ext>
            </a:extLst>
          </p:cNvPr>
          <p:cNvSpPr/>
          <p:nvPr userDrawn="1"/>
        </p:nvSpPr>
        <p:spPr>
          <a:xfrm>
            <a:off x="7065821" y="6245509"/>
            <a:ext cx="5134119" cy="6124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itle 1">
            <a:extLst>
              <a:ext uri="{FF2B5EF4-FFF2-40B4-BE49-F238E27FC236}">
                <a16:creationId xmlns="" xmlns:a16="http://schemas.microsoft.com/office/drawing/2014/main" id="{F1C19B4F-DFB6-9576-9DF4-96FE43A1EC98}"/>
              </a:ext>
            </a:extLst>
          </p:cNvPr>
          <p:cNvSpPr>
            <a:spLocks noGrp="1"/>
          </p:cNvSpPr>
          <p:nvPr>
            <p:ph type="ctrTitle" hasCustomPrompt="1"/>
          </p:nvPr>
        </p:nvSpPr>
        <p:spPr>
          <a:xfrm>
            <a:off x="910629" y="482265"/>
            <a:ext cx="5824187" cy="3987799"/>
          </a:xfrm>
        </p:spPr>
        <p:txBody>
          <a:bodyPr lIns="0" tIns="0" rIns="0" bIns="0" anchor="b">
            <a:noAutofit/>
          </a:bodyPr>
          <a:lstStyle>
            <a:lvl1pPr algn="l">
              <a:defRPr sz="5400"/>
            </a:lvl1pPr>
          </a:lstStyle>
          <a:p>
            <a:r>
              <a:rPr lang="en-US"/>
              <a:t>Click to edit Master title style</a:t>
            </a:r>
            <a:endParaRPr lang="x-none"/>
          </a:p>
        </p:txBody>
      </p:sp>
      <p:sp>
        <p:nvSpPr>
          <p:cNvPr id="18" name="Subtitle 2">
            <a:extLst>
              <a:ext uri="{FF2B5EF4-FFF2-40B4-BE49-F238E27FC236}">
                <a16:creationId xmlns="" xmlns:a16="http://schemas.microsoft.com/office/drawing/2014/main" id="{D99BC2BC-8A72-7BB8-D8C8-CB385D30BB75}"/>
              </a:ext>
            </a:extLst>
          </p:cNvPr>
          <p:cNvSpPr>
            <a:spLocks noGrp="1"/>
          </p:cNvSpPr>
          <p:nvPr>
            <p:ph type="subTitle" idx="1" hasCustomPrompt="1"/>
          </p:nvPr>
        </p:nvSpPr>
        <p:spPr>
          <a:xfrm>
            <a:off x="910629" y="4640708"/>
            <a:ext cx="5824187" cy="876323"/>
          </a:xfrm>
        </p:spPr>
        <p:txBody>
          <a:bodyPr>
            <a:noAutofit/>
          </a:bodyPr>
          <a:lstStyle>
            <a:lvl1pPr marL="0" indent="0" algn="l">
              <a:lnSpc>
                <a:spcPct val="10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2" name="Content Placeholder 8">
            <a:extLst>
              <a:ext uri="{FF2B5EF4-FFF2-40B4-BE49-F238E27FC236}">
                <a16:creationId xmlns="" xmlns:a16="http://schemas.microsoft.com/office/drawing/2014/main" id="{EC403ECD-0E61-4F10-7162-E98E5D2C68D4}"/>
              </a:ext>
              <a:ext uri="{C183D7F6-B498-43B3-948B-1728B52AA6E4}">
                <adec:decorative xmlns="" xmlns:adec="http://schemas.microsoft.com/office/drawing/2017/decorative" val="0"/>
              </a:ext>
            </a:extLst>
          </p:cNvPr>
          <p:cNvSpPr>
            <a:spLocks noGrp="1"/>
          </p:cNvSpPr>
          <p:nvPr>
            <p:ph sz="quarter" idx="17" hasCustomPrompt="1"/>
          </p:nvPr>
        </p:nvSpPr>
        <p:spPr>
          <a:xfrm>
            <a:off x="910629" y="5978812"/>
            <a:ext cx="1737323" cy="266701"/>
          </a:xfrm>
        </p:spPr>
        <p:txBody>
          <a:bodyPr lIns="0" tIns="0" rIns="0" bIns="0" anchor="b">
            <a:noAutofit/>
          </a:bodyPr>
          <a:lstStyle>
            <a:lvl1pPr marL="0" indent="0">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26" name="Picture Placeholder 25">
            <a:extLst>
              <a:ext uri="{FF2B5EF4-FFF2-40B4-BE49-F238E27FC236}">
                <a16:creationId xmlns="" xmlns:a16="http://schemas.microsoft.com/office/drawing/2014/main" id="{035CA494-5B62-D1F6-0DF6-40D867589380}"/>
              </a:ext>
            </a:extLst>
          </p:cNvPr>
          <p:cNvSpPr>
            <a:spLocks noGrp="1"/>
          </p:cNvSpPr>
          <p:nvPr>
            <p:ph type="pic" sz="quarter" idx="20"/>
          </p:nvPr>
        </p:nvSpPr>
        <p:spPr>
          <a:xfrm>
            <a:off x="7065821" y="1331046"/>
            <a:ext cx="3772303" cy="4914460"/>
          </a:xfrm>
          <a:noFill/>
        </p:spPr>
        <p:txBody>
          <a:bodyPr/>
          <a:lstStyle/>
          <a:p>
            <a:endParaRPr lang="zh-CN" altLang="en-US"/>
          </a:p>
        </p:txBody>
      </p:sp>
      <p:sp>
        <p:nvSpPr>
          <p:cNvPr id="3" name="Date Placeholder 3">
            <a:extLst>
              <a:ext uri="{FF2B5EF4-FFF2-40B4-BE49-F238E27FC236}">
                <a16:creationId xmlns="" xmlns:a16="http://schemas.microsoft.com/office/drawing/2014/main" id="{B742842F-049E-5CE5-521C-3D7CF4664B24}"/>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pPr/>
              <a:t>3/26/2025</a:t>
            </a:fld>
            <a:endParaRPr lang="en-US"/>
          </a:p>
        </p:txBody>
      </p:sp>
      <p:sp>
        <p:nvSpPr>
          <p:cNvPr id="4" name="Footer Placeholder 4">
            <a:extLst>
              <a:ext uri="{FF2B5EF4-FFF2-40B4-BE49-F238E27FC236}">
                <a16:creationId xmlns="" xmlns:a16="http://schemas.microsoft.com/office/drawing/2014/main" id="{F57807E5-619C-C6C7-6226-8A9540B6DD6B}"/>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5" name="Slide Number Placeholder 5">
            <a:extLst>
              <a:ext uri="{FF2B5EF4-FFF2-40B4-BE49-F238E27FC236}">
                <a16:creationId xmlns="" xmlns:a16="http://schemas.microsoft.com/office/drawing/2014/main" id="{9873A478-35CD-870F-0A0C-AD044CED3009}"/>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10" name="Rectangle 8">
            <a:extLst>
              <a:ext uri="{FF2B5EF4-FFF2-40B4-BE49-F238E27FC236}">
                <a16:creationId xmlns="" xmlns:a16="http://schemas.microsoft.com/office/drawing/2014/main" id="{1B4E1136-DFDD-32BF-5846-514278A0F779}"/>
              </a:ext>
              <a:ext uri="{C183D7F6-B498-43B3-948B-1728B52AA6E4}">
                <adec:decorative xmlns="" xmlns:adec="http://schemas.microsoft.com/office/drawing/2017/decorative" val="1"/>
              </a:ext>
            </a:extLst>
          </p:cNvPr>
          <p:cNvSpPr/>
          <p:nvPr userDrawn="1"/>
        </p:nvSpPr>
        <p:spPr>
          <a:xfrm rot="5400000">
            <a:off x="1183663"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9">
            <a:extLst>
              <a:ext uri="{FF2B5EF4-FFF2-40B4-BE49-F238E27FC236}">
                <a16:creationId xmlns="" xmlns:a16="http://schemas.microsoft.com/office/drawing/2014/main" id="{4973B099-8DFA-53FB-1105-A26CC36014D5}"/>
              </a:ext>
              <a:ext uri="{C183D7F6-B498-43B3-948B-1728B52AA6E4}">
                <adec:decorative xmlns="" xmlns:adec="http://schemas.microsoft.com/office/drawing/2017/decorative" val="1"/>
              </a:ext>
            </a:extLst>
          </p:cNvPr>
          <p:cNvSpPr/>
          <p:nvPr userDrawn="1"/>
        </p:nvSpPr>
        <p:spPr>
          <a:xfrm rot="5400000">
            <a:off x="104574" y="-104573"/>
            <a:ext cx="274322" cy="483472"/>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Rectangle 6">
            <a:extLst>
              <a:ext uri="{FF2B5EF4-FFF2-40B4-BE49-F238E27FC236}">
                <a16:creationId xmlns="" xmlns:a16="http://schemas.microsoft.com/office/drawing/2014/main" id="{F5FF0307-7223-2A57-49F7-205DFC3CADD3}"/>
              </a:ext>
              <a:ext uri="{C183D7F6-B498-43B3-948B-1728B52AA6E4}">
                <adec:decorative xmlns="" xmlns:adec="http://schemas.microsoft.com/office/drawing/2017/decorative" val="1"/>
              </a:ext>
            </a:extLst>
          </p:cNvPr>
          <p:cNvSpPr/>
          <p:nvPr userDrawn="1"/>
        </p:nvSpPr>
        <p:spPr>
          <a:xfrm rot="10800000">
            <a:off x="10833958" y="-2"/>
            <a:ext cx="1365980" cy="22320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6" name="Freeform: Shape 59">
            <a:extLst>
              <a:ext uri="{FF2B5EF4-FFF2-40B4-BE49-F238E27FC236}">
                <a16:creationId xmlns="" xmlns:a16="http://schemas.microsoft.com/office/drawing/2014/main" id="{AB33DB86-5F38-0CF7-F613-511E8B1B1997}"/>
              </a:ext>
              <a:ext uri="{C183D7F6-B498-43B3-948B-1728B52AA6E4}">
                <adec:decorative xmlns="" xmlns:adec="http://schemas.microsoft.com/office/drawing/2017/decorative" val="1"/>
              </a:ext>
            </a:extLst>
          </p:cNvPr>
          <p:cNvSpPr/>
          <p:nvPr userDrawn="1"/>
        </p:nvSpPr>
        <p:spPr>
          <a:xfrm flipH="1" flipV="1">
            <a:off x="10841894" y="-3"/>
            <a:ext cx="1358044" cy="2232015"/>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41" name="Rectangle 6">
            <a:extLst>
              <a:ext uri="{FF2B5EF4-FFF2-40B4-BE49-F238E27FC236}">
                <a16:creationId xmlns="" xmlns:a16="http://schemas.microsoft.com/office/drawing/2014/main" id="{B297F7B8-C42C-1B4A-C596-DA9004187DEB}"/>
              </a:ext>
              <a:ext uri="{C183D7F6-B498-43B3-948B-1728B52AA6E4}">
                <adec:decorative xmlns="" xmlns:adec="http://schemas.microsoft.com/office/drawing/2017/decorative" val="1"/>
              </a:ext>
            </a:extLst>
          </p:cNvPr>
          <p:cNvSpPr/>
          <p:nvPr userDrawn="1"/>
        </p:nvSpPr>
        <p:spPr>
          <a:xfrm rot="10800000">
            <a:off x="10833958" y="2232018"/>
            <a:ext cx="1358044" cy="1916648"/>
          </a:xfrm>
          <a:prstGeom prst="rect">
            <a:avLst/>
          </a:prstGeom>
          <a:solidFill>
            <a:schemeClr val="accent1"/>
          </a:solidFill>
          <a:ln w="9525" cap="flat">
            <a:noFill/>
            <a:prstDash val="solid"/>
            <a:miter/>
          </a:ln>
        </p:spPr>
        <p:txBody>
          <a:bodyPr rtlCol="0" anchor="ctr"/>
          <a:lstStyle/>
          <a:p>
            <a:pPr lvl="0"/>
            <a:endParaRPr lang="zh-CN" altLang="en-US">
              <a:solidFill>
                <a:schemeClr val="tx1"/>
              </a:solidFill>
            </a:endParaRPr>
          </a:p>
        </p:txBody>
      </p:sp>
      <p:sp>
        <p:nvSpPr>
          <p:cNvPr id="14" name="Freeform: Shape 9">
            <a:extLst>
              <a:ext uri="{FF2B5EF4-FFF2-40B4-BE49-F238E27FC236}">
                <a16:creationId xmlns="" xmlns:a16="http://schemas.microsoft.com/office/drawing/2014/main" id="{3CDB4C82-C1F2-7A31-B0C0-EC7A16E86E01}"/>
              </a:ext>
              <a:ext uri="{C183D7F6-B498-43B3-948B-1728B52AA6E4}">
                <adec:decorative xmlns="" xmlns:adec="http://schemas.microsoft.com/office/drawing/2017/decorative" val="1"/>
              </a:ext>
            </a:extLst>
          </p:cNvPr>
          <p:cNvSpPr/>
          <p:nvPr userDrawn="1"/>
        </p:nvSpPr>
        <p:spPr>
          <a:xfrm flipV="1">
            <a:off x="10833891" y="3428999"/>
            <a:ext cx="1366047" cy="71966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33" name="Rectangle 8">
            <a:extLst>
              <a:ext uri="{FF2B5EF4-FFF2-40B4-BE49-F238E27FC236}">
                <a16:creationId xmlns="" xmlns:a16="http://schemas.microsoft.com/office/drawing/2014/main" id="{D03B5295-1DAD-F67E-A9D1-1EDDEDAE034E}"/>
              </a:ext>
              <a:ext uri="{C183D7F6-B498-43B3-948B-1728B52AA6E4}">
                <adec:decorative xmlns="" xmlns:adec="http://schemas.microsoft.com/office/drawing/2017/decorative" val="1"/>
              </a:ext>
            </a:extLst>
          </p:cNvPr>
          <p:cNvSpPr/>
          <p:nvPr userDrawn="1"/>
        </p:nvSpPr>
        <p:spPr>
          <a:xfrm rot="10800000" flipV="1">
            <a:off x="10833956" y="4148668"/>
            <a:ext cx="1365981" cy="20968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reeform: Shape 59">
            <a:extLst>
              <a:ext uri="{FF2B5EF4-FFF2-40B4-BE49-F238E27FC236}">
                <a16:creationId xmlns="" xmlns:a16="http://schemas.microsoft.com/office/drawing/2014/main" id="{C681F86B-1EB2-1ABD-11BE-7405C317D113}"/>
              </a:ext>
              <a:ext uri="{C183D7F6-B498-43B3-948B-1728B52AA6E4}">
                <adec:decorative xmlns="" xmlns:adec="http://schemas.microsoft.com/office/drawing/2017/decorative" val="1"/>
              </a:ext>
            </a:extLst>
          </p:cNvPr>
          <p:cNvSpPr/>
          <p:nvPr userDrawn="1"/>
        </p:nvSpPr>
        <p:spPr>
          <a:xfrm flipH="1" flipV="1">
            <a:off x="10833955" y="4148663"/>
            <a:ext cx="1365980" cy="209684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Tree>
    <p:extLst>
      <p:ext uri="{BB962C8B-B14F-4D97-AF65-F5344CB8AC3E}">
        <p14:creationId xmlns="" xmlns:p14="http://schemas.microsoft.com/office/powerpoint/2010/main" val="2123551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hoto 1">
    <p:spTree>
      <p:nvGrpSpPr>
        <p:cNvPr id="1" name=""/>
        <p:cNvGrpSpPr/>
        <p:nvPr/>
      </p:nvGrpSpPr>
      <p:grpSpPr>
        <a:xfrm>
          <a:off x="0" y="0"/>
          <a:ext cx="0" cy="0"/>
          <a:chOff x="0" y="0"/>
          <a:chExt cx="0" cy="0"/>
        </a:xfrm>
      </p:grpSpPr>
      <p:sp>
        <p:nvSpPr>
          <p:cNvPr id="30" name="Rectangle 6">
            <a:extLst>
              <a:ext uri="{FF2B5EF4-FFF2-40B4-BE49-F238E27FC236}">
                <a16:creationId xmlns="" xmlns:a16="http://schemas.microsoft.com/office/drawing/2014/main" id="{F32ACEC3-9042-9CA8-6E03-E51EC9B00D90}"/>
              </a:ext>
              <a:ext uri="{C183D7F6-B498-43B3-948B-1728B52AA6E4}">
                <adec:decorative xmlns="" xmlns:adec="http://schemas.microsoft.com/office/drawing/2017/decorative" val="1"/>
              </a:ext>
            </a:extLst>
          </p:cNvPr>
          <p:cNvSpPr/>
          <p:nvPr userDrawn="1"/>
        </p:nvSpPr>
        <p:spPr>
          <a:xfrm rot="5400000">
            <a:off x="3066946" y="3479695"/>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6" name="Freeform: Shape 59">
            <a:extLst>
              <a:ext uri="{FF2B5EF4-FFF2-40B4-BE49-F238E27FC236}">
                <a16:creationId xmlns="" xmlns:a16="http://schemas.microsoft.com/office/drawing/2014/main" id="{C406346C-7029-3258-5052-CEF732EAE233}"/>
              </a:ext>
              <a:ext uri="{C183D7F6-B498-43B3-948B-1728B52AA6E4}">
                <adec:decorative xmlns="" xmlns:adec="http://schemas.microsoft.com/office/drawing/2017/decorative" val="1"/>
              </a:ext>
            </a:extLst>
          </p:cNvPr>
          <p:cNvSpPr/>
          <p:nvPr userDrawn="1"/>
        </p:nvSpPr>
        <p:spPr>
          <a:xfrm rot="5400000" flipV="1">
            <a:off x="72520" y="6473317"/>
            <a:ext cx="312166" cy="4572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2" name="Rectangle 6">
            <a:extLst>
              <a:ext uri="{FF2B5EF4-FFF2-40B4-BE49-F238E27FC236}">
                <a16:creationId xmlns="" xmlns:a16="http://schemas.microsoft.com/office/drawing/2014/main" id="{1525127B-EAD0-C6C2-5539-A82B684A5CE6}"/>
              </a:ext>
              <a:ext uri="{C183D7F6-B498-43B3-948B-1728B52AA6E4}">
                <adec:decorative xmlns="" xmlns:adec="http://schemas.microsoft.com/office/drawing/2017/decorative" val="1"/>
              </a:ext>
            </a:extLst>
          </p:cNvPr>
          <p:cNvSpPr/>
          <p:nvPr userDrawn="1"/>
        </p:nvSpPr>
        <p:spPr>
          <a:xfrm rot="5400000">
            <a:off x="8416414" y="4574671"/>
            <a:ext cx="312166" cy="425449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3" name="Rectangle 6">
            <a:extLst>
              <a:ext uri="{FF2B5EF4-FFF2-40B4-BE49-F238E27FC236}">
                <a16:creationId xmlns="" xmlns:a16="http://schemas.microsoft.com/office/drawing/2014/main" id="{0AD2D883-EB46-4708-231E-8E06FFCC0CD2}"/>
              </a:ext>
              <a:ext uri="{C183D7F6-B498-43B3-948B-1728B52AA6E4}">
                <adec:decorative xmlns="" xmlns:adec="http://schemas.microsoft.com/office/drawing/2017/decorative" val="1"/>
              </a:ext>
            </a:extLst>
          </p:cNvPr>
          <p:cNvSpPr/>
          <p:nvPr userDrawn="1"/>
        </p:nvSpPr>
        <p:spPr>
          <a:xfrm rot="5400000">
            <a:off x="11290193" y="5956192"/>
            <a:ext cx="311360" cy="1492256"/>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 name="Title 1">
            <a:extLst>
              <a:ext uri="{FF2B5EF4-FFF2-40B4-BE49-F238E27FC236}">
                <a16:creationId xmlns="" xmlns:a16="http://schemas.microsoft.com/office/drawing/2014/main" id="{FAF3BB49-A328-F121-7F27-DEB7C3CC2B0F}"/>
              </a:ext>
            </a:extLst>
          </p:cNvPr>
          <p:cNvSpPr>
            <a:spLocks noGrp="1"/>
          </p:cNvSpPr>
          <p:nvPr>
            <p:ph type="title" hasCustomPrompt="1"/>
          </p:nvPr>
        </p:nvSpPr>
        <p:spPr>
          <a:xfrm>
            <a:off x="1313397" y="886783"/>
            <a:ext cx="9386351" cy="1132258"/>
          </a:xfrm>
        </p:spPr>
        <p:txBody>
          <a:bodyPr anchor="ctr">
            <a:noAutofit/>
          </a:bodyPr>
          <a:lstStyle>
            <a:lvl1pPr algn="ctr">
              <a:defRPr sz="3600"/>
            </a:lvl1pPr>
          </a:lstStyle>
          <a:p>
            <a:r>
              <a:rPr lang="en-US" dirty="0"/>
              <a:t>Click to edit Master title style</a:t>
            </a:r>
          </a:p>
        </p:txBody>
      </p:sp>
      <p:sp>
        <p:nvSpPr>
          <p:cNvPr id="3" name="Content Placeholder 2">
            <a:extLst>
              <a:ext uri="{FF2B5EF4-FFF2-40B4-BE49-F238E27FC236}">
                <a16:creationId xmlns="" xmlns:a16="http://schemas.microsoft.com/office/drawing/2014/main" id="{C251700B-05FA-57C3-2F6D-E68122FE6B91}"/>
              </a:ext>
            </a:extLst>
          </p:cNvPr>
          <p:cNvSpPr>
            <a:spLocks noGrp="1"/>
          </p:cNvSpPr>
          <p:nvPr>
            <p:ph idx="1"/>
          </p:nvPr>
        </p:nvSpPr>
        <p:spPr>
          <a:xfrm>
            <a:off x="1313397" y="2698036"/>
            <a:ext cx="4459331"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 xmlns:a16="http://schemas.microsoft.com/office/drawing/2014/main" id="{7F8EA658-2652-6F81-1B04-D50C60A3F171}"/>
              </a:ext>
            </a:extLst>
          </p:cNvPr>
          <p:cNvSpPr>
            <a:spLocks noGrp="1"/>
          </p:cNvSpPr>
          <p:nvPr>
            <p:ph type="pic" sz="quarter" idx="13"/>
          </p:nvPr>
        </p:nvSpPr>
        <p:spPr>
          <a:xfrm>
            <a:off x="6659152" y="2698036"/>
            <a:ext cx="4040595" cy="2957429"/>
          </a:xfrm>
        </p:spPr>
        <p:txBody>
          <a:bodyPr/>
          <a:lstStyle/>
          <a:p>
            <a:endParaRPr lang="en-US"/>
          </a:p>
        </p:txBody>
      </p:sp>
      <p:sp>
        <p:nvSpPr>
          <p:cNvPr id="12" name="Date Placeholder 3">
            <a:extLst>
              <a:ext uri="{FF2B5EF4-FFF2-40B4-BE49-F238E27FC236}">
                <a16:creationId xmlns="" xmlns:a16="http://schemas.microsoft.com/office/drawing/2014/main" id="{DA9F9493-409B-15D0-BE96-3C506B18E000}"/>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10" name="Footer Placeholder 4">
            <a:extLst>
              <a:ext uri="{FF2B5EF4-FFF2-40B4-BE49-F238E27FC236}">
                <a16:creationId xmlns="" xmlns:a16="http://schemas.microsoft.com/office/drawing/2014/main" id="{D1E01870-8427-A77F-33A2-524EAE9E1026}"/>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9" name="Slide Number Placeholder 5">
            <a:extLst>
              <a:ext uri="{FF2B5EF4-FFF2-40B4-BE49-F238E27FC236}">
                <a16:creationId xmlns="" xmlns:a16="http://schemas.microsoft.com/office/drawing/2014/main" id="{40307E41-6967-98D0-2B22-C44AADD69EA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Tree>
    <p:extLst>
      <p:ext uri="{BB962C8B-B14F-4D97-AF65-F5344CB8AC3E}">
        <p14:creationId xmlns="" xmlns:p14="http://schemas.microsoft.com/office/powerpoint/2010/main" val="1392514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3-item List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6A9F42-7FF7-F803-C075-BC4968D35E34}"/>
              </a:ext>
            </a:extLst>
          </p:cNvPr>
          <p:cNvSpPr>
            <a:spLocks noGrp="1"/>
          </p:cNvSpPr>
          <p:nvPr>
            <p:ph type="title" hasCustomPrompt="1"/>
          </p:nvPr>
        </p:nvSpPr>
        <p:spPr>
          <a:xfrm>
            <a:off x="844000" y="886783"/>
            <a:ext cx="10504000" cy="1132258"/>
          </a:xfrm>
        </p:spPr>
        <p:txBody>
          <a:bodyPr anchor="ctr">
            <a:noAutofit/>
          </a:bodyPr>
          <a:lstStyle>
            <a:lvl1pPr algn="ctr">
              <a:defRPr sz="3600"/>
            </a:lvl1pPr>
          </a:lstStyle>
          <a:p>
            <a:r>
              <a:rPr lang="en-US"/>
              <a:t>Click to edit Master title style</a:t>
            </a:r>
          </a:p>
        </p:txBody>
      </p:sp>
      <p:sp>
        <p:nvSpPr>
          <p:cNvPr id="22" name="Picture Placeholder21">
            <a:extLst>
              <a:ext uri="{FF2B5EF4-FFF2-40B4-BE49-F238E27FC236}">
                <a16:creationId xmlns="" xmlns:a16="http://schemas.microsoft.com/office/drawing/2014/main" id="{D0542117-0280-7EF2-981E-7EBEEA22B83F}"/>
              </a:ext>
            </a:extLst>
          </p:cNvPr>
          <p:cNvSpPr>
            <a:spLocks noGrp="1"/>
          </p:cNvSpPr>
          <p:nvPr>
            <p:ph type="pic" sz="quarter" idx="14"/>
          </p:nvPr>
        </p:nvSpPr>
        <p:spPr>
          <a:xfrm>
            <a:off x="1380781" y="2533654"/>
            <a:ext cx="2684463" cy="1431925"/>
          </a:xfrm>
        </p:spPr>
        <p:txBody>
          <a:bodyPr/>
          <a:lstStyle/>
          <a:p>
            <a:endParaRPr lang="en-GB"/>
          </a:p>
        </p:txBody>
      </p:sp>
      <p:sp>
        <p:nvSpPr>
          <p:cNvPr id="8" name="Text Placeholder 35">
            <a:extLst>
              <a:ext uri="{FF2B5EF4-FFF2-40B4-BE49-F238E27FC236}">
                <a16:creationId xmlns="" xmlns:a16="http://schemas.microsoft.com/office/drawing/2014/main" id="{C0CA7D34-E67D-8E1E-D764-4EEF48B5F106}"/>
              </a:ext>
            </a:extLst>
          </p:cNvPr>
          <p:cNvSpPr>
            <a:spLocks noGrp="1"/>
          </p:cNvSpPr>
          <p:nvPr>
            <p:ph type="body" sz="quarter" idx="39"/>
          </p:nvPr>
        </p:nvSpPr>
        <p:spPr>
          <a:xfrm>
            <a:off x="1372426" y="4044957"/>
            <a:ext cx="2692817" cy="680705"/>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9" name="Text Placeholder 35">
            <a:extLst>
              <a:ext uri="{FF2B5EF4-FFF2-40B4-BE49-F238E27FC236}">
                <a16:creationId xmlns="" xmlns:a16="http://schemas.microsoft.com/office/drawing/2014/main" id="{BF9C1CC2-757F-2074-A27F-0C3465D031C7}"/>
              </a:ext>
            </a:extLst>
          </p:cNvPr>
          <p:cNvSpPr>
            <a:spLocks noGrp="1"/>
          </p:cNvSpPr>
          <p:nvPr>
            <p:ph type="body" sz="quarter" idx="40"/>
          </p:nvPr>
        </p:nvSpPr>
        <p:spPr>
          <a:xfrm>
            <a:off x="1372426" y="4860184"/>
            <a:ext cx="2692817" cy="879610"/>
          </a:xfrm>
        </p:spPr>
        <p:txBody>
          <a:bodyPr>
            <a:noAutofit/>
          </a:bodyPr>
          <a:lstStyle>
            <a:lvl1pPr marL="0" indent="0" algn="ctr">
              <a:spcBef>
                <a:spcPts val="0"/>
              </a:spcBef>
              <a:buNone/>
              <a:defRPr sz="1400"/>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25" name="Picture Placeholder21">
            <a:extLst>
              <a:ext uri="{FF2B5EF4-FFF2-40B4-BE49-F238E27FC236}">
                <a16:creationId xmlns="" xmlns:a16="http://schemas.microsoft.com/office/drawing/2014/main" id="{57B833E3-1027-D68D-486F-417BDE65BF44}"/>
              </a:ext>
            </a:extLst>
          </p:cNvPr>
          <p:cNvSpPr>
            <a:spLocks noGrp="1"/>
          </p:cNvSpPr>
          <p:nvPr>
            <p:ph type="pic" sz="quarter" idx="17"/>
          </p:nvPr>
        </p:nvSpPr>
        <p:spPr>
          <a:xfrm>
            <a:off x="4753771" y="2533654"/>
            <a:ext cx="2684463" cy="1431925"/>
          </a:xfrm>
        </p:spPr>
        <p:txBody>
          <a:bodyPr/>
          <a:lstStyle/>
          <a:p>
            <a:endParaRPr lang="en-GB"/>
          </a:p>
        </p:txBody>
      </p:sp>
      <p:sp>
        <p:nvSpPr>
          <p:cNvPr id="12" name="Text Placeholder 35">
            <a:extLst>
              <a:ext uri="{FF2B5EF4-FFF2-40B4-BE49-F238E27FC236}">
                <a16:creationId xmlns="" xmlns:a16="http://schemas.microsoft.com/office/drawing/2014/main" id="{51119BFC-5232-31B7-0199-2BC44B1610E9}"/>
              </a:ext>
            </a:extLst>
          </p:cNvPr>
          <p:cNvSpPr>
            <a:spLocks noGrp="1"/>
          </p:cNvSpPr>
          <p:nvPr>
            <p:ph type="body" sz="quarter" idx="41"/>
          </p:nvPr>
        </p:nvSpPr>
        <p:spPr>
          <a:xfrm>
            <a:off x="4745417" y="4044957"/>
            <a:ext cx="2692817" cy="680705"/>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13" name="Text Placeholder 35">
            <a:extLst>
              <a:ext uri="{FF2B5EF4-FFF2-40B4-BE49-F238E27FC236}">
                <a16:creationId xmlns="" xmlns:a16="http://schemas.microsoft.com/office/drawing/2014/main" id="{5B52BFC0-79AE-E39B-C284-97D8EDBCA7A0}"/>
              </a:ext>
            </a:extLst>
          </p:cNvPr>
          <p:cNvSpPr>
            <a:spLocks noGrp="1"/>
          </p:cNvSpPr>
          <p:nvPr>
            <p:ph type="body" sz="quarter" idx="42"/>
          </p:nvPr>
        </p:nvSpPr>
        <p:spPr>
          <a:xfrm>
            <a:off x="4745417" y="4860184"/>
            <a:ext cx="2692817" cy="879610"/>
          </a:xfrm>
        </p:spPr>
        <p:txBody>
          <a:bodyPr>
            <a:noAutofit/>
          </a:bodyPr>
          <a:lstStyle>
            <a:lvl1pPr marL="0" indent="0" algn="ctr">
              <a:spcBef>
                <a:spcPts val="0"/>
              </a:spcBef>
              <a:buNone/>
              <a:defRPr sz="1400"/>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28" name="Picture Placeholder 21">
            <a:extLst>
              <a:ext uri="{FF2B5EF4-FFF2-40B4-BE49-F238E27FC236}">
                <a16:creationId xmlns="" xmlns:a16="http://schemas.microsoft.com/office/drawing/2014/main" id="{CF406033-2018-29A3-CCC9-6C9E44FD5D18}"/>
              </a:ext>
            </a:extLst>
          </p:cNvPr>
          <p:cNvSpPr>
            <a:spLocks noGrp="1"/>
          </p:cNvSpPr>
          <p:nvPr>
            <p:ph type="pic" sz="quarter" idx="20"/>
          </p:nvPr>
        </p:nvSpPr>
        <p:spPr>
          <a:xfrm>
            <a:off x="8114791" y="2533654"/>
            <a:ext cx="2684463" cy="1431925"/>
          </a:xfrm>
        </p:spPr>
        <p:txBody>
          <a:bodyPr/>
          <a:lstStyle/>
          <a:p>
            <a:endParaRPr lang="en-GB"/>
          </a:p>
        </p:txBody>
      </p:sp>
      <p:sp>
        <p:nvSpPr>
          <p:cNvPr id="18" name="Text Placeholder 35">
            <a:extLst>
              <a:ext uri="{FF2B5EF4-FFF2-40B4-BE49-F238E27FC236}">
                <a16:creationId xmlns="" xmlns:a16="http://schemas.microsoft.com/office/drawing/2014/main" id="{C3ED7ECE-1ADF-CD96-C30D-6F02AC54B1FE}"/>
              </a:ext>
            </a:extLst>
          </p:cNvPr>
          <p:cNvSpPr>
            <a:spLocks noGrp="1"/>
          </p:cNvSpPr>
          <p:nvPr>
            <p:ph type="body" sz="quarter" idx="43"/>
          </p:nvPr>
        </p:nvSpPr>
        <p:spPr>
          <a:xfrm>
            <a:off x="8106437" y="4044957"/>
            <a:ext cx="2692817" cy="680705"/>
          </a:xfrm>
        </p:spPr>
        <p:txBody>
          <a:bodyPr anchor="b">
            <a:noAutofit/>
          </a:bodyPr>
          <a:lstStyle>
            <a:lvl1pPr marL="0" indent="0" algn="ctr">
              <a:lnSpc>
                <a:spcPct val="100000"/>
              </a:lnSpc>
              <a:spcBef>
                <a:spcPts val="0"/>
              </a:spcBef>
              <a:buNone/>
              <a:defRPr sz="1800" baseline="0">
                <a:latin typeface="+mj-lt"/>
                <a:ea typeface="+mj-ea"/>
              </a:defRPr>
            </a:lvl1pPr>
            <a:lvl2pPr algn="ctr">
              <a:lnSpc>
                <a:spcPct val="100000"/>
              </a:lnSpc>
              <a:spcBef>
                <a:spcPts val="0"/>
              </a:spcBef>
              <a:defRPr sz="1800">
                <a:latin typeface="+mj-lt"/>
              </a:defRPr>
            </a:lvl2pPr>
            <a:lvl3pPr algn="ctr">
              <a:lnSpc>
                <a:spcPct val="100000"/>
              </a:lnSpc>
              <a:spcBef>
                <a:spcPts val="0"/>
              </a:spcBef>
              <a:defRPr sz="1800">
                <a:latin typeface="+mj-lt"/>
              </a:defRPr>
            </a:lvl3pPr>
            <a:lvl4pPr algn="ctr">
              <a:lnSpc>
                <a:spcPct val="100000"/>
              </a:lnSpc>
              <a:spcBef>
                <a:spcPts val="0"/>
              </a:spcBef>
              <a:defRPr sz="1800">
                <a:latin typeface="+mj-lt"/>
              </a:defRPr>
            </a:lvl4pPr>
            <a:lvl5pPr algn="ctr">
              <a:lnSpc>
                <a:spcPct val="100000"/>
              </a:lnSpc>
              <a:spcBef>
                <a:spcPts val="0"/>
              </a:spcBef>
              <a:defRPr sz="1800">
                <a:latin typeface="+mj-lt"/>
              </a:defRPr>
            </a:lvl5pPr>
          </a:lstStyle>
          <a:p>
            <a:pPr lvl="0"/>
            <a:r>
              <a:rPr lang="en-GB"/>
              <a:t>Click to edit Master text styles</a:t>
            </a:r>
          </a:p>
        </p:txBody>
      </p:sp>
      <p:sp>
        <p:nvSpPr>
          <p:cNvPr id="21" name="Text Placeholder 35">
            <a:extLst>
              <a:ext uri="{FF2B5EF4-FFF2-40B4-BE49-F238E27FC236}">
                <a16:creationId xmlns="" xmlns:a16="http://schemas.microsoft.com/office/drawing/2014/main" id="{12DF7936-36F7-44AF-D721-23AB6274392F}"/>
              </a:ext>
            </a:extLst>
          </p:cNvPr>
          <p:cNvSpPr>
            <a:spLocks noGrp="1"/>
          </p:cNvSpPr>
          <p:nvPr>
            <p:ph type="body" sz="quarter" idx="44"/>
          </p:nvPr>
        </p:nvSpPr>
        <p:spPr>
          <a:xfrm>
            <a:off x="8106437" y="4860184"/>
            <a:ext cx="2692817" cy="879610"/>
          </a:xfrm>
        </p:spPr>
        <p:txBody>
          <a:bodyPr>
            <a:noAutofit/>
          </a:bodyPr>
          <a:lstStyle>
            <a:lvl1pPr marL="0" indent="0" algn="ctr">
              <a:spcBef>
                <a:spcPts val="0"/>
              </a:spcBef>
              <a:buNone/>
              <a:defRPr sz="1400"/>
            </a:lvl1pPr>
            <a:lvl2pPr algn="ctr">
              <a:spcBef>
                <a:spcPts val="0"/>
              </a:spcBef>
              <a:defRPr sz="1400"/>
            </a:lvl2pPr>
            <a:lvl3pPr algn="ctr">
              <a:spcBef>
                <a:spcPts val="0"/>
              </a:spcBef>
              <a:defRPr sz="1400"/>
            </a:lvl3pPr>
            <a:lvl4pPr algn="ctr">
              <a:spcBef>
                <a:spcPts val="0"/>
              </a:spcBef>
              <a:defRPr sz="1400"/>
            </a:lvl4pPr>
            <a:lvl5pPr algn="ctr">
              <a:spcBef>
                <a:spcPts val="0"/>
              </a:spcBef>
              <a:defRPr sz="1400"/>
            </a:lvl5pPr>
          </a:lstStyle>
          <a:p>
            <a:pPr lvl="0"/>
            <a:r>
              <a:rPr lang="en-GB"/>
              <a:t>Click to edit Master text styles</a:t>
            </a:r>
          </a:p>
        </p:txBody>
      </p:sp>
      <p:sp>
        <p:nvSpPr>
          <p:cNvPr id="6" name="Date Placeholder 3">
            <a:extLst>
              <a:ext uri="{FF2B5EF4-FFF2-40B4-BE49-F238E27FC236}">
                <a16:creationId xmlns="" xmlns:a16="http://schemas.microsoft.com/office/drawing/2014/main" id="{D33EABF6-4EA1-0F72-47E7-E214CDBF7DD4}"/>
              </a:ext>
            </a:extLst>
          </p:cNvPr>
          <p:cNvSpPr>
            <a:spLocks noGrp="1"/>
          </p:cNvSpPr>
          <p:nvPr>
            <p:ph type="dt" sz="half" idx="4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4" name="Footer Placeholder 4">
            <a:extLst>
              <a:ext uri="{FF2B5EF4-FFF2-40B4-BE49-F238E27FC236}">
                <a16:creationId xmlns="" xmlns:a16="http://schemas.microsoft.com/office/drawing/2014/main" id="{F3BA8BAB-E3F7-7F34-F87D-AA46C5710F2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 xmlns:a16="http://schemas.microsoft.com/office/drawing/2014/main" id="{CE3977F9-FC55-44B0-53B8-ADB4C12EC74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4" name="Freeform: Shape 59">
            <a:extLst>
              <a:ext uri="{FF2B5EF4-FFF2-40B4-BE49-F238E27FC236}">
                <a16:creationId xmlns="" xmlns:a16="http://schemas.microsoft.com/office/drawing/2014/main" id="{ED3CEBA7-0265-2989-2EC6-ED2043F33782}"/>
              </a:ext>
              <a:ext uri="{C183D7F6-B498-43B3-948B-1728B52AA6E4}">
                <adec:decorative xmlns="" xmlns:adec="http://schemas.microsoft.com/office/drawing/2017/decorative" val="1"/>
              </a:ext>
            </a:extLst>
          </p:cNvPr>
          <p:cNvSpPr/>
          <p:nvPr userDrawn="1"/>
        </p:nvSpPr>
        <p:spPr>
          <a:xfrm flipH="1">
            <a:off x="10886464"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5" name="Rectangle 9">
            <a:extLst>
              <a:ext uri="{FF2B5EF4-FFF2-40B4-BE49-F238E27FC236}">
                <a16:creationId xmlns="" xmlns:a16="http://schemas.microsoft.com/office/drawing/2014/main" id="{A25533D8-30B7-6701-E92E-C0BA672DCCEE}"/>
              </a:ext>
              <a:ext uri="{C183D7F6-B498-43B3-948B-1728B52AA6E4}">
                <adec:decorative xmlns="" xmlns:adec="http://schemas.microsoft.com/office/drawing/2017/decorative" val="1"/>
              </a:ext>
            </a:extLst>
          </p:cNvPr>
          <p:cNvSpPr/>
          <p:nvPr userDrawn="1"/>
        </p:nvSpPr>
        <p:spPr>
          <a:xfrm rot="16200000" flipV="1">
            <a:off x="11538344" y="894"/>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1">
            <a:extLst>
              <a:ext uri="{FF2B5EF4-FFF2-40B4-BE49-F238E27FC236}">
                <a16:creationId xmlns="" xmlns:a16="http://schemas.microsoft.com/office/drawing/2014/main" id="{C35F9418-7400-2BD9-AE41-597ECEA37938}"/>
              </a:ext>
              <a:ext uri="{C183D7F6-B498-43B3-948B-1728B52AA6E4}">
                <adec:decorative xmlns="" xmlns:adec="http://schemas.microsoft.com/office/drawing/2017/decorative" val="1"/>
              </a:ext>
            </a:extLst>
          </p:cNvPr>
          <p:cNvSpPr/>
          <p:nvPr userDrawn="1"/>
        </p:nvSpPr>
        <p:spPr>
          <a:xfrm rot="16200000" flipH="1">
            <a:off x="-889" y="6204346"/>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Shape 59">
            <a:extLst>
              <a:ext uri="{FF2B5EF4-FFF2-40B4-BE49-F238E27FC236}">
                <a16:creationId xmlns="" xmlns:a16="http://schemas.microsoft.com/office/drawing/2014/main" id="{C0743258-BC4B-50FD-71BE-9D97DF0A87FD}"/>
              </a:ext>
              <a:ext uri="{C183D7F6-B498-43B3-948B-1728B52AA6E4}">
                <adec:decorative xmlns="" xmlns:adec="http://schemas.microsoft.com/office/drawing/2017/decorative" val="1"/>
              </a:ext>
            </a:extLst>
          </p:cNvPr>
          <p:cNvSpPr/>
          <p:nvPr userDrawn="1"/>
        </p:nvSpPr>
        <p:spPr>
          <a:xfrm flipV="1">
            <a:off x="652772"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 xmlns:p14="http://schemas.microsoft.com/office/powerpoint/2010/main" val="44788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433D9-FD02-59E2-0F81-A0B7201D2DA0}"/>
              </a:ext>
            </a:extLst>
          </p:cNvPr>
          <p:cNvSpPr>
            <a:spLocks noGrp="1"/>
          </p:cNvSpPr>
          <p:nvPr>
            <p:ph type="title" hasCustomPrompt="1"/>
          </p:nvPr>
        </p:nvSpPr>
        <p:spPr>
          <a:xfrm>
            <a:off x="2917033" y="977462"/>
            <a:ext cx="6357939" cy="1639640"/>
          </a:xfrm>
        </p:spPr>
        <p:txBody>
          <a:bodyPr lIns="0" tIns="0" rIns="0" bIns="0">
            <a:noAutofit/>
          </a:bodyPr>
          <a:lstStyle>
            <a:lvl1pPr algn="ctr">
              <a:defRPr sz="3600"/>
            </a:lvl1pPr>
          </a:lstStyle>
          <a:p>
            <a:r>
              <a:rPr lang="en-US"/>
              <a:t>Click to edit Master title style</a:t>
            </a:r>
          </a:p>
        </p:txBody>
      </p:sp>
      <p:sp>
        <p:nvSpPr>
          <p:cNvPr id="5" name="Content Placeholder 2">
            <a:extLst>
              <a:ext uri="{FF2B5EF4-FFF2-40B4-BE49-F238E27FC236}">
                <a16:creationId xmlns="" xmlns:a16="http://schemas.microsoft.com/office/drawing/2014/main" id="{80179A78-77A7-2005-19C5-C07E817AB4A8}"/>
              </a:ext>
            </a:extLst>
          </p:cNvPr>
          <p:cNvSpPr>
            <a:spLocks noGrp="1"/>
          </p:cNvSpPr>
          <p:nvPr>
            <p:ph idx="1"/>
          </p:nvPr>
        </p:nvSpPr>
        <p:spPr>
          <a:xfrm>
            <a:off x="2917032" y="3178632"/>
            <a:ext cx="6357939" cy="2847451"/>
          </a:xfrm>
        </p:spPr>
        <p:txBody>
          <a:bodyPr>
            <a:normAutofit/>
          </a:bodyPr>
          <a:lstStyle>
            <a:lvl1pPr marL="0" indent="0" algn="ctr">
              <a:buNone/>
              <a:defRPr sz="1400"/>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 xmlns:a16="http://schemas.microsoft.com/office/drawing/2014/main" id="{0D3A9C5A-2E4F-8513-3BB5-484AF6AB01E0}"/>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8" name="Footer Placeholder 4">
            <a:extLst>
              <a:ext uri="{FF2B5EF4-FFF2-40B4-BE49-F238E27FC236}">
                <a16:creationId xmlns="" xmlns:a16="http://schemas.microsoft.com/office/drawing/2014/main" id="{7271FE74-F4ED-F522-8E6C-987B7D926F97}"/>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7" name="Slide Number Placeholder 5">
            <a:extLst>
              <a:ext uri="{FF2B5EF4-FFF2-40B4-BE49-F238E27FC236}">
                <a16:creationId xmlns="" xmlns:a16="http://schemas.microsoft.com/office/drawing/2014/main" id="{364DB04A-B800-A67D-2202-5E3127DEF9FE}"/>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0" name="Rectangle 8">
            <a:extLst>
              <a:ext uri="{FF2B5EF4-FFF2-40B4-BE49-F238E27FC236}">
                <a16:creationId xmlns="" xmlns:a16="http://schemas.microsoft.com/office/drawing/2014/main" id="{78FE1527-C73A-10FD-DC23-1B90C0C209A2}"/>
              </a:ext>
              <a:ext uri="{C183D7F6-B498-43B3-948B-1728B52AA6E4}">
                <adec:decorative xmlns="" xmlns:adec="http://schemas.microsoft.com/office/drawing/2017/decorative" val="1"/>
              </a:ext>
            </a:extLst>
          </p:cNvPr>
          <p:cNvSpPr/>
          <p:nvPr userDrawn="1"/>
        </p:nvSpPr>
        <p:spPr>
          <a:xfrm>
            <a:off x="1" y="-1"/>
            <a:ext cx="594723" cy="121870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9">
            <a:extLst>
              <a:ext uri="{FF2B5EF4-FFF2-40B4-BE49-F238E27FC236}">
                <a16:creationId xmlns="" xmlns:a16="http://schemas.microsoft.com/office/drawing/2014/main" id="{9606E1E0-F3DA-894A-2D3C-A22A48141AD9}"/>
              </a:ext>
              <a:ext uri="{C183D7F6-B498-43B3-948B-1728B52AA6E4}">
                <adec:decorative xmlns="" xmlns:adec="http://schemas.microsoft.com/office/drawing/2017/decorative" val="1"/>
              </a:ext>
            </a:extLst>
          </p:cNvPr>
          <p:cNvSpPr/>
          <p:nvPr userDrawn="1"/>
        </p:nvSpPr>
        <p:spPr>
          <a:xfrm>
            <a:off x="3" y="1218702"/>
            <a:ext cx="592751" cy="355342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6">
            <a:extLst>
              <a:ext uri="{FF2B5EF4-FFF2-40B4-BE49-F238E27FC236}">
                <a16:creationId xmlns="" xmlns:a16="http://schemas.microsoft.com/office/drawing/2014/main" id="{D037B66F-8A88-B401-B56A-B1819D1B720F}"/>
              </a:ext>
              <a:ext uri="{C183D7F6-B498-43B3-948B-1728B52AA6E4}">
                <adec:decorative xmlns="" xmlns:adec="http://schemas.microsoft.com/office/drawing/2017/decorative" val="1"/>
              </a:ext>
            </a:extLst>
          </p:cNvPr>
          <p:cNvSpPr/>
          <p:nvPr userDrawn="1"/>
        </p:nvSpPr>
        <p:spPr>
          <a:xfrm>
            <a:off x="2" y="4772126"/>
            <a:ext cx="592751" cy="208587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6">
            <a:extLst>
              <a:ext uri="{FF2B5EF4-FFF2-40B4-BE49-F238E27FC236}">
                <a16:creationId xmlns="" xmlns:a16="http://schemas.microsoft.com/office/drawing/2014/main" id="{38B4A883-7D2B-B3A4-E71C-97A5282E4501}"/>
              </a:ext>
              <a:ext uri="{C183D7F6-B498-43B3-948B-1728B52AA6E4}">
                <adec:decorative xmlns="" xmlns:adec="http://schemas.microsoft.com/office/drawing/2017/decorative" val="1"/>
              </a:ext>
            </a:extLst>
          </p:cNvPr>
          <p:cNvSpPr/>
          <p:nvPr userDrawn="1"/>
        </p:nvSpPr>
        <p:spPr>
          <a:xfrm flipH="1" flipV="1">
            <a:off x="11606191" y="-1"/>
            <a:ext cx="589759"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reeform: Shape 59">
            <a:extLst>
              <a:ext uri="{FF2B5EF4-FFF2-40B4-BE49-F238E27FC236}">
                <a16:creationId xmlns="" xmlns:a16="http://schemas.microsoft.com/office/drawing/2014/main" id="{33DD5763-4396-FB3F-84CF-397FE27E14FF}"/>
              </a:ext>
              <a:ext uri="{C183D7F6-B498-43B3-948B-1728B52AA6E4}">
                <adec:decorative xmlns="" xmlns:adec="http://schemas.microsoft.com/office/drawing/2017/decorative" val="1"/>
              </a:ext>
            </a:extLst>
          </p:cNvPr>
          <p:cNvSpPr/>
          <p:nvPr userDrawn="1"/>
        </p:nvSpPr>
        <p:spPr>
          <a:xfrm flipV="1">
            <a:off x="2" y="5880326"/>
            <a:ext cx="592751" cy="977674"/>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5" name="Freeform: Shape 59">
            <a:extLst>
              <a:ext uri="{FF2B5EF4-FFF2-40B4-BE49-F238E27FC236}">
                <a16:creationId xmlns="" xmlns:a16="http://schemas.microsoft.com/office/drawing/2014/main" id="{79FFE37C-246F-C521-201C-7A3929C754A7}"/>
              </a:ext>
              <a:ext uri="{C183D7F6-B498-43B3-948B-1728B52AA6E4}">
                <adec:decorative xmlns="" xmlns:adec="http://schemas.microsoft.com/office/drawing/2017/decorative" val="1"/>
              </a:ext>
            </a:extLst>
          </p:cNvPr>
          <p:cNvSpPr/>
          <p:nvPr userDrawn="1"/>
        </p:nvSpPr>
        <p:spPr>
          <a:xfrm flipH="1">
            <a:off x="11606191" y="0"/>
            <a:ext cx="593703" cy="977674"/>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3" name="Rectangle 9">
            <a:extLst>
              <a:ext uri="{FF2B5EF4-FFF2-40B4-BE49-F238E27FC236}">
                <a16:creationId xmlns="" xmlns:a16="http://schemas.microsoft.com/office/drawing/2014/main" id="{F03D9D30-3DEA-8443-E734-46EB19A66C63}"/>
              </a:ext>
              <a:ext uri="{C183D7F6-B498-43B3-948B-1728B52AA6E4}">
                <adec:decorative xmlns="" xmlns:adec="http://schemas.microsoft.com/office/drawing/2017/decorative" val="1"/>
              </a:ext>
            </a:extLst>
          </p:cNvPr>
          <p:cNvSpPr/>
          <p:nvPr userDrawn="1"/>
        </p:nvSpPr>
        <p:spPr>
          <a:xfrm flipH="1" flipV="1">
            <a:off x="11606194" y="2076566"/>
            <a:ext cx="589753"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8">
            <a:extLst>
              <a:ext uri="{FF2B5EF4-FFF2-40B4-BE49-F238E27FC236}">
                <a16:creationId xmlns="" xmlns:a16="http://schemas.microsoft.com/office/drawing/2014/main" id="{CFF138E9-CABA-E863-0725-2AF946DDF089}"/>
              </a:ext>
              <a:ext uri="{C183D7F6-B498-43B3-948B-1728B52AA6E4}">
                <adec:decorative xmlns="" xmlns:adec="http://schemas.microsoft.com/office/drawing/2017/decorative" val="1"/>
              </a:ext>
            </a:extLst>
          </p:cNvPr>
          <p:cNvSpPr/>
          <p:nvPr userDrawn="1"/>
        </p:nvSpPr>
        <p:spPr>
          <a:xfrm flipH="1" flipV="1">
            <a:off x="11606189" y="5633583"/>
            <a:ext cx="589755"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291920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Content Photo 5">
    <p:spTree>
      <p:nvGrpSpPr>
        <p:cNvPr id="1" name=""/>
        <p:cNvGrpSpPr/>
        <p:nvPr/>
      </p:nvGrpSpPr>
      <p:grpSpPr>
        <a:xfrm>
          <a:off x="0" y="0"/>
          <a:ext cx="0" cy="0"/>
          <a:chOff x="0" y="0"/>
          <a:chExt cx="0" cy="0"/>
        </a:xfrm>
      </p:grpSpPr>
      <p:sp>
        <p:nvSpPr>
          <p:cNvPr id="26" name="Title 1">
            <a:extLst>
              <a:ext uri="{FF2B5EF4-FFF2-40B4-BE49-F238E27FC236}">
                <a16:creationId xmlns="" xmlns:a16="http://schemas.microsoft.com/office/drawing/2014/main" id="{155CA260-60C6-0862-8D37-67F8B32D7D2F}"/>
              </a:ext>
            </a:extLst>
          </p:cNvPr>
          <p:cNvSpPr>
            <a:spLocks noGrp="1"/>
          </p:cNvSpPr>
          <p:nvPr>
            <p:ph type="title" hasCustomPrompt="1"/>
          </p:nvPr>
        </p:nvSpPr>
        <p:spPr>
          <a:xfrm>
            <a:off x="1313397" y="886783"/>
            <a:ext cx="9386351" cy="1132258"/>
          </a:xfrm>
        </p:spPr>
        <p:txBody>
          <a:bodyPr anchor="ctr">
            <a:noAutofit/>
          </a:bodyPr>
          <a:lstStyle>
            <a:lvl1pPr algn="ctr">
              <a:defRPr sz="3600"/>
            </a:lvl1pPr>
          </a:lstStyle>
          <a:p>
            <a:r>
              <a:rPr lang="en-US"/>
              <a:t>Click to edit Master title style</a:t>
            </a:r>
          </a:p>
        </p:txBody>
      </p:sp>
      <p:sp>
        <p:nvSpPr>
          <p:cNvPr id="11" name="Picture Placeholder 10">
            <a:extLst>
              <a:ext uri="{FF2B5EF4-FFF2-40B4-BE49-F238E27FC236}">
                <a16:creationId xmlns="" xmlns:a16="http://schemas.microsoft.com/office/drawing/2014/main" id="{7F8EA658-2652-6F81-1B04-D50C60A3F171}"/>
              </a:ext>
            </a:extLst>
          </p:cNvPr>
          <p:cNvSpPr>
            <a:spLocks noGrp="1"/>
          </p:cNvSpPr>
          <p:nvPr>
            <p:ph type="pic" sz="quarter" idx="13"/>
          </p:nvPr>
        </p:nvSpPr>
        <p:spPr>
          <a:xfrm>
            <a:off x="1314095" y="2698036"/>
            <a:ext cx="4040596" cy="2957429"/>
          </a:xfrm>
        </p:spPr>
        <p:txBody>
          <a:bodyPr/>
          <a:lstStyle/>
          <a:p>
            <a:endParaRPr lang="en-US"/>
          </a:p>
        </p:txBody>
      </p:sp>
      <p:sp>
        <p:nvSpPr>
          <p:cNvPr id="3" name="Content Placeholder 2">
            <a:extLst>
              <a:ext uri="{FF2B5EF4-FFF2-40B4-BE49-F238E27FC236}">
                <a16:creationId xmlns="" xmlns:a16="http://schemas.microsoft.com/office/drawing/2014/main" id="{C6D4AD2F-D082-4D53-364B-2AB7F22C4BE2}"/>
              </a:ext>
            </a:extLst>
          </p:cNvPr>
          <p:cNvSpPr>
            <a:spLocks noGrp="1"/>
          </p:cNvSpPr>
          <p:nvPr>
            <p:ph idx="1"/>
          </p:nvPr>
        </p:nvSpPr>
        <p:spPr>
          <a:xfrm>
            <a:off x="6240416" y="2698036"/>
            <a:ext cx="4459331"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3">
            <a:extLst>
              <a:ext uri="{FF2B5EF4-FFF2-40B4-BE49-F238E27FC236}">
                <a16:creationId xmlns="" xmlns:a16="http://schemas.microsoft.com/office/drawing/2014/main" id="{6F3427FD-24F0-2A8C-4797-41345DBC1469}"/>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 xmlns:a16="http://schemas.microsoft.com/office/drawing/2014/main" id="{655F9FEB-4B22-C769-CFAF-F6CF37A544DE}"/>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 xmlns:a16="http://schemas.microsoft.com/office/drawing/2014/main" id="{92E8B32F-8DE7-DA38-22D9-A4AB011E71FE}"/>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3" name="Freeform: Shape 16">
            <a:extLst>
              <a:ext uri="{FF2B5EF4-FFF2-40B4-BE49-F238E27FC236}">
                <a16:creationId xmlns="" xmlns:a16="http://schemas.microsoft.com/office/drawing/2014/main" id="{4FEF3EBE-C792-9A19-4F3A-11F8E85215E3}"/>
              </a:ext>
              <a:ext uri="{C183D7F6-B498-43B3-948B-1728B52AA6E4}">
                <adec:decorative xmlns=""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4" name="Freeform: Shape 17">
            <a:extLst>
              <a:ext uri="{FF2B5EF4-FFF2-40B4-BE49-F238E27FC236}">
                <a16:creationId xmlns="" xmlns:a16="http://schemas.microsoft.com/office/drawing/2014/main" id="{32DD04BE-0EC2-B435-EC39-F70F0B4D4CD8}"/>
              </a:ext>
              <a:ext uri="{C183D7F6-B498-43B3-948B-1728B52AA6E4}">
                <adec:decorative xmlns=""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Freeform: Shape 19">
            <a:extLst>
              <a:ext uri="{FF2B5EF4-FFF2-40B4-BE49-F238E27FC236}">
                <a16:creationId xmlns="" xmlns:a16="http://schemas.microsoft.com/office/drawing/2014/main" id="{C7346FF1-1F4E-6102-72E8-B661677DE603}"/>
              </a:ext>
              <a:ext uri="{C183D7F6-B498-43B3-948B-1728B52AA6E4}">
                <adec:decorative xmlns=""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6" name="Freeform: Shape 18">
            <a:extLst>
              <a:ext uri="{FF2B5EF4-FFF2-40B4-BE49-F238E27FC236}">
                <a16:creationId xmlns="" xmlns:a16="http://schemas.microsoft.com/office/drawing/2014/main" id="{281C9290-51EF-B467-0F94-917BE4AB6A2E}"/>
              </a:ext>
              <a:ext uri="{C183D7F6-B498-43B3-948B-1728B52AA6E4}">
                <adec:decorative xmlns=""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 xmlns:p14="http://schemas.microsoft.com/office/powerpoint/2010/main" val="12371078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4-item Lists 4">
    <p:spTree>
      <p:nvGrpSpPr>
        <p:cNvPr id="1" name=""/>
        <p:cNvGrpSpPr/>
        <p:nvPr/>
      </p:nvGrpSpPr>
      <p:grpSpPr>
        <a:xfrm>
          <a:off x="0" y="0"/>
          <a:ext cx="0" cy="0"/>
          <a:chOff x="0" y="0"/>
          <a:chExt cx="0" cy="0"/>
        </a:xfrm>
      </p:grpSpPr>
      <p:sp>
        <p:nvSpPr>
          <p:cNvPr id="14" name="Rectangle 6">
            <a:extLst>
              <a:ext uri="{FF2B5EF4-FFF2-40B4-BE49-F238E27FC236}">
                <a16:creationId xmlns="" xmlns:a16="http://schemas.microsoft.com/office/drawing/2014/main" id="{CC5A7648-D01A-875E-E9BB-ED5949D478A6}"/>
              </a:ext>
              <a:ext uri="{C183D7F6-B498-43B3-948B-1728B52AA6E4}">
                <adec:decorative xmlns="" xmlns:adec="http://schemas.microsoft.com/office/drawing/2017/decorative" val="1"/>
              </a:ext>
            </a:extLst>
          </p:cNvPr>
          <p:cNvSpPr/>
          <p:nvPr userDrawn="1"/>
        </p:nvSpPr>
        <p:spPr>
          <a:xfrm rot="5400000">
            <a:off x="766933" y="5779708"/>
            <a:ext cx="311361" cy="184523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Title 1">
            <a:extLst>
              <a:ext uri="{FF2B5EF4-FFF2-40B4-BE49-F238E27FC236}">
                <a16:creationId xmlns="" xmlns:a16="http://schemas.microsoft.com/office/drawing/2014/main" id="{666A9F42-7FF7-F803-C075-BC4968D35E34}"/>
              </a:ext>
            </a:extLst>
          </p:cNvPr>
          <p:cNvSpPr>
            <a:spLocks noGrp="1"/>
          </p:cNvSpPr>
          <p:nvPr>
            <p:ph type="title" hasCustomPrompt="1"/>
          </p:nvPr>
        </p:nvSpPr>
        <p:spPr>
          <a:xfrm>
            <a:off x="844000" y="886783"/>
            <a:ext cx="10504000" cy="1132258"/>
          </a:xfrm>
        </p:spPr>
        <p:txBody>
          <a:bodyPr anchor="ctr">
            <a:noAutofit/>
          </a:bodyPr>
          <a:lstStyle>
            <a:lvl1pPr algn="l">
              <a:defRPr sz="3600" baseline="0"/>
            </a:lvl1pPr>
          </a:lstStyle>
          <a:p>
            <a:r>
              <a:rPr lang="en-US"/>
              <a:t>Click to edit Master title style</a:t>
            </a:r>
          </a:p>
        </p:txBody>
      </p:sp>
      <p:sp>
        <p:nvSpPr>
          <p:cNvPr id="30" name="Picture Placeholder 29">
            <a:extLst>
              <a:ext uri="{FF2B5EF4-FFF2-40B4-BE49-F238E27FC236}">
                <a16:creationId xmlns="" xmlns:a16="http://schemas.microsoft.com/office/drawing/2014/main" id="{35EC3073-FA99-7015-CBD2-0E3B9CE430CA}"/>
              </a:ext>
            </a:extLst>
          </p:cNvPr>
          <p:cNvSpPr>
            <a:spLocks noGrp="1"/>
          </p:cNvSpPr>
          <p:nvPr>
            <p:ph type="pic" sz="quarter" idx="29"/>
          </p:nvPr>
        </p:nvSpPr>
        <p:spPr>
          <a:xfrm>
            <a:off x="841989" y="2331669"/>
            <a:ext cx="2302851" cy="1255082"/>
          </a:xfrm>
        </p:spPr>
        <p:txBody>
          <a:bodyPr/>
          <a:lstStyle/>
          <a:p>
            <a:endParaRPr lang="en-GB"/>
          </a:p>
        </p:txBody>
      </p:sp>
      <p:sp>
        <p:nvSpPr>
          <p:cNvPr id="19" name="Text Placeholder 35">
            <a:extLst>
              <a:ext uri="{FF2B5EF4-FFF2-40B4-BE49-F238E27FC236}">
                <a16:creationId xmlns="" xmlns:a16="http://schemas.microsoft.com/office/drawing/2014/main" id="{C879862E-201F-4356-6D65-28E89DB6F11C}"/>
              </a:ext>
            </a:extLst>
          </p:cNvPr>
          <p:cNvSpPr>
            <a:spLocks noGrp="1"/>
          </p:cNvSpPr>
          <p:nvPr>
            <p:ph type="body" sz="quarter" idx="21"/>
          </p:nvPr>
        </p:nvSpPr>
        <p:spPr>
          <a:xfrm>
            <a:off x="841989" y="3665225"/>
            <a:ext cx="2302536" cy="73513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22" name="Text Placeholder 35">
            <a:extLst>
              <a:ext uri="{FF2B5EF4-FFF2-40B4-BE49-F238E27FC236}">
                <a16:creationId xmlns="" xmlns:a16="http://schemas.microsoft.com/office/drawing/2014/main" id="{A15D05C0-B891-85E5-35C5-24FBD31E3269}"/>
              </a:ext>
            </a:extLst>
          </p:cNvPr>
          <p:cNvSpPr>
            <a:spLocks noGrp="1"/>
          </p:cNvSpPr>
          <p:nvPr>
            <p:ph type="body" sz="quarter" idx="22"/>
          </p:nvPr>
        </p:nvSpPr>
        <p:spPr>
          <a:xfrm>
            <a:off x="841989" y="4534881"/>
            <a:ext cx="2302536" cy="1511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5" name="Picture Placeholder 29">
            <a:extLst>
              <a:ext uri="{FF2B5EF4-FFF2-40B4-BE49-F238E27FC236}">
                <a16:creationId xmlns="" xmlns:a16="http://schemas.microsoft.com/office/drawing/2014/main" id="{B9CDE245-8A43-C7AE-733E-51362998210E}"/>
              </a:ext>
            </a:extLst>
          </p:cNvPr>
          <p:cNvSpPr>
            <a:spLocks noGrp="1"/>
          </p:cNvSpPr>
          <p:nvPr>
            <p:ph type="pic" sz="quarter" idx="34"/>
          </p:nvPr>
        </p:nvSpPr>
        <p:spPr>
          <a:xfrm>
            <a:off x="3552180" y="2331669"/>
            <a:ext cx="2302851" cy="1255082"/>
          </a:xfrm>
        </p:spPr>
        <p:txBody>
          <a:bodyPr/>
          <a:lstStyle/>
          <a:p>
            <a:endParaRPr lang="en-GB"/>
          </a:p>
        </p:txBody>
      </p:sp>
      <p:sp>
        <p:nvSpPr>
          <p:cNvPr id="23" name="Text Placeholder 35">
            <a:extLst>
              <a:ext uri="{FF2B5EF4-FFF2-40B4-BE49-F238E27FC236}">
                <a16:creationId xmlns="" xmlns:a16="http://schemas.microsoft.com/office/drawing/2014/main" id="{6741BED5-DD9B-DA08-B276-4A6A9619A77F}"/>
              </a:ext>
            </a:extLst>
          </p:cNvPr>
          <p:cNvSpPr>
            <a:spLocks noGrp="1"/>
          </p:cNvSpPr>
          <p:nvPr>
            <p:ph type="body" sz="quarter" idx="23"/>
          </p:nvPr>
        </p:nvSpPr>
        <p:spPr>
          <a:xfrm>
            <a:off x="3552493" y="3665225"/>
            <a:ext cx="2302536" cy="73513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24" name="Text Placeholder 35">
            <a:extLst>
              <a:ext uri="{FF2B5EF4-FFF2-40B4-BE49-F238E27FC236}">
                <a16:creationId xmlns="" xmlns:a16="http://schemas.microsoft.com/office/drawing/2014/main" id="{4211193A-897F-A0CB-98F7-FD02B1E03211}"/>
              </a:ext>
            </a:extLst>
          </p:cNvPr>
          <p:cNvSpPr>
            <a:spLocks noGrp="1"/>
          </p:cNvSpPr>
          <p:nvPr>
            <p:ph type="body" sz="quarter" idx="24"/>
          </p:nvPr>
        </p:nvSpPr>
        <p:spPr>
          <a:xfrm>
            <a:off x="3552493" y="4534881"/>
            <a:ext cx="2302536" cy="1511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4" name="Picture Placeholder 29">
            <a:extLst>
              <a:ext uri="{FF2B5EF4-FFF2-40B4-BE49-F238E27FC236}">
                <a16:creationId xmlns="" xmlns:a16="http://schemas.microsoft.com/office/drawing/2014/main" id="{6776899D-7EB0-41AC-9AF4-FE101D6C9E83}"/>
              </a:ext>
            </a:extLst>
          </p:cNvPr>
          <p:cNvSpPr>
            <a:spLocks noGrp="1"/>
          </p:cNvSpPr>
          <p:nvPr>
            <p:ph type="pic" sz="quarter" idx="33"/>
          </p:nvPr>
        </p:nvSpPr>
        <p:spPr>
          <a:xfrm>
            <a:off x="6284661" y="2331669"/>
            <a:ext cx="2302851" cy="1255082"/>
          </a:xfrm>
        </p:spPr>
        <p:txBody>
          <a:bodyPr/>
          <a:lstStyle/>
          <a:p>
            <a:endParaRPr lang="en-GB"/>
          </a:p>
        </p:txBody>
      </p:sp>
      <p:sp>
        <p:nvSpPr>
          <p:cNvPr id="25" name="Text Placeholder 35">
            <a:extLst>
              <a:ext uri="{FF2B5EF4-FFF2-40B4-BE49-F238E27FC236}">
                <a16:creationId xmlns="" xmlns:a16="http://schemas.microsoft.com/office/drawing/2014/main" id="{1DED0997-D314-C6AE-A692-306403BBE629}"/>
              </a:ext>
            </a:extLst>
          </p:cNvPr>
          <p:cNvSpPr>
            <a:spLocks noGrp="1"/>
          </p:cNvSpPr>
          <p:nvPr>
            <p:ph type="body" sz="quarter" idx="25"/>
          </p:nvPr>
        </p:nvSpPr>
        <p:spPr>
          <a:xfrm>
            <a:off x="6284975" y="3665225"/>
            <a:ext cx="2302536" cy="73513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26" name="Text Placeholder 35">
            <a:extLst>
              <a:ext uri="{FF2B5EF4-FFF2-40B4-BE49-F238E27FC236}">
                <a16:creationId xmlns="" xmlns:a16="http://schemas.microsoft.com/office/drawing/2014/main" id="{CB02C1DA-F7C6-2990-C630-24D0D3CA8930}"/>
              </a:ext>
            </a:extLst>
          </p:cNvPr>
          <p:cNvSpPr>
            <a:spLocks noGrp="1"/>
          </p:cNvSpPr>
          <p:nvPr>
            <p:ph type="body" sz="quarter" idx="26"/>
          </p:nvPr>
        </p:nvSpPr>
        <p:spPr>
          <a:xfrm>
            <a:off x="6284975" y="4534881"/>
            <a:ext cx="2302536" cy="1511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33" name="Picture Placeholder 29">
            <a:extLst>
              <a:ext uri="{FF2B5EF4-FFF2-40B4-BE49-F238E27FC236}">
                <a16:creationId xmlns="" xmlns:a16="http://schemas.microsoft.com/office/drawing/2014/main" id="{F1FE3630-D074-6944-4F08-08363014CC1D}"/>
              </a:ext>
            </a:extLst>
          </p:cNvPr>
          <p:cNvSpPr>
            <a:spLocks noGrp="1"/>
          </p:cNvSpPr>
          <p:nvPr>
            <p:ph type="pic" sz="quarter" idx="32"/>
          </p:nvPr>
        </p:nvSpPr>
        <p:spPr>
          <a:xfrm>
            <a:off x="9045149" y="2331669"/>
            <a:ext cx="2302851" cy="1255082"/>
          </a:xfrm>
        </p:spPr>
        <p:txBody>
          <a:bodyPr/>
          <a:lstStyle/>
          <a:p>
            <a:endParaRPr lang="en-GB"/>
          </a:p>
        </p:txBody>
      </p:sp>
      <p:sp>
        <p:nvSpPr>
          <p:cNvPr id="27" name="Text Placeholder 35">
            <a:extLst>
              <a:ext uri="{FF2B5EF4-FFF2-40B4-BE49-F238E27FC236}">
                <a16:creationId xmlns="" xmlns:a16="http://schemas.microsoft.com/office/drawing/2014/main" id="{2BD521B6-BD70-6519-3BCC-0441BC90998A}"/>
              </a:ext>
            </a:extLst>
          </p:cNvPr>
          <p:cNvSpPr>
            <a:spLocks noGrp="1"/>
          </p:cNvSpPr>
          <p:nvPr>
            <p:ph type="body" sz="quarter" idx="27"/>
          </p:nvPr>
        </p:nvSpPr>
        <p:spPr>
          <a:xfrm>
            <a:off x="9045463" y="3665225"/>
            <a:ext cx="2302536" cy="735130"/>
          </a:xfrm>
        </p:spPr>
        <p:txBody>
          <a:bodyPr anchor="b">
            <a:noAutofit/>
          </a:bodyPr>
          <a:lstStyle>
            <a:lvl1pPr marL="0" indent="0" algn="l">
              <a:lnSpc>
                <a:spcPct val="100000"/>
              </a:lnSpc>
              <a:spcBef>
                <a:spcPts val="0"/>
              </a:spcBef>
              <a:buNone/>
              <a:defRPr sz="1800" baseline="0">
                <a:latin typeface="+mj-lt"/>
                <a:ea typeface="+mj-ea"/>
              </a:defRPr>
            </a:lvl1pPr>
            <a:lvl2pPr algn="l">
              <a:lnSpc>
                <a:spcPct val="100000"/>
              </a:lnSpc>
              <a:spcBef>
                <a:spcPts val="0"/>
              </a:spcBef>
              <a:defRPr sz="1800">
                <a:latin typeface="+mj-lt"/>
              </a:defRPr>
            </a:lvl2pPr>
            <a:lvl3pPr algn="l">
              <a:lnSpc>
                <a:spcPct val="100000"/>
              </a:lnSpc>
              <a:spcBef>
                <a:spcPts val="0"/>
              </a:spcBef>
              <a:defRPr sz="1800">
                <a:latin typeface="+mj-lt"/>
              </a:defRPr>
            </a:lvl3pPr>
            <a:lvl4pPr algn="l">
              <a:lnSpc>
                <a:spcPct val="100000"/>
              </a:lnSpc>
              <a:spcBef>
                <a:spcPts val="0"/>
              </a:spcBef>
              <a:defRPr sz="1800">
                <a:latin typeface="+mj-lt"/>
              </a:defRPr>
            </a:lvl4pPr>
            <a:lvl5pPr algn="l">
              <a:lnSpc>
                <a:spcPct val="100000"/>
              </a:lnSpc>
              <a:spcBef>
                <a:spcPts val="0"/>
              </a:spcBef>
              <a:defRPr sz="1800">
                <a:latin typeface="+mj-lt"/>
              </a:defRPr>
            </a:lvl5pPr>
          </a:lstStyle>
          <a:p>
            <a:pPr lvl="0"/>
            <a:r>
              <a:rPr lang="en-GB"/>
              <a:t>Click to edit Master text styles</a:t>
            </a:r>
          </a:p>
        </p:txBody>
      </p:sp>
      <p:sp>
        <p:nvSpPr>
          <p:cNvPr id="28" name="Text Placeholder 35">
            <a:extLst>
              <a:ext uri="{FF2B5EF4-FFF2-40B4-BE49-F238E27FC236}">
                <a16:creationId xmlns="" xmlns:a16="http://schemas.microsoft.com/office/drawing/2014/main" id="{B09D8CE1-C90E-B457-C2C5-5AE34D538BFD}"/>
              </a:ext>
            </a:extLst>
          </p:cNvPr>
          <p:cNvSpPr>
            <a:spLocks noGrp="1"/>
          </p:cNvSpPr>
          <p:nvPr>
            <p:ph type="body" sz="quarter" idx="28"/>
          </p:nvPr>
        </p:nvSpPr>
        <p:spPr>
          <a:xfrm>
            <a:off x="9045463" y="4534881"/>
            <a:ext cx="2302536" cy="1511658"/>
          </a:xfrm>
        </p:spPr>
        <p:txBody>
          <a:bodyPr>
            <a:noAutofit/>
          </a:bodyPr>
          <a:lstStyle>
            <a:lvl1pPr marL="0" indent="0">
              <a:spcBef>
                <a:spcPts val="0"/>
              </a:spcBef>
              <a:buNone/>
              <a:defRPr sz="1400">
                <a:solidFill>
                  <a:schemeClr val="tx1">
                    <a:lumMod val="75000"/>
                    <a:lumOff val="25000"/>
                  </a:schemeClr>
                </a:solidFill>
              </a:defRPr>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GB"/>
              <a:t>Click to edit Master text styles</a:t>
            </a:r>
          </a:p>
        </p:txBody>
      </p:sp>
      <p:sp>
        <p:nvSpPr>
          <p:cNvPr id="5" name="Date Placeholder 3">
            <a:extLst>
              <a:ext uri="{FF2B5EF4-FFF2-40B4-BE49-F238E27FC236}">
                <a16:creationId xmlns="" xmlns:a16="http://schemas.microsoft.com/office/drawing/2014/main" id="{D7AF960F-EA2C-059B-FD05-9627AA9B405B}"/>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4" name="Footer Placeholder 4">
            <a:extLst>
              <a:ext uri="{FF2B5EF4-FFF2-40B4-BE49-F238E27FC236}">
                <a16:creationId xmlns="" xmlns:a16="http://schemas.microsoft.com/office/drawing/2014/main" id="{F3BA8BAB-E3F7-7F34-F87D-AA46C5710F2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 xmlns:a16="http://schemas.microsoft.com/office/drawing/2014/main" id="{CE3977F9-FC55-44B0-53B8-ADB4C12EC74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0" name="Rectangle 8">
            <a:extLst>
              <a:ext uri="{FF2B5EF4-FFF2-40B4-BE49-F238E27FC236}">
                <a16:creationId xmlns="" xmlns:a16="http://schemas.microsoft.com/office/drawing/2014/main" id="{41B0960E-E397-9136-EE2E-F2595BA18E5D}"/>
              </a:ext>
              <a:ext uri="{C183D7F6-B498-43B3-948B-1728B52AA6E4}">
                <adec:decorative xmlns="" xmlns:adec="http://schemas.microsoft.com/office/drawing/2017/decorative" val="1"/>
              </a:ext>
            </a:extLst>
          </p:cNvPr>
          <p:cNvSpPr/>
          <p:nvPr userDrawn="1"/>
        </p:nvSpPr>
        <p:spPr>
          <a:xfrm rot="16200000" flipH="1">
            <a:off x="10715815" y="-681672"/>
            <a:ext cx="311360"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9">
            <a:extLst>
              <a:ext uri="{FF2B5EF4-FFF2-40B4-BE49-F238E27FC236}">
                <a16:creationId xmlns="" xmlns:a16="http://schemas.microsoft.com/office/drawing/2014/main" id="{89DDA4E8-D382-3D12-576D-43FB555E0E86}"/>
              </a:ext>
              <a:ext uri="{C183D7F6-B498-43B3-948B-1728B52AA6E4}">
                <adec:decorative xmlns="" xmlns:adec="http://schemas.microsoft.com/office/drawing/2017/decorative" val="1"/>
              </a:ext>
            </a:extLst>
          </p:cNvPr>
          <p:cNvSpPr/>
          <p:nvPr userDrawn="1"/>
        </p:nvSpPr>
        <p:spPr>
          <a:xfrm rot="16200000" flipH="1">
            <a:off x="11795965" y="-84996"/>
            <a:ext cx="311359"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 xmlns:p14="http://schemas.microsoft.com/office/powerpoint/2010/main" val="2475769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87" name="Rectangle 23">
            <a:extLst>
              <a:ext uri="{FF2B5EF4-FFF2-40B4-BE49-F238E27FC236}">
                <a16:creationId xmlns="" xmlns:a16="http://schemas.microsoft.com/office/drawing/2014/main" id="{590E6AF1-4025-C539-6638-597177D00B8D}"/>
              </a:ext>
              <a:ext uri="{C183D7F6-B498-43B3-948B-1728B52AA6E4}">
                <adec:decorative xmlns="" xmlns:adec="http://schemas.microsoft.com/office/drawing/2017/decorative" val="1"/>
              </a:ext>
            </a:extLst>
          </p:cNvPr>
          <p:cNvSpPr/>
          <p:nvPr userDrawn="1"/>
        </p:nvSpPr>
        <p:spPr>
          <a:xfrm>
            <a:off x="7065820" y="6245509"/>
            <a:ext cx="5126179" cy="6124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Title 6">
            <a:extLst>
              <a:ext uri="{FF2B5EF4-FFF2-40B4-BE49-F238E27FC236}">
                <a16:creationId xmlns="" xmlns:a16="http://schemas.microsoft.com/office/drawing/2014/main" id="{25E8EC5E-EA9E-1F86-2E83-5D5499601119}"/>
              </a:ext>
            </a:extLst>
          </p:cNvPr>
          <p:cNvSpPr>
            <a:spLocks noGrp="1"/>
          </p:cNvSpPr>
          <p:nvPr>
            <p:ph type="title" hasCustomPrompt="1"/>
          </p:nvPr>
        </p:nvSpPr>
        <p:spPr>
          <a:xfrm>
            <a:off x="1085864" y="1532081"/>
            <a:ext cx="5273221" cy="3793838"/>
          </a:xfrm>
        </p:spPr>
        <p:txBody>
          <a:bodyPr lIns="0" tIns="0" rIns="0" bIns="0" anchor="ctr">
            <a:noAutofit/>
          </a:bodyPr>
          <a:lstStyle>
            <a:lvl1pPr>
              <a:defRPr sz="5400" baseline="0">
                <a:solidFill>
                  <a:schemeClr val="tx1"/>
                </a:solidFill>
              </a:defRPr>
            </a:lvl1pPr>
          </a:lstStyle>
          <a:p>
            <a:r>
              <a:rPr lang="en-US"/>
              <a:t>Click to edit Master title style</a:t>
            </a:r>
            <a:endParaRPr lang="x-none"/>
          </a:p>
        </p:txBody>
      </p:sp>
      <p:sp>
        <p:nvSpPr>
          <p:cNvPr id="3" name="Picture Placeholder 25" descr="A woman wearing a yellow sweater working at the office">
            <a:extLst>
              <a:ext uri="{FF2B5EF4-FFF2-40B4-BE49-F238E27FC236}">
                <a16:creationId xmlns="" xmlns:a16="http://schemas.microsoft.com/office/drawing/2014/main" id="{0F266249-25B1-EF53-33EB-FA594F7F68B4}"/>
              </a:ext>
              <a:ext uri="{C183D7F6-B498-43B3-948B-1728B52AA6E4}">
                <adec:decorative xmlns="" xmlns:adec="http://schemas.microsoft.com/office/drawing/2017/decorative" val="0"/>
              </a:ext>
            </a:extLst>
          </p:cNvPr>
          <p:cNvSpPr>
            <a:spLocks noGrp="1"/>
          </p:cNvSpPr>
          <p:nvPr>
            <p:ph type="pic" sz="quarter" idx="20"/>
          </p:nvPr>
        </p:nvSpPr>
        <p:spPr>
          <a:xfrm>
            <a:off x="7063457" y="1326813"/>
            <a:ext cx="3778435" cy="4924193"/>
          </a:xfrm>
          <a:noFill/>
        </p:spPr>
        <p:txBody>
          <a:bodyPr/>
          <a:lstStyle/>
          <a:p>
            <a:endParaRPr lang="zh-CN" altLang="en-US"/>
          </a:p>
        </p:txBody>
      </p:sp>
      <p:sp>
        <p:nvSpPr>
          <p:cNvPr id="7" name="Date Placeholder 3">
            <a:extLst>
              <a:ext uri="{FF2B5EF4-FFF2-40B4-BE49-F238E27FC236}">
                <a16:creationId xmlns="" xmlns:a16="http://schemas.microsoft.com/office/drawing/2014/main" id="{021528A5-067A-BD49-2204-67FF006E8BBF}"/>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 xmlns:a16="http://schemas.microsoft.com/office/drawing/2014/main" id="{5E67C389-E6A8-48B1-74CD-322C690F98FD}"/>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 xmlns:a16="http://schemas.microsoft.com/office/drawing/2014/main" id="{9D7705C1-E2D3-B1B7-C51C-44843980FFF1}"/>
              </a:ext>
            </a:extLst>
          </p:cNvPr>
          <p:cNvSpPr>
            <a:spLocks noGrp="1"/>
          </p:cNvSpPr>
          <p:nvPr>
            <p:ph type="sldNum" sz="quarter" idx="12"/>
          </p:nvPr>
        </p:nvSpPr>
        <p:spPr>
          <a:xfrm>
            <a:off x="8274049" y="6400800"/>
            <a:ext cx="3241675" cy="266700"/>
          </a:xfrm>
        </p:spPr>
        <p:txBody>
          <a:bodyPr/>
          <a:lstStyle>
            <a:lvl1pPr algn="r">
              <a:defRPr>
                <a:solidFill>
                  <a:schemeClr val="bg1"/>
                </a:solidFill>
              </a:defRPr>
            </a:lvl1pPr>
          </a:lstStyle>
          <a:p>
            <a:fld id="{CC057153-B650-4DEB-B370-79DDCFDCE934}" type="slidenum">
              <a:rPr lang="en-US" smtClean="0"/>
              <a:pPr/>
              <a:t>‹#›</a:t>
            </a:fld>
            <a:endParaRPr lang="en-US"/>
          </a:p>
        </p:txBody>
      </p:sp>
      <p:sp>
        <p:nvSpPr>
          <p:cNvPr id="12" name="Rectangle 9">
            <a:extLst>
              <a:ext uri="{FF2B5EF4-FFF2-40B4-BE49-F238E27FC236}">
                <a16:creationId xmlns="" xmlns:a16="http://schemas.microsoft.com/office/drawing/2014/main" id="{5917FF65-0254-002E-D43D-FF8B5E603B7F}"/>
              </a:ext>
              <a:ext uri="{C183D7F6-B498-43B3-948B-1728B52AA6E4}">
                <adec:decorative xmlns="" xmlns:adec="http://schemas.microsoft.com/office/drawing/2017/decorative" val="1"/>
              </a:ext>
            </a:extLst>
          </p:cNvPr>
          <p:cNvSpPr/>
          <p:nvPr userDrawn="1"/>
        </p:nvSpPr>
        <p:spPr>
          <a:xfrm rot="5400000">
            <a:off x="103515" y="-103514"/>
            <a:ext cx="274322"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3" name="Rectangle 8">
            <a:extLst>
              <a:ext uri="{FF2B5EF4-FFF2-40B4-BE49-F238E27FC236}">
                <a16:creationId xmlns="" xmlns:a16="http://schemas.microsoft.com/office/drawing/2014/main" id="{3D6108ED-5598-D9CD-3F7C-E35B4C8BBB5C}"/>
              </a:ext>
              <a:ext uri="{C183D7F6-B498-43B3-948B-1728B52AA6E4}">
                <adec:decorative xmlns="" xmlns:adec="http://schemas.microsoft.com/office/drawing/2017/decorative" val="1"/>
              </a:ext>
            </a:extLst>
          </p:cNvPr>
          <p:cNvSpPr/>
          <p:nvPr userDrawn="1"/>
        </p:nvSpPr>
        <p:spPr>
          <a:xfrm rot="5400000">
            <a:off x="1183663"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6">
            <a:extLst>
              <a:ext uri="{FF2B5EF4-FFF2-40B4-BE49-F238E27FC236}">
                <a16:creationId xmlns="" xmlns:a16="http://schemas.microsoft.com/office/drawing/2014/main" id="{21EB73BE-3F32-B696-CCF3-3120CC026F45}"/>
              </a:ext>
              <a:ext uri="{C183D7F6-B498-43B3-948B-1728B52AA6E4}">
                <adec:decorative xmlns="" xmlns:adec="http://schemas.microsoft.com/office/drawing/2017/decorative" val="1"/>
              </a:ext>
            </a:extLst>
          </p:cNvPr>
          <p:cNvSpPr/>
          <p:nvPr userDrawn="1"/>
        </p:nvSpPr>
        <p:spPr>
          <a:xfrm rot="10800000">
            <a:off x="10833958" y="-2"/>
            <a:ext cx="1365980" cy="22320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4" name="Freeform: Shape 59">
            <a:extLst>
              <a:ext uri="{FF2B5EF4-FFF2-40B4-BE49-F238E27FC236}">
                <a16:creationId xmlns="" xmlns:a16="http://schemas.microsoft.com/office/drawing/2014/main" id="{A7A3C520-412F-3B3C-3DD2-BA1FA9970CED}"/>
              </a:ext>
              <a:ext uri="{C183D7F6-B498-43B3-948B-1728B52AA6E4}">
                <adec:decorative xmlns="" xmlns:adec="http://schemas.microsoft.com/office/drawing/2017/decorative" val="1"/>
              </a:ext>
            </a:extLst>
          </p:cNvPr>
          <p:cNvSpPr/>
          <p:nvPr userDrawn="1"/>
        </p:nvSpPr>
        <p:spPr>
          <a:xfrm flipH="1" flipV="1">
            <a:off x="10841894" y="-3"/>
            <a:ext cx="1358044" cy="2232015"/>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0" name="Rectangle 6">
            <a:extLst>
              <a:ext uri="{FF2B5EF4-FFF2-40B4-BE49-F238E27FC236}">
                <a16:creationId xmlns="" xmlns:a16="http://schemas.microsoft.com/office/drawing/2014/main" id="{99367659-61EC-44B3-A73E-47A6D3C10F4F}"/>
              </a:ext>
              <a:ext uri="{C183D7F6-B498-43B3-948B-1728B52AA6E4}">
                <adec:decorative xmlns="" xmlns:adec="http://schemas.microsoft.com/office/drawing/2017/decorative" val="1"/>
              </a:ext>
            </a:extLst>
          </p:cNvPr>
          <p:cNvSpPr/>
          <p:nvPr userDrawn="1"/>
        </p:nvSpPr>
        <p:spPr>
          <a:xfrm rot="10800000">
            <a:off x="10833958" y="2232018"/>
            <a:ext cx="1358044" cy="1916648"/>
          </a:xfrm>
          <a:prstGeom prst="rect">
            <a:avLst/>
          </a:prstGeom>
          <a:solidFill>
            <a:schemeClr val="accent1"/>
          </a:solidFill>
          <a:ln w="9525" cap="flat">
            <a:noFill/>
            <a:prstDash val="solid"/>
            <a:miter/>
          </a:ln>
        </p:spPr>
        <p:txBody>
          <a:bodyPr rtlCol="0" anchor="ctr"/>
          <a:lstStyle/>
          <a:p>
            <a:pPr lvl="0"/>
            <a:endParaRPr lang="zh-CN" altLang="en-US">
              <a:solidFill>
                <a:schemeClr val="tx1"/>
              </a:solidFill>
            </a:endParaRPr>
          </a:p>
        </p:txBody>
      </p:sp>
      <p:sp>
        <p:nvSpPr>
          <p:cNvPr id="26" name="Freeform: Shape 9">
            <a:extLst>
              <a:ext uri="{FF2B5EF4-FFF2-40B4-BE49-F238E27FC236}">
                <a16:creationId xmlns="" xmlns:a16="http://schemas.microsoft.com/office/drawing/2014/main" id="{14EDCCCA-96A0-0D33-9C7F-224DCB3D55E0}"/>
              </a:ext>
              <a:ext uri="{C183D7F6-B498-43B3-948B-1728B52AA6E4}">
                <adec:decorative xmlns="" xmlns:adec="http://schemas.microsoft.com/office/drawing/2017/decorative" val="1"/>
              </a:ext>
            </a:extLst>
          </p:cNvPr>
          <p:cNvSpPr/>
          <p:nvPr userDrawn="1"/>
        </p:nvSpPr>
        <p:spPr>
          <a:xfrm flipV="1">
            <a:off x="10833958" y="3472845"/>
            <a:ext cx="1358044" cy="675816"/>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22" name="Rectangle 8">
            <a:extLst>
              <a:ext uri="{FF2B5EF4-FFF2-40B4-BE49-F238E27FC236}">
                <a16:creationId xmlns="" xmlns:a16="http://schemas.microsoft.com/office/drawing/2014/main" id="{2C55E30B-D458-A8B6-11AB-5FAEA926BFB0}"/>
              </a:ext>
              <a:ext uri="{C183D7F6-B498-43B3-948B-1728B52AA6E4}">
                <adec:decorative xmlns="" xmlns:adec="http://schemas.microsoft.com/office/drawing/2017/decorative" val="1"/>
              </a:ext>
            </a:extLst>
          </p:cNvPr>
          <p:cNvSpPr/>
          <p:nvPr userDrawn="1"/>
        </p:nvSpPr>
        <p:spPr>
          <a:xfrm rot="10800000" flipV="1">
            <a:off x="10833956" y="4148668"/>
            <a:ext cx="1358043" cy="20968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Freeform: Shape 59">
            <a:extLst>
              <a:ext uri="{FF2B5EF4-FFF2-40B4-BE49-F238E27FC236}">
                <a16:creationId xmlns="" xmlns:a16="http://schemas.microsoft.com/office/drawing/2014/main" id="{81D1A457-4F77-6BE6-3713-4638E83D6D7D}"/>
              </a:ext>
              <a:ext uri="{C183D7F6-B498-43B3-948B-1728B52AA6E4}">
                <adec:decorative xmlns="" xmlns:adec="http://schemas.microsoft.com/office/drawing/2017/decorative" val="1"/>
              </a:ext>
            </a:extLst>
          </p:cNvPr>
          <p:cNvSpPr/>
          <p:nvPr userDrawn="1"/>
        </p:nvSpPr>
        <p:spPr>
          <a:xfrm flipH="1" flipV="1">
            <a:off x="10833956" y="4148663"/>
            <a:ext cx="1358045" cy="209684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Tree>
    <p:extLst>
      <p:ext uri="{BB962C8B-B14F-4D97-AF65-F5344CB8AC3E}">
        <p14:creationId xmlns="" xmlns:p14="http://schemas.microsoft.com/office/powerpoint/2010/main" val="3752552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6" name="Rectangle 6">
            <a:extLst>
              <a:ext uri="{FF2B5EF4-FFF2-40B4-BE49-F238E27FC236}">
                <a16:creationId xmlns="" xmlns:a16="http://schemas.microsoft.com/office/drawing/2014/main" id="{8CE92327-3D7D-91A2-CBCF-20D7848814A2}"/>
              </a:ext>
              <a:ext uri="{C183D7F6-B498-43B3-948B-1728B52AA6E4}">
                <adec:decorative xmlns="" xmlns:adec="http://schemas.microsoft.com/office/drawing/2017/decorative" val="1"/>
              </a:ext>
            </a:extLst>
          </p:cNvPr>
          <p:cNvSpPr/>
          <p:nvPr userDrawn="1"/>
        </p:nvSpPr>
        <p:spPr>
          <a:xfrm rot="5400000">
            <a:off x="766933" y="5779708"/>
            <a:ext cx="311361" cy="184523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Title 1">
            <a:extLst>
              <a:ext uri="{FF2B5EF4-FFF2-40B4-BE49-F238E27FC236}">
                <a16:creationId xmlns="" xmlns:a16="http://schemas.microsoft.com/office/drawing/2014/main" id="{5611E7B7-7FBD-C6BE-4220-4A9AFC269A33}"/>
              </a:ext>
            </a:extLst>
          </p:cNvPr>
          <p:cNvSpPr>
            <a:spLocks noGrp="1"/>
          </p:cNvSpPr>
          <p:nvPr>
            <p:ph type="title" hasCustomPrompt="1"/>
          </p:nvPr>
        </p:nvSpPr>
        <p:spPr>
          <a:xfrm>
            <a:off x="1313397" y="886783"/>
            <a:ext cx="9386351" cy="1132258"/>
          </a:xfrm>
        </p:spPr>
        <p:txBody>
          <a:bodyPr anchor="ctr">
            <a:noAutofit/>
          </a:bodyPr>
          <a:lstStyle>
            <a:lvl1pPr algn="ctr">
              <a:defRPr sz="3600"/>
            </a:lvl1pPr>
          </a:lstStyle>
          <a:p>
            <a:r>
              <a:rPr lang="en-US"/>
              <a:t>Click to edit Master title style</a:t>
            </a:r>
          </a:p>
        </p:txBody>
      </p:sp>
      <p:sp>
        <p:nvSpPr>
          <p:cNvPr id="31" name="Picture Placeholder 10">
            <a:extLst>
              <a:ext uri="{FF2B5EF4-FFF2-40B4-BE49-F238E27FC236}">
                <a16:creationId xmlns="" xmlns:a16="http://schemas.microsoft.com/office/drawing/2014/main" id="{694C599F-AFDE-9701-5E41-913EF170A2AF}"/>
              </a:ext>
            </a:extLst>
          </p:cNvPr>
          <p:cNvSpPr>
            <a:spLocks noGrp="1"/>
          </p:cNvSpPr>
          <p:nvPr>
            <p:ph type="pic" sz="quarter" idx="13"/>
          </p:nvPr>
        </p:nvSpPr>
        <p:spPr>
          <a:xfrm>
            <a:off x="1314097" y="2698036"/>
            <a:ext cx="4040595" cy="2957429"/>
          </a:xfrm>
        </p:spPr>
        <p:txBody>
          <a:bodyPr/>
          <a:lstStyle/>
          <a:p>
            <a:endParaRPr lang="en-US"/>
          </a:p>
        </p:txBody>
      </p:sp>
      <p:sp>
        <p:nvSpPr>
          <p:cNvPr id="3" name="Content Placeholder 2">
            <a:extLst>
              <a:ext uri="{FF2B5EF4-FFF2-40B4-BE49-F238E27FC236}">
                <a16:creationId xmlns="" xmlns:a16="http://schemas.microsoft.com/office/drawing/2014/main" id="{DADA4ECD-4494-EA14-631D-9D60BF413E7F}"/>
              </a:ext>
            </a:extLst>
          </p:cNvPr>
          <p:cNvSpPr>
            <a:spLocks noGrp="1"/>
          </p:cNvSpPr>
          <p:nvPr>
            <p:ph idx="1"/>
          </p:nvPr>
        </p:nvSpPr>
        <p:spPr>
          <a:xfrm>
            <a:off x="6240416" y="2698036"/>
            <a:ext cx="4459331"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Date Placeholder 3">
            <a:extLst>
              <a:ext uri="{FF2B5EF4-FFF2-40B4-BE49-F238E27FC236}">
                <a16:creationId xmlns="" xmlns:a16="http://schemas.microsoft.com/office/drawing/2014/main" id="{6979BA07-7690-B8B0-F566-619EBF2C6D42}"/>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23" name="Footer Placeholder 4">
            <a:extLst>
              <a:ext uri="{FF2B5EF4-FFF2-40B4-BE49-F238E27FC236}">
                <a16:creationId xmlns="" xmlns:a16="http://schemas.microsoft.com/office/drawing/2014/main" id="{3B42A884-4919-DB12-4A6A-A0629C84BF87}"/>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2" name="Slide Number Placeholder 5">
            <a:extLst>
              <a:ext uri="{FF2B5EF4-FFF2-40B4-BE49-F238E27FC236}">
                <a16:creationId xmlns="" xmlns:a16="http://schemas.microsoft.com/office/drawing/2014/main" id="{30A143ED-F5E5-1F8B-C749-6CB144228E0A}"/>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 name="Rectangle 8">
            <a:extLst>
              <a:ext uri="{FF2B5EF4-FFF2-40B4-BE49-F238E27FC236}">
                <a16:creationId xmlns="" xmlns:a16="http://schemas.microsoft.com/office/drawing/2014/main" id="{72328280-7591-87BA-48BC-57154E8F9200}"/>
              </a:ext>
              <a:ext uri="{C183D7F6-B498-43B3-948B-1728B52AA6E4}">
                <adec:decorative xmlns="" xmlns:adec="http://schemas.microsoft.com/office/drawing/2017/decorative" val="1"/>
              </a:ext>
            </a:extLst>
          </p:cNvPr>
          <p:cNvSpPr/>
          <p:nvPr userDrawn="1"/>
        </p:nvSpPr>
        <p:spPr>
          <a:xfrm rot="16200000" flipH="1">
            <a:off x="10715815" y="-681672"/>
            <a:ext cx="311360"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9">
            <a:extLst>
              <a:ext uri="{FF2B5EF4-FFF2-40B4-BE49-F238E27FC236}">
                <a16:creationId xmlns="" xmlns:a16="http://schemas.microsoft.com/office/drawing/2014/main" id="{7E2E09B4-079D-3AC2-569B-351AC77F305D}"/>
              </a:ext>
              <a:ext uri="{C183D7F6-B498-43B3-948B-1728B52AA6E4}">
                <adec:decorative xmlns="" xmlns:adec="http://schemas.microsoft.com/office/drawing/2017/decorative" val="1"/>
              </a:ext>
            </a:extLst>
          </p:cNvPr>
          <p:cNvSpPr/>
          <p:nvPr userDrawn="1"/>
        </p:nvSpPr>
        <p:spPr>
          <a:xfrm rot="16200000" flipH="1">
            <a:off x="11795965" y="-84996"/>
            <a:ext cx="311359"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 xmlns:p14="http://schemas.microsoft.com/office/powerpoint/2010/main" val="197866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D138C57-8E3B-4697-92F8-0ED9B71F7E17}" type="datetime1">
              <a:rPr lang="en-US" smtClean="0"/>
              <a:pPr/>
              <a:t>3/26/2025</a:t>
            </a:fld>
            <a:endParaRPr lang="en-US"/>
          </a:p>
        </p:txBody>
      </p:sp>
      <p:sp>
        <p:nvSpPr>
          <p:cNvPr id="5" name="Footer Placeholder 4"/>
          <p:cNvSpPr>
            <a:spLocks noGrp="1"/>
          </p:cNvSpPr>
          <p:nvPr>
            <p:ph type="ftr" sz="quarter" idx="11"/>
          </p:nvPr>
        </p:nvSpPr>
        <p:spPr/>
        <p:txBody>
          <a:bodyPr/>
          <a:lstStyle>
            <a:extLst/>
          </a:lstStyle>
          <a:p>
            <a:r>
              <a:rPr lang="en-US" smtClean="0"/>
              <a:t>Sample Footer Text</a:t>
            </a:r>
            <a:endParaRPr lang="en-US"/>
          </a:p>
        </p:txBody>
      </p:sp>
      <p:sp>
        <p:nvSpPr>
          <p:cNvPr id="6" name="Slide Number Placeholder 5"/>
          <p:cNvSpPr>
            <a:spLocks noGrp="1"/>
          </p:cNvSpPr>
          <p:nvPr>
            <p:ph type="sldNum" sz="quarter" idx="12"/>
          </p:nvPr>
        </p:nvSpPr>
        <p:spPr/>
        <p:txBody>
          <a:bodyPr/>
          <a:lstStyle>
            <a:extLst/>
          </a:lstStyle>
          <a:p>
            <a:fld id="{CC057153-B650-4DEB-B370-79DDCFDCE934}"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Photo 3">
    <p:spTree>
      <p:nvGrpSpPr>
        <p:cNvPr id="1" name=""/>
        <p:cNvGrpSpPr/>
        <p:nvPr/>
      </p:nvGrpSpPr>
      <p:grpSpPr>
        <a:xfrm>
          <a:off x="0" y="0"/>
          <a:ext cx="0" cy="0"/>
          <a:chOff x="0" y="0"/>
          <a:chExt cx="0" cy="0"/>
        </a:xfrm>
      </p:grpSpPr>
      <p:sp>
        <p:nvSpPr>
          <p:cNvPr id="22" name="Rectangle 6">
            <a:extLst>
              <a:ext uri="{FF2B5EF4-FFF2-40B4-BE49-F238E27FC236}">
                <a16:creationId xmlns="" xmlns:a16="http://schemas.microsoft.com/office/drawing/2014/main" id="{67A2B41B-7B73-7F7C-BDE4-B64E367EFCF6}"/>
              </a:ext>
              <a:ext uri="{C183D7F6-B498-43B3-948B-1728B52AA6E4}">
                <adec:decorative xmlns="" xmlns:adec="http://schemas.microsoft.com/office/drawing/2017/decorative" val="1"/>
              </a:ext>
            </a:extLst>
          </p:cNvPr>
          <p:cNvSpPr/>
          <p:nvPr userDrawn="1"/>
        </p:nvSpPr>
        <p:spPr>
          <a:xfrm rot="5400000">
            <a:off x="3066946" y="3479695"/>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Freeform: Shape 59">
            <a:extLst>
              <a:ext uri="{FF2B5EF4-FFF2-40B4-BE49-F238E27FC236}">
                <a16:creationId xmlns="" xmlns:a16="http://schemas.microsoft.com/office/drawing/2014/main" id="{ECD5DF8A-9681-079A-0E04-84852AD0BEB5}"/>
              </a:ext>
              <a:ext uri="{C183D7F6-B498-43B3-948B-1728B52AA6E4}">
                <adec:decorative xmlns="" xmlns:adec="http://schemas.microsoft.com/office/drawing/2017/decorative" val="1"/>
              </a:ext>
            </a:extLst>
          </p:cNvPr>
          <p:cNvSpPr/>
          <p:nvPr userDrawn="1"/>
        </p:nvSpPr>
        <p:spPr>
          <a:xfrm rot="5400000" flipV="1">
            <a:off x="72520" y="6473317"/>
            <a:ext cx="312166" cy="4572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4" name="Rectangle 6">
            <a:extLst>
              <a:ext uri="{FF2B5EF4-FFF2-40B4-BE49-F238E27FC236}">
                <a16:creationId xmlns="" xmlns:a16="http://schemas.microsoft.com/office/drawing/2014/main" id="{826C698D-FB25-B1C4-B155-8945F7603371}"/>
              </a:ext>
              <a:ext uri="{C183D7F6-B498-43B3-948B-1728B52AA6E4}">
                <adec:decorative xmlns="" xmlns:adec="http://schemas.microsoft.com/office/drawing/2017/decorative" val="1"/>
              </a:ext>
            </a:extLst>
          </p:cNvPr>
          <p:cNvSpPr/>
          <p:nvPr userDrawn="1"/>
        </p:nvSpPr>
        <p:spPr>
          <a:xfrm rot="5400000">
            <a:off x="8416414" y="4574671"/>
            <a:ext cx="312166" cy="425449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Rectangle 6">
            <a:extLst>
              <a:ext uri="{FF2B5EF4-FFF2-40B4-BE49-F238E27FC236}">
                <a16:creationId xmlns="" xmlns:a16="http://schemas.microsoft.com/office/drawing/2014/main" id="{0DCB0DA2-1A73-EDEF-65E1-746EFDD23CDF}"/>
              </a:ext>
              <a:ext uri="{C183D7F6-B498-43B3-948B-1728B52AA6E4}">
                <adec:decorative xmlns="" xmlns:adec="http://schemas.microsoft.com/office/drawing/2017/decorative" val="1"/>
              </a:ext>
            </a:extLst>
          </p:cNvPr>
          <p:cNvSpPr/>
          <p:nvPr userDrawn="1"/>
        </p:nvSpPr>
        <p:spPr>
          <a:xfrm rot="5400000">
            <a:off x="11290193" y="5956192"/>
            <a:ext cx="311360" cy="1492256"/>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3" name="Title 1">
            <a:extLst>
              <a:ext uri="{FF2B5EF4-FFF2-40B4-BE49-F238E27FC236}">
                <a16:creationId xmlns="" xmlns:a16="http://schemas.microsoft.com/office/drawing/2014/main" id="{49BD555F-4F6F-4781-E21D-653B8734556A}"/>
              </a:ext>
            </a:extLst>
          </p:cNvPr>
          <p:cNvSpPr>
            <a:spLocks noGrp="1"/>
          </p:cNvSpPr>
          <p:nvPr>
            <p:ph type="title" hasCustomPrompt="1"/>
          </p:nvPr>
        </p:nvSpPr>
        <p:spPr>
          <a:xfrm>
            <a:off x="844000" y="886783"/>
            <a:ext cx="10504000" cy="1132258"/>
          </a:xfrm>
        </p:spPr>
        <p:txBody>
          <a:bodyPr anchor="ctr">
            <a:noAutofit/>
          </a:bodyPr>
          <a:lstStyle>
            <a:lvl1pPr>
              <a:defRPr sz="3600"/>
            </a:lvl1pPr>
          </a:lstStyle>
          <a:p>
            <a:r>
              <a:rPr lang="en-US"/>
              <a:t>Click to edit Master title style</a:t>
            </a:r>
          </a:p>
        </p:txBody>
      </p:sp>
      <p:sp>
        <p:nvSpPr>
          <p:cNvPr id="11" name="Picture Placeholder 10">
            <a:extLst>
              <a:ext uri="{FF2B5EF4-FFF2-40B4-BE49-F238E27FC236}">
                <a16:creationId xmlns="" xmlns:a16="http://schemas.microsoft.com/office/drawing/2014/main" id="{7F8EA658-2652-6F81-1B04-D50C60A3F171}"/>
              </a:ext>
            </a:extLst>
          </p:cNvPr>
          <p:cNvSpPr>
            <a:spLocks noGrp="1"/>
          </p:cNvSpPr>
          <p:nvPr>
            <p:ph type="pic" sz="quarter" idx="13"/>
          </p:nvPr>
        </p:nvSpPr>
        <p:spPr>
          <a:xfrm>
            <a:off x="844001" y="2187611"/>
            <a:ext cx="10504000" cy="1823347"/>
          </a:xfrm>
        </p:spPr>
        <p:txBody>
          <a:bodyPr/>
          <a:lstStyle/>
          <a:p>
            <a:endParaRPr lang="en-US"/>
          </a:p>
        </p:txBody>
      </p:sp>
      <p:sp>
        <p:nvSpPr>
          <p:cNvPr id="3" name="Content Placeholder 2">
            <a:extLst>
              <a:ext uri="{FF2B5EF4-FFF2-40B4-BE49-F238E27FC236}">
                <a16:creationId xmlns="" xmlns:a16="http://schemas.microsoft.com/office/drawing/2014/main" id="{F58B0601-C34C-BDF8-8583-9991A91F8EF6}"/>
              </a:ext>
            </a:extLst>
          </p:cNvPr>
          <p:cNvSpPr>
            <a:spLocks noGrp="1"/>
          </p:cNvSpPr>
          <p:nvPr>
            <p:ph idx="1"/>
          </p:nvPr>
        </p:nvSpPr>
        <p:spPr>
          <a:xfrm>
            <a:off x="844000" y="4202973"/>
            <a:ext cx="10504000" cy="1498668"/>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 xmlns:a16="http://schemas.microsoft.com/office/drawing/2014/main" id="{65F96EBD-A9C3-5CC5-2542-574F1140282D}"/>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pPr/>
              <a:t>3/26/2025</a:t>
            </a:fld>
            <a:endParaRPr lang="en-US"/>
          </a:p>
        </p:txBody>
      </p:sp>
      <p:sp>
        <p:nvSpPr>
          <p:cNvPr id="7" name="Footer Placeholder 4">
            <a:extLst>
              <a:ext uri="{FF2B5EF4-FFF2-40B4-BE49-F238E27FC236}">
                <a16:creationId xmlns="" xmlns:a16="http://schemas.microsoft.com/office/drawing/2014/main" id="{0D8FB8D1-F05B-FD90-FBC8-67149E0FAF70}"/>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6" name="Slide Number Placeholder 5">
            <a:extLst>
              <a:ext uri="{FF2B5EF4-FFF2-40B4-BE49-F238E27FC236}">
                <a16:creationId xmlns="" xmlns:a16="http://schemas.microsoft.com/office/drawing/2014/main" id="{06EE84F2-1BC7-D2C7-0CEC-215889190C4D}"/>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Tree>
    <p:extLst>
      <p:ext uri="{BB962C8B-B14F-4D97-AF65-F5344CB8AC3E}">
        <p14:creationId xmlns="" xmlns:p14="http://schemas.microsoft.com/office/powerpoint/2010/main" val="18952955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Photo 5">
    <p:spTree>
      <p:nvGrpSpPr>
        <p:cNvPr id="1" name=""/>
        <p:cNvGrpSpPr/>
        <p:nvPr/>
      </p:nvGrpSpPr>
      <p:grpSpPr>
        <a:xfrm>
          <a:off x="0" y="0"/>
          <a:ext cx="0" cy="0"/>
          <a:chOff x="0" y="0"/>
          <a:chExt cx="0" cy="0"/>
        </a:xfrm>
      </p:grpSpPr>
      <p:sp>
        <p:nvSpPr>
          <p:cNvPr id="26" name="Title 1">
            <a:extLst>
              <a:ext uri="{FF2B5EF4-FFF2-40B4-BE49-F238E27FC236}">
                <a16:creationId xmlns="" xmlns:a16="http://schemas.microsoft.com/office/drawing/2014/main" id="{155CA260-60C6-0862-8D37-67F8B32D7D2F}"/>
              </a:ext>
            </a:extLst>
          </p:cNvPr>
          <p:cNvSpPr>
            <a:spLocks noGrp="1"/>
          </p:cNvSpPr>
          <p:nvPr>
            <p:ph type="title" hasCustomPrompt="1"/>
          </p:nvPr>
        </p:nvSpPr>
        <p:spPr>
          <a:xfrm>
            <a:off x="1313397" y="886783"/>
            <a:ext cx="9386351" cy="1132258"/>
          </a:xfrm>
        </p:spPr>
        <p:txBody>
          <a:bodyPr anchor="ctr">
            <a:noAutofit/>
          </a:bodyPr>
          <a:lstStyle>
            <a:lvl1pPr algn="ctr">
              <a:defRPr sz="3600"/>
            </a:lvl1pPr>
          </a:lstStyle>
          <a:p>
            <a:r>
              <a:rPr lang="en-US"/>
              <a:t>Click to edit Master title style</a:t>
            </a:r>
          </a:p>
        </p:txBody>
      </p:sp>
      <p:sp>
        <p:nvSpPr>
          <p:cNvPr id="11" name="Picture Placeholder 10">
            <a:extLst>
              <a:ext uri="{FF2B5EF4-FFF2-40B4-BE49-F238E27FC236}">
                <a16:creationId xmlns="" xmlns:a16="http://schemas.microsoft.com/office/drawing/2014/main" id="{7F8EA658-2652-6F81-1B04-D50C60A3F171}"/>
              </a:ext>
            </a:extLst>
          </p:cNvPr>
          <p:cNvSpPr>
            <a:spLocks noGrp="1"/>
          </p:cNvSpPr>
          <p:nvPr>
            <p:ph type="pic" sz="quarter" idx="13"/>
          </p:nvPr>
        </p:nvSpPr>
        <p:spPr>
          <a:xfrm>
            <a:off x="1314095" y="2698036"/>
            <a:ext cx="4040596" cy="2957429"/>
          </a:xfrm>
        </p:spPr>
        <p:txBody>
          <a:bodyPr/>
          <a:lstStyle/>
          <a:p>
            <a:endParaRPr lang="en-US"/>
          </a:p>
        </p:txBody>
      </p:sp>
      <p:sp>
        <p:nvSpPr>
          <p:cNvPr id="3" name="Content Placeholder 2">
            <a:extLst>
              <a:ext uri="{FF2B5EF4-FFF2-40B4-BE49-F238E27FC236}">
                <a16:creationId xmlns="" xmlns:a16="http://schemas.microsoft.com/office/drawing/2014/main" id="{C6D4AD2F-D082-4D53-364B-2AB7F22C4BE2}"/>
              </a:ext>
            </a:extLst>
          </p:cNvPr>
          <p:cNvSpPr>
            <a:spLocks noGrp="1"/>
          </p:cNvSpPr>
          <p:nvPr>
            <p:ph idx="1"/>
          </p:nvPr>
        </p:nvSpPr>
        <p:spPr>
          <a:xfrm>
            <a:off x="6240416" y="2698036"/>
            <a:ext cx="4459331"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3">
            <a:extLst>
              <a:ext uri="{FF2B5EF4-FFF2-40B4-BE49-F238E27FC236}">
                <a16:creationId xmlns="" xmlns:a16="http://schemas.microsoft.com/office/drawing/2014/main" id="{6F3427FD-24F0-2A8C-4797-41345DBC1469}"/>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 xmlns:a16="http://schemas.microsoft.com/office/drawing/2014/main" id="{655F9FEB-4B22-C769-CFAF-F6CF37A544DE}"/>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 xmlns:a16="http://schemas.microsoft.com/office/drawing/2014/main" id="{92E8B32F-8DE7-DA38-22D9-A4AB011E71FE}"/>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3" name="Freeform: Shape 16">
            <a:extLst>
              <a:ext uri="{FF2B5EF4-FFF2-40B4-BE49-F238E27FC236}">
                <a16:creationId xmlns="" xmlns:a16="http://schemas.microsoft.com/office/drawing/2014/main" id="{4FEF3EBE-C792-9A19-4F3A-11F8E85215E3}"/>
              </a:ext>
              <a:ext uri="{C183D7F6-B498-43B3-948B-1728B52AA6E4}">
                <adec:decorative xmlns=""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4" name="Freeform: Shape 17">
            <a:extLst>
              <a:ext uri="{FF2B5EF4-FFF2-40B4-BE49-F238E27FC236}">
                <a16:creationId xmlns="" xmlns:a16="http://schemas.microsoft.com/office/drawing/2014/main" id="{32DD04BE-0EC2-B435-EC39-F70F0B4D4CD8}"/>
              </a:ext>
              <a:ext uri="{C183D7F6-B498-43B3-948B-1728B52AA6E4}">
                <adec:decorative xmlns=""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Freeform: Shape 19">
            <a:extLst>
              <a:ext uri="{FF2B5EF4-FFF2-40B4-BE49-F238E27FC236}">
                <a16:creationId xmlns="" xmlns:a16="http://schemas.microsoft.com/office/drawing/2014/main" id="{C7346FF1-1F4E-6102-72E8-B661677DE603}"/>
              </a:ext>
              <a:ext uri="{C183D7F6-B498-43B3-948B-1728B52AA6E4}">
                <adec:decorative xmlns=""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6" name="Freeform: Shape 18">
            <a:extLst>
              <a:ext uri="{FF2B5EF4-FFF2-40B4-BE49-F238E27FC236}">
                <a16:creationId xmlns="" xmlns:a16="http://schemas.microsoft.com/office/drawing/2014/main" id="{281C9290-51EF-B467-0F94-917BE4AB6A2E}"/>
              </a:ext>
              <a:ext uri="{C183D7F6-B498-43B3-948B-1728B52AA6E4}">
                <adec:decorative xmlns=""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 xmlns:p14="http://schemas.microsoft.com/office/powerpoint/2010/main" val="12371078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4C4D56CB-7729-4F9B-B383-5D5EDD1C4FA8}"/>
              </a:ext>
              <a:ext uri="{C183D7F6-B498-43B3-948B-1728B52AA6E4}">
                <adec:decorative xmlns="" xmlns:adec="http://schemas.microsoft.com/office/drawing/2017/decorative" val="1"/>
              </a:ext>
            </a:extLst>
          </p:cNvPr>
          <p:cNvSpPr/>
          <p:nvPr userDrawn="1"/>
        </p:nvSpPr>
        <p:spPr>
          <a:xfrm rot="10800000" flipV="1">
            <a:off x="9821333" y="4558433"/>
            <a:ext cx="2370667"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Shape 59">
            <a:extLst>
              <a:ext uri="{FF2B5EF4-FFF2-40B4-BE49-F238E27FC236}">
                <a16:creationId xmlns="" xmlns:a16="http://schemas.microsoft.com/office/drawing/2014/main" id="{39E53A78-6591-EEDA-1DFD-F106ECC52DBC}"/>
              </a:ext>
              <a:ext uri="{C183D7F6-B498-43B3-948B-1728B52AA6E4}">
                <adec:decorative xmlns="" xmlns:adec="http://schemas.microsoft.com/office/drawing/2017/decorative" val="1"/>
              </a:ext>
            </a:extLst>
          </p:cNvPr>
          <p:cNvSpPr/>
          <p:nvPr userDrawn="1"/>
        </p:nvSpPr>
        <p:spPr>
          <a:xfrm flipH="1" flipV="1">
            <a:off x="9821333" y="4558438"/>
            <a:ext cx="2370667"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3" name="Title 1">
            <a:extLst>
              <a:ext uri="{FF2B5EF4-FFF2-40B4-BE49-F238E27FC236}">
                <a16:creationId xmlns="" xmlns:a16="http://schemas.microsoft.com/office/drawing/2014/main" id="{6F5ADCC5-3878-853E-8614-59CF8B281060}"/>
              </a:ext>
            </a:extLst>
          </p:cNvPr>
          <p:cNvSpPr>
            <a:spLocks noGrp="1"/>
          </p:cNvSpPr>
          <p:nvPr>
            <p:ph type="ctrTitle" hasCustomPrompt="1"/>
          </p:nvPr>
        </p:nvSpPr>
        <p:spPr>
          <a:xfrm>
            <a:off x="521208" y="837382"/>
            <a:ext cx="7837069" cy="3696518"/>
          </a:xfrm>
        </p:spPr>
        <p:txBody>
          <a:bodyPr anchor="t">
            <a:noAutofit/>
          </a:bodyPr>
          <a:lstStyle>
            <a:lvl1pPr algn="l">
              <a:defRPr sz="5400"/>
            </a:lvl1pPr>
          </a:lstStyle>
          <a:p>
            <a:r>
              <a:rPr lang="en-US"/>
              <a:t>Click to edit Master title style</a:t>
            </a:r>
            <a:endParaRPr lang="x-none"/>
          </a:p>
        </p:txBody>
      </p:sp>
      <p:sp>
        <p:nvSpPr>
          <p:cNvPr id="14" name="Subtitle 2">
            <a:extLst>
              <a:ext uri="{FF2B5EF4-FFF2-40B4-BE49-F238E27FC236}">
                <a16:creationId xmlns="" xmlns:a16="http://schemas.microsoft.com/office/drawing/2014/main" id="{899E747C-251E-F759-ABCD-CD941BA33A57}"/>
              </a:ext>
            </a:extLst>
          </p:cNvPr>
          <p:cNvSpPr>
            <a:spLocks noGrp="1"/>
          </p:cNvSpPr>
          <p:nvPr>
            <p:ph type="subTitle" idx="1" hasCustomPrompt="1"/>
          </p:nvPr>
        </p:nvSpPr>
        <p:spPr>
          <a:xfrm>
            <a:off x="521210" y="4648203"/>
            <a:ext cx="7837071" cy="891581"/>
          </a:xfrm>
        </p:spPr>
        <p:txBody>
          <a:bodyPr anchor="b">
            <a:noAutofit/>
          </a:bodyPr>
          <a:lstStyle>
            <a:lvl1pPr marL="0" indent="0" algn="l">
              <a:lnSpc>
                <a:spcPct val="100000"/>
              </a:lnSpc>
              <a:spcBef>
                <a:spcPts val="0"/>
              </a:spcBef>
              <a:buNone/>
              <a:defRPr sz="3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5" name="Content Placeholder 8">
            <a:extLst>
              <a:ext uri="{FF2B5EF4-FFF2-40B4-BE49-F238E27FC236}">
                <a16:creationId xmlns="" xmlns:a16="http://schemas.microsoft.com/office/drawing/2014/main" id="{C031AA0C-A2A7-B56D-9661-B2A56DD37D19}"/>
              </a:ext>
              <a:ext uri="{C183D7F6-B498-43B3-948B-1728B52AA6E4}">
                <adec:decorative xmlns="" xmlns:adec="http://schemas.microsoft.com/office/drawing/2017/decorative" val="0"/>
              </a:ext>
            </a:extLst>
          </p:cNvPr>
          <p:cNvSpPr>
            <a:spLocks noGrp="1"/>
          </p:cNvSpPr>
          <p:nvPr>
            <p:ph sz="quarter" idx="17" hasCustomPrompt="1"/>
          </p:nvPr>
        </p:nvSpPr>
        <p:spPr>
          <a:xfrm>
            <a:off x="521209" y="5730286"/>
            <a:ext cx="2349499" cy="266701"/>
          </a:xfrm>
        </p:spPr>
        <p:txBody>
          <a:bodyPr lIns="0" tIns="0" rIns="0" bIns="0" anchor="b">
            <a:noAutofit/>
          </a:bodyPr>
          <a:lstStyle>
            <a:lvl1pPr marL="0" indent="0">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4" name="Date Placeholder 3">
            <a:extLst>
              <a:ext uri="{FF2B5EF4-FFF2-40B4-BE49-F238E27FC236}">
                <a16:creationId xmlns="" xmlns:a16="http://schemas.microsoft.com/office/drawing/2014/main" id="{B018A332-DECC-D8DD-0E19-762C6FFB93F7}"/>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pPr/>
              <a:t>3/26/2025</a:t>
            </a:fld>
            <a:endParaRPr lang="en-US"/>
          </a:p>
        </p:txBody>
      </p:sp>
      <p:sp>
        <p:nvSpPr>
          <p:cNvPr id="3" name="Footer Placeholder 4">
            <a:extLst>
              <a:ext uri="{FF2B5EF4-FFF2-40B4-BE49-F238E27FC236}">
                <a16:creationId xmlns="" xmlns:a16="http://schemas.microsoft.com/office/drawing/2014/main" id="{94EB1C08-1A28-5224-563E-C8AF24A3F32D}"/>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2" name="Slide Number Placeholder 5">
            <a:extLst>
              <a:ext uri="{FF2B5EF4-FFF2-40B4-BE49-F238E27FC236}">
                <a16:creationId xmlns="" xmlns:a16="http://schemas.microsoft.com/office/drawing/2014/main" id="{45529DAF-CFD3-BC3E-C570-099DAEEB004E}"/>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18" name="Rectangle 9">
            <a:extLst>
              <a:ext uri="{FF2B5EF4-FFF2-40B4-BE49-F238E27FC236}">
                <a16:creationId xmlns="" xmlns:a16="http://schemas.microsoft.com/office/drawing/2014/main" id="{1C113ED2-FAFE-A686-C43C-7C104C28E34D}"/>
              </a:ext>
              <a:ext uri="{C183D7F6-B498-43B3-948B-1728B52AA6E4}">
                <adec:decorative xmlns="" xmlns:adec="http://schemas.microsoft.com/office/drawing/2017/decorative" val="1"/>
              </a:ext>
            </a:extLst>
          </p:cNvPr>
          <p:cNvSpPr/>
          <p:nvPr userDrawn="1"/>
        </p:nvSpPr>
        <p:spPr>
          <a:xfrm rot="5400000">
            <a:off x="103515" y="-103514"/>
            <a:ext cx="274322"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Rectangle 8">
            <a:extLst>
              <a:ext uri="{FF2B5EF4-FFF2-40B4-BE49-F238E27FC236}">
                <a16:creationId xmlns="" xmlns:a16="http://schemas.microsoft.com/office/drawing/2014/main" id="{1580C5C3-0FF4-BA92-445D-48CC4C54FBD7}"/>
              </a:ext>
              <a:ext uri="{C183D7F6-B498-43B3-948B-1728B52AA6E4}">
                <adec:decorative xmlns="" xmlns:adec="http://schemas.microsoft.com/office/drawing/2017/decorative" val="1"/>
              </a:ext>
            </a:extLst>
          </p:cNvPr>
          <p:cNvSpPr/>
          <p:nvPr userDrawn="1"/>
        </p:nvSpPr>
        <p:spPr>
          <a:xfrm rot="5400000">
            <a:off x="1183663"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6">
            <a:extLst>
              <a:ext uri="{FF2B5EF4-FFF2-40B4-BE49-F238E27FC236}">
                <a16:creationId xmlns="" xmlns:a16="http://schemas.microsoft.com/office/drawing/2014/main" id="{EAB71EF6-F4ED-6CD6-E0C2-EAB75D0F052A}"/>
              </a:ext>
              <a:ext uri="{C183D7F6-B498-43B3-948B-1728B52AA6E4}">
                <adec:decorative xmlns="" xmlns:adec="http://schemas.microsoft.com/office/drawing/2017/decorative" val="1"/>
              </a:ext>
            </a:extLst>
          </p:cNvPr>
          <p:cNvSpPr/>
          <p:nvPr userDrawn="1"/>
        </p:nvSpPr>
        <p:spPr>
          <a:xfrm rot="10800000">
            <a:off x="9821336" y="0"/>
            <a:ext cx="2370665"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1" name="Freeform: Shape 59">
            <a:extLst>
              <a:ext uri="{FF2B5EF4-FFF2-40B4-BE49-F238E27FC236}">
                <a16:creationId xmlns="" xmlns:a16="http://schemas.microsoft.com/office/drawing/2014/main" id="{B24268F0-A8A4-E399-5FC5-6384B8BD966E}"/>
              </a:ext>
              <a:ext uri="{C183D7F6-B498-43B3-948B-1728B52AA6E4}">
                <adec:decorative xmlns="" xmlns:adec="http://schemas.microsoft.com/office/drawing/2017/decorative" val="1"/>
              </a:ext>
            </a:extLst>
          </p:cNvPr>
          <p:cNvSpPr/>
          <p:nvPr userDrawn="1"/>
        </p:nvSpPr>
        <p:spPr>
          <a:xfrm flipH="1" flipV="1">
            <a:off x="9835108" y="-1"/>
            <a:ext cx="2356893"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7" name="Rectangle 6">
            <a:extLst>
              <a:ext uri="{FF2B5EF4-FFF2-40B4-BE49-F238E27FC236}">
                <a16:creationId xmlns="" xmlns:a16="http://schemas.microsoft.com/office/drawing/2014/main" id="{70AC4EA9-78A7-EDEB-A4B1-0E44AB2263C7}"/>
              </a:ext>
              <a:ext uri="{C183D7F6-B498-43B3-948B-1728B52AA6E4}">
                <adec:decorative xmlns="" xmlns:adec="http://schemas.microsoft.com/office/drawing/2017/decorative" val="1"/>
              </a:ext>
            </a:extLst>
          </p:cNvPr>
          <p:cNvSpPr/>
          <p:nvPr userDrawn="1"/>
        </p:nvSpPr>
        <p:spPr>
          <a:xfrm rot="10800000">
            <a:off x="9821331" y="2456497"/>
            <a:ext cx="2370668"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0" name="Freeform: Shape 18">
            <a:extLst>
              <a:ext uri="{FF2B5EF4-FFF2-40B4-BE49-F238E27FC236}">
                <a16:creationId xmlns="" xmlns:a16="http://schemas.microsoft.com/office/drawing/2014/main" id="{ACCD3CEE-6646-969D-7160-69226A1B7832}"/>
              </a:ext>
              <a:ext uri="{C183D7F6-B498-43B3-948B-1728B52AA6E4}">
                <adec:decorative xmlns="" xmlns:adec="http://schemas.microsoft.com/office/drawing/2017/decorative" val="1"/>
              </a:ext>
            </a:extLst>
          </p:cNvPr>
          <p:cNvSpPr/>
          <p:nvPr userDrawn="1"/>
        </p:nvSpPr>
        <p:spPr>
          <a:xfrm rot="5400000" flipV="1">
            <a:off x="10444462" y="2810904"/>
            <a:ext cx="1124412" cy="2370664"/>
          </a:xfrm>
          <a:custGeom>
            <a:avLst/>
            <a:gdLst>
              <a:gd name="connsiteX0" fmla="*/ 600765 w 600765"/>
              <a:gd name="connsiteY0" fmla="*/ 0 h 1266628"/>
              <a:gd name="connsiteX1" fmla="*/ 600765 w 600765"/>
              <a:gd name="connsiteY1" fmla="*/ 1266628 h 1266628"/>
              <a:gd name="connsiteX2" fmla="*/ 508593 w 600765"/>
              <a:gd name="connsiteY2" fmla="*/ 1257336 h 1266628"/>
              <a:gd name="connsiteX3" fmla="*/ 0 w 600765"/>
              <a:gd name="connsiteY3" fmla="*/ 633314 h 1266628"/>
              <a:gd name="connsiteX4" fmla="*/ 508593 w 600765"/>
              <a:gd name="connsiteY4" fmla="*/ 9292 h 1266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65" h="1266628">
                <a:moveTo>
                  <a:pt x="600765" y="0"/>
                </a:moveTo>
                <a:lnTo>
                  <a:pt x="600765" y="1266628"/>
                </a:lnTo>
                <a:lnTo>
                  <a:pt x="508593" y="1257336"/>
                </a:lnTo>
                <a:cubicBezTo>
                  <a:pt x="218339" y="1197942"/>
                  <a:pt x="0" y="941126"/>
                  <a:pt x="0" y="633314"/>
                </a:cubicBezTo>
                <a:cubicBezTo>
                  <a:pt x="0" y="325502"/>
                  <a:pt x="218339" y="68686"/>
                  <a:pt x="508593" y="9292"/>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 xmlns:p14="http://schemas.microsoft.com/office/powerpoint/2010/main" val="3381193947"/>
      </p:ext>
    </p:extLst>
  </p:cSld>
  <p:clrMapOvr>
    <a:masterClrMapping/>
  </p:clrMapOvr>
  <p:extLst mod="1">
    <p:ext uri="{DCECCB84-F9BA-43D5-87BE-67443E8EF086}">
      <p15:sldGuideLst xmlns="" xmlns:p15="http://schemas.microsoft.com/office/powerpoint/2012/main">
        <p15:guide id="5" orient="horz" pos="2160">
          <p15:clr>
            <a:srgbClr val="FBAE40"/>
          </p15:clr>
        </p15:guide>
        <p15:guide id="6"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9" name="Rectangle 6">
            <a:extLst>
              <a:ext uri="{FF2B5EF4-FFF2-40B4-BE49-F238E27FC236}">
                <a16:creationId xmlns="" xmlns:a16="http://schemas.microsoft.com/office/drawing/2014/main" id="{3184A5B9-E2EB-CB8F-9FCE-B435678BB4BB}"/>
              </a:ext>
              <a:ext uri="{C183D7F6-B498-43B3-948B-1728B52AA6E4}">
                <adec:decorative xmlns="" xmlns:adec="http://schemas.microsoft.com/office/drawing/2017/decorative" val="1"/>
              </a:ext>
            </a:extLst>
          </p:cNvPr>
          <p:cNvSpPr/>
          <p:nvPr userDrawn="1"/>
        </p:nvSpPr>
        <p:spPr>
          <a:xfrm rot="10800000">
            <a:off x="9937751" y="3696531"/>
            <a:ext cx="2254248" cy="3163005"/>
          </a:xfrm>
          <a:prstGeom prst="rect">
            <a:avLst/>
          </a:prstGeom>
          <a:solidFill>
            <a:schemeClr val="accent1"/>
          </a:solidFill>
          <a:ln w="9525" cap="flat">
            <a:noFill/>
            <a:prstDash val="solid"/>
            <a:miter/>
          </a:ln>
        </p:spPr>
        <p:txBody>
          <a:bodyPr rtlCol="0" anchor="ctr"/>
          <a:lstStyle/>
          <a:p>
            <a:pPr lvl="0"/>
            <a:endParaRPr lang="zh-CN" altLang="en-US">
              <a:solidFill>
                <a:schemeClr val="tx1"/>
              </a:solidFill>
            </a:endParaRPr>
          </a:p>
        </p:txBody>
      </p:sp>
      <p:sp>
        <p:nvSpPr>
          <p:cNvPr id="14" name="Freeform: Shape 9">
            <a:extLst>
              <a:ext uri="{FF2B5EF4-FFF2-40B4-BE49-F238E27FC236}">
                <a16:creationId xmlns="" xmlns:a16="http://schemas.microsoft.com/office/drawing/2014/main" id="{BEF628E3-8F76-0E9D-3DEE-A459731EFF5F}"/>
              </a:ext>
              <a:ext uri="{C183D7F6-B498-43B3-948B-1728B52AA6E4}">
                <adec:decorative xmlns="" xmlns:adec="http://schemas.microsoft.com/office/drawing/2017/decorative" val="1"/>
              </a:ext>
            </a:extLst>
          </p:cNvPr>
          <p:cNvSpPr/>
          <p:nvPr userDrawn="1"/>
        </p:nvSpPr>
        <p:spPr>
          <a:xfrm flipV="1">
            <a:off x="9937749" y="5736201"/>
            <a:ext cx="2254251" cy="1121803"/>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11" name="Title 1">
            <a:extLst>
              <a:ext uri="{FF2B5EF4-FFF2-40B4-BE49-F238E27FC236}">
                <a16:creationId xmlns="" xmlns:a16="http://schemas.microsoft.com/office/drawing/2014/main" id="{794A9AA8-C219-474F-E074-634356B77D9C}"/>
              </a:ext>
            </a:extLst>
          </p:cNvPr>
          <p:cNvSpPr>
            <a:spLocks noGrp="1"/>
          </p:cNvSpPr>
          <p:nvPr>
            <p:ph type="ctrTitle" hasCustomPrompt="1"/>
          </p:nvPr>
        </p:nvSpPr>
        <p:spPr>
          <a:xfrm>
            <a:off x="657227" y="837382"/>
            <a:ext cx="7837069" cy="3696518"/>
          </a:xfrm>
        </p:spPr>
        <p:txBody>
          <a:bodyPr anchor="b">
            <a:noAutofit/>
          </a:bodyPr>
          <a:lstStyle>
            <a:lvl1pPr algn="l">
              <a:defRPr sz="5400"/>
            </a:lvl1pPr>
          </a:lstStyle>
          <a:p>
            <a:r>
              <a:rPr lang="en-US"/>
              <a:t>Click to edit Master title style</a:t>
            </a:r>
            <a:endParaRPr lang="x-none"/>
          </a:p>
        </p:txBody>
      </p:sp>
      <p:sp>
        <p:nvSpPr>
          <p:cNvPr id="13" name="Subtitle 2">
            <a:extLst>
              <a:ext uri="{FF2B5EF4-FFF2-40B4-BE49-F238E27FC236}">
                <a16:creationId xmlns="" xmlns:a16="http://schemas.microsoft.com/office/drawing/2014/main" id="{12979924-61C7-4C37-EAF2-46A0A2A2D13E}"/>
              </a:ext>
            </a:extLst>
          </p:cNvPr>
          <p:cNvSpPr>
            <a:spLocks noGrp="1"/>
          </p:cNvSpPr>
          <p:nvPr>
            <p:ph type="subTitle" idx="1" hasCustomPrompt="1"/>
          </p:nvPr>
        </p:nvSpPr>
        <p:spPr>
          <a:xfrm>
            <a:off x="657227" y="4648203"/>
            <a:ext cx="7837071" cy="1042877"/>
          </a:xfrm>
        </p:spPr>
        <p:txBody>
          <a:bodyPr>
            <a:noAutofit/>
          </a:bodyPr>
          <a:lstStyle>
            <a:lvl1pPr marL="0" indent="0" algn="l">
              <a:lnSpc>
                <a:spcPct val="10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7" name="Content Placeholder 8">
            <a:extLst>
              <a:ext uri="{FF2B5EF4-FFF2-40B4-BE49-F238E27FC236}">
                <a16:creationId xmlns="" xmlns:a16="http://schemas.microsoft.com/office/drawing/2014/main" id="{946F423E-A433-4DDE-A3C0-3165FE754F65}"/>
              </a:ext>
              <a:ext uri="{C183D7F6-B498-43B3-948B-1728B52AA6E4}">
                <adec:decorative xmlns="" xmlns:adec="http://schemas.microsoft.com/office/drawing/2017/decorative" val="0"/>
              </a:ext>
            </a:extLst>
          </p:cNvPr>
          <p:cNvSpPr>
            <a:spLocks noGrp="1"/>
          </p:cNvSpPr>
          <p:nvPr>
            <p:ph sz="quarter" idx="17" hasCustomPrompt="1"/>
          </p:nvPr>
        </p:nvSpPr>
        <p:spPr>
          <a:xfrm>
            <a:off x="657225" y="5883114"/>
            <a:ext cx="2349499" cy="266701"/>
          </a:xfrm>
        </p:spPr>
        <p:txBody>
          <a:bodyPr lIns="0" tIns="0" rIns="0" bIns="0" anchor="b">
            <a:noAutofit/>
          </a:bodyPr>
          <a:lstStyle>
            <a:lvl1pPr marL="0" indent="0">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6" name="Date Placeholder 3">
            <a:extLst>
              <a:ext uri="{FF2B5EF4-FFF2-40B4-BE49-F238E27FC236}">
                <a16:creationId xmlns="" xmlns:a16="http://schemas.microsoft.com/office/drawing/2014/main" id="{F24AAE30-F15B-1702-BB62-5EF514C38710}"/>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pPr/>
              <a:t>3/26/2025</a:t>
            </a:fld>
            <a:endParaRPr lang="en-US"/>
          </a:p>
        </p:txBody>
      </p:sp>
      <p:sp>
        <p:nvSpPr>
          <p:cNvPr id="5" name="Footer Placeholder 4">
            <a:extLst>
              <a:ext uri="{FF2B5EF4-FFF2-40B4-BE49-F238E27FC236}">
                <a16:creationId xmlns="" xmlns:a16="http://schemas.microsoft.com/office/drawing/2014/main" id="{BFE3F5C5-ED4D-E322-2AF6-F166C684C082}"/>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4" name="Slide Number Placeholder 5">
            <a:extLst>
              <a:ext uri="{FF2B5EF4-FFF2-40B4-BE49-F238E27FC236}">
                <a16:creationId xmlns="" xmlns:a16="http://schemas.microsoft.com/office/drawing/2014/main" id="{C3C27666-6814-D528-A7CD-540241E7CA1E}"/>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32" name="Rectangle 8">
            <a:extLst>
              <a:ext uri="{FF2B5EF4-FFF2-40B4-BE49-F238E27FC236}">
                <a16:creationId xmlns="" xmlns:a16="http://schemas.microsoft.com/office/drawing/2014/main" id="{75F1C151-830E-3940-1AE4-FB8D2BD625B9}"/>
              </a:ext>
              <a:ext uri="{C183D7F6-B498-43B3-948B-1728B52AA6E4}">
                <adec:decorative xmlns="" xmlns:adec="http://schemas.microsoft.com/office/drawing/2017/decorative" val="1"/>
              </a:ext>
            </a:extLst>
          </p:cNvPr>
          <p:cNvSpPr/>
          <p:nvPr userDrawn="1"/>
        </p:nvSpPr>
        <p:spPr>
          <a:xfrm rot="5400000">
            <a:off x="1183663"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ctangle 9">
            <a:extLst>
              <a:ext uri="{FF2B5EF4-FFF2-40B4-BE49-F238E27FC236}">
                <a16:creationId xmlns="" xmlns:a16="http://schemas.microsoft.com/office/drawing/2014/main" id="{219F9CAC-9EAC-C1A6-0F7E-3F8E87DFD824}"/>
              </a:ext>
              <a:ext uri="{C183D7F6-B498-43B3-948B-1728B52AA6E4}">
                <adec:decorative xmlns="" xmlns:adec="http://schemas.microsoft.com/office/drawing/2017/decorative" val="1"/>
              </a:ext>
            </a:extLst>
          </p:cNvPr>
          <p:cNvSpPr/>
          <p:nvPr userDrawn="1"/>
        </p:nvSpPr>
        <p:spPr>
          <a:xfrm rot="5400000">
            <a:off x="104574" y="-104573"/>
            <a:ext cx="274322" cy="483472"/>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Rectangle 6">
            <a:extLst>
              <a:ext uri="{FF2B5EF4-FFF2-40B4-BE49-F238E27FC236}">
                <a16:creationId xmlns="" xmlns:a16="http://schemas.microsoft.com/office/drawing/2014/main" id="{1173937D-CDC9-73E6-6B3E-2447EC17AC90}"/>
              </a:ext>
              <a:ext uri="{C183D7F6-B498-43B3-948B-1728B52AA6E4}">
                <adec:decorative xmlns="" xmlns:adec="http://schemas.microsoft.com/office/drawing/2017/decorative" val="1"/>
              </a:ext>
            </a:extLst>
          </p:cNvPr>
          <p:cNvSpPr/>
          <p:nvPr userDrawn="1"/>
        </p:nvSpPr>
        <p:spPr>
          <a:xfrm rot="10800000">
            <a:off x="9937751" y="5"/>
            <a:ext cx="2254248" cy="369499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2" name="Freeform: Shape 59">
            <a:extLst>
              <a:ext uri="{FF2B5EF4-FFF2-40B4-BE49-F238E27FC236}">
                <a16:creationId xmlns="" xmlns:a16="http://schemas.microsoft.com/office/drawing/2014/main" id="{CBC384E9-DFB8-C4B8-FD41-571F33CD64EF}"/>
              </a:ext>
              <a:ext uri="{C183D7F6-B498-43B3-948B-1728B52AA6E4}">
                <adec:decorative xmlns="" xmlns:adec="http://schemas.microsoft.com/office/drawing/2017/decorative" val="1"/>
              </a:ext>
            </a:extLst>
          </p:cNvPr>
          <p:cNvSpPr/>
          <p:nvPr userDrawn="1"/>
        </p:nvSpPr>
        <p:spPr>
          <a:xfrm>
            <a:off x="9937749" y="-2"/>
            <a:ext cx="2254251" cy="369651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Tree>
    <p:extLst>
      <p:ext uri="{BB962C8B-B14F-4D97-AF65-F5344CB8AC3E}">
        <p14:creationId xmlns="" xmlns:p14="http://schemas.microsoft.com/office/powerpoint/2010/main" val="4252745961"/>
      </p:ext>
    </p:extLst>
  </p:cSld>
  <p:clrMapOvr>
    <a:masterClrMapping/>
  </p:clrMapOvr>
  <p:extLst mod="1">
    <p:ext uri="{DCECCB84-F9BA-43D5-87BE-67443E8EF086}">
      <p15:sldGuideLst xmlns="" xmlns:p15="http://schemas.microsoft.com/office/powerpoint/2012/main">
        <p15:guide id="5" orient="horz" pos="2160">
          <p15:clr>
            <a:srgbClr val="FBAE40"/>
          </p15:clr>
        </p15:guide>
        <p15:guide id="6"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4" name="Rectangle 8">
            <a:extLst>
              <a:ext uri="{FF2B5EF4-FFF2-40B4-BE49-F238E27FC236}">
                <a16:creationId xmlns="" xmlns:a16="http://schemas.microsoft.com/office/drawing/2014/main" id="{B97416E4-EDCD-B6B0-871B-59B523934176}"/>
              </a:ext>
              <a:ext uri="{C183D7F6-B498-43B3-948B-1728B52AA6E4}">
                <adec:decorative xmlns="" xmlns:adec="http://schemas.microsoft.com/office/drawing/2017/decorative" val="1"/>
              </a:ext>
            </a:extLst>
          </p:cNvPr>
          <p:cNvSpPr/>
          <p:nvPr userDrawn="1"/>
        </p:nvSpPr>
        <p:spPr>
          <a:xfrm rot="10800000" flipH="1" flipV="1">
            <a:off x="1" y="4558433"/>
            <a:ext cx="1498043"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Freeform: Shape 59">
            <a:extLst>
              <a:ext uri="{FF2B5EF4-FFF2-40B4-BE49-F238E27FC236}">
                <a16:creationId xmlns="" xmlns:a16="http://schemas.microsoft.com/office/drawing/2014/main" id="{E2D01E03-0AE5-38F7-B2E7-A561D2D8E803}"/>
              </a:ext>
              <a:ext uri="{C183D7F6-B498-43B3-948B-1728B52AA6E4}">
                <adec:decorative xmlns="" xmlns:adec="http://schemas.microsoft.com/office/drawing/2017/decorative" val="1"/>
              </a:ext>
            </a:extLst>
          </p:cNvPr>
          <p:cNvSpPr/>
          <p:nvPr userDrawn="1"/>
        </p:nvSpPr>
        <p:spPr>
          <a:xfrm flipV="1">
            <a:off x="1" y="4558438"/>
            <a:ext cx="1498043"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31" name="Rectangle 8">
            <a:extLst>
              <a:ext uri="{FF2B5EF4-FFF2-40B4-BE49-F238E27FC236}">
                <a16:creationId xmlns="" xmlns:a16="http://schemas.microsoft.com/office/drawing/2014/main" id="{F6DBF5FB-1D7F-AA76-089E-78475F22BF99}"/>
              </a:ext>
              <a:ext uri="{C183D7F6-B498-43B3-948B-1728B52AA6E4}">
                <adec:decorative xmlns="" xmlns:adec="http://schemas.microsoft.com/office/drawing/2017/decorative" val="1"/>
              </a:ext>
            </a:extLst>
          </p:cNvPr>
          <p:cNvSpPr/>
          <p:nvPr userDrawn="1"/>
        </p:nvSpPr>
        <p:spPr>
          <a:xfrm rot="10800000" flipV="1">
            <a:off x="10693957" y="4558433"/>
            <a:ext cx="1498043"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Freeform: Shape 59">
            <a:extLst>
              <a:ext uri="{FF2B5EF4-FFF2-40B4-BE49-F238E27FC236}">
                <a16:creationId xmlns="" xmlns:a16="http://schemas.microsoft.com/office/drawing/2014/main" id="{44A1C6DB-DBF1-64FE-805A-746B1CA7C39D}"/>
              </a:ext>
              <a:ext uri="{C183D7F6-B498-43B3-948B-1728B52AA6E4}">
                <adec:decorative xmlns="" xmlns:adec="http://schemas.microsoft.com/office/drawing/2017/decorative" val="1"/>
              </a:ext>
            </a:extLst>
          </p:cNvPr>
          <p:cNvSpPr/>
          <p:nvPr userDrawn="1"/>
        </p:nvSpPr>
        <p:spPr>
          <a:xfrm flipH="1" flipV="1">
            <a:off x="10693957" y="4558438"/>
            <a:ext cx="1498043"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9" name="Title 1">
            <a:extLst>
              <a:ext uri="{FF2B5EF4-FFF2-40B4-BE49-F238E27FC236}">
                <a16:creationId xmlns="" xmlns:a16="http://schemas.microsoft.com/office/drawing/2014/main" id="{F57D558E-B648-BBEB-46E0-F39608643FFC}"/>
              </a:ext>
            </a:extLst>
          </p:cNvPr>
          <p:cNvSpPr>
            <a:spLocks noGrp="1"/>
          </p:cNvSpPr>
          <p:nvPr>
            <p:ph type="ctrTitle" hasCustomPrompt="1"/>
          </p:nvPr>
        </p:nvSpPr>
        <p:spPr>
          <a:xfrm>
            <a:off x="2025651" y="1122363"/>
            <a:ext cx="8140700" cy="2387600"/>
          </a:xfrm>
        </p:spPr>
        <p:txBody>
          <a:bodyPr anchor="b">
            <a:noAutofit/>
          </a:bodyPr>
          <a:lstStyle>
            <a:lvl1pPr algn="ctr">
              <a:defRPr sz="5400"/>
            </a:lvl1pPr>
          </a:lstStyle>
          <a:p>
            <a:r>
              <a:rPr lang="en-US"/>
              <a:t>Click to edit Master title style</a:t>
            </a:r>
            <a:endParaRPr lang="x-none"/>
          </a:p>
        </p:txBody>
      </p:sp>
      <p:sp>
        <p:nvSpPr>
          <p:cNvPr id="10" name="Subtitle 2">
            <a:extLst>
              <a:ext uri="{FF2B5EF4-FFF2-40B4-BE49-F238E27FC236}">
                <a16:creationId xmlns="" xmlns:a16="http://schemas.microsoft.com/office/drawing/2014/main" id="{6764C513-A87E-FCB7-156B-282EBAF01983}"/>
              </a:ext>
            </a:extLst>
          </p:cNvPr>
          <p:cNvSpPr>
            <a:spLocks noGrp="1"/>
          </p:cNvSpPr>
          <p:nvPr>
            <p:ph type="subTitle" idx="1" hasCustomPrompt="1"/>
          </p:nvPr>
        </p:nvSpPr>
        <p:spPr>
          <a:xfrm>
            <a:off x="2025651" y="3602038"/>
            <a:ext cx="8140700" cy="881062"/>
          </a:xfrm>
        </p:spPr>
        <p:txBody>
          <a:bodyPr>
            <a:noAutofit/>
          </a:bodyPr>
          <a:lstStyle>
            <a:lvl1pPr marL="0" indent="0" algn="ctr">
              <a:lnSpc>
                <a:spcPct val="100000"/>
              </a:lnSpc>
              <a:spcBef>
                <a:spcPts val="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7" name="Content Placeholder 8">
            <a:extLst>
              <a:ext uri="{FF2B5EF4-FFF2-40B4-BE49-F238E27FC236}">
                <a16:creationId xmlns="" xmlns:a16="http://schemas.microsoft.com/office/drawing/2014/main" id="{3D9CC7D7-743B-85D5-5C99-E91249AF7EA0}"/>
              </a:ext>
              <a:ext uri="{C183D7F6-B498-43B3-948B-1728B52AA6E4}">
                <adec:decorative xmlns="" xmlns:adec="http://schemas.microsoft.com/office/drawing/2017/decorative" val="0"/>
              </a:ext>
            </a:extLst>
          </p:cNvPr>
          <p:cNvSpPr>
            <a:spLocks noGrp="1"/>
          </p:cNvSpPr>
          <p:nvPr>
            <p:ph sz="quarter" idx="17" hasCustomPrompt="1"/>
          </p:nvPr>
        </p:nvSpPr>
        <p:spPr>
          <a:xfrm>
            <a:off x="1981202" y="5793922"/>
            <a:ext cx="1801825" cy="266701"/>
          </a:xfrm>
        </p:spPr>
        <p:txBody>
          <a:bodyPr lIns="0" tIns="0" rIns="0" bIns="0" anchor="b">
            <a:noAutofit/>
          </a:bodyPr>
          <a:lstStyle>
            <a:lvl1pPr marL="0" indent="0" algn="l">
              <a:spcBef>
                <a:spcPts val="0"/>
              </a:spcBef>
              <a:buNone/>
              <a:defRPr sz="1600" baseline="0"/>
            </a:lvl1pPr>
            <a:lvl2pPr>
              <a:defRPr sz="1600"/>
            </a:lvl2pPr>
            <a:lvl3pPr>
              <a:defRPr sz="1600"/>
            </a:lvl3pPr>
            <a:lvl4pPr>
              <a:defRPr sz="1600"/>
            </a:lvl4pPr>
            <a:lvl5pPr>
              <a:defRPr sz="1600"/>
            </a:lvl5pPr>
          </a:lstStyle>
          <a:p>
            <a:r>
              <a:rPr lang="en-US" sz="1600"/>
              <a:t>Presenter Name</a:t>
            </a:r>
          </a:p>
        </p:txBody>
      </p:sp>
      <p:sp>
        <p:nvSpPr>
          <p:cNvPr id="6" name="Date Placeholder 3">
            <a:extLst>
              <a:ext uri="{FF2B5EF4-FFF2-40B4-BE49-F238E27FC236}">
                <a16:creationId xmlns="" xmlns:a16="http://schemas.microsoft.com/office/drawing/2014/main" id="{0FA3A1DD-04DE-1541-1FFF-3A707AF505FE}"/>
              </a:ext>
            </a:extLst>
          </p:cNvPr>
          <p:cNvSpPr>
            <a:spLocks noGrp="1"/>
          </p:cNvSpPr>
          <p:nvPr>
            <p:ph type="dt" sz="half" idx="10"/>
          </p:nvPr>
        </p:nvSpPr>
        <p:spPr>
          <a:xfrm>
            <a:off x="657225"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3/26/2025</a:t>
            </a:fld>
            <a:endParaRPr lang="en-US"/>
          </a:p>
        </p:txBody>
      </p:sp>
      <p:sp>
        <p:nvSpPr>
          <p:cNvPr id="5" name="Footer Placeholder 4">
            <a:extLst>
              <a:ext uri="{FF2B5EF4-FFF2-40B4-BE49-F238E27FC236}">
                <a16:creationId xmlns="" xmlns:a16="http://schemas.microsoft.com/office/drawing/2014/main" id="{BA47C9CB-6FF6-0287-178B-6CADEEB9D603}"/>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4" name="Slide Number Placeholder 5">
            <a:extLst>
              <a:ext uri="{FF2B5EF4-FFF2-40B4-BE49-F238E27FC236}">
                <a16:creationId xmlns="" xmlns:a16="http://schemas.microsoft.com/office/drawing/2014/main" id="{4084A680-FB9E-E42D-DDAA-5791A07BD3F5}"/>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23" name="Rectangle 6">
            <a:extLst>
              <a:ext uri="{FF2B5EF4-FFF2-40B4-BE49-F238E27FC236}">
                <a16:creationId xmlns="" xmlns:a16="http://schemas.microsoft.com/office/drawing/2014/main" id="{B3A19901-5D82-7B65-7782-E6852337B2D9}"/>
              </a:ext>
              <a:ext uri="{C183D7F6-B498-43B3-948B-1728B52AA6E4}">
                <adec:decorative xmlns="" xmlns:adec="http://schemas.microsoft.com/office/drawing/2017/decorative" val="1"/>
              </a:ext>
            </a:extLst>
          </p:cNvPr>
          <p:cNvSpPr/>
          <p:nvPr userDrawn="1"/>
        </p:nvSpPr>
        <p:spPr>
          <a:xfrm rot="10800000" flipH="1">
            <a:off x="4"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7" name="Freeform: Shape 59">
            <a:extLst>
              <a:ext uri="{FF2B5EF4-FFF2-40B4-BE49-F238E27FC236}">
                <a16:creationId xmlns="" xmlns:a16="http://schemas.microsoft.com/office/drawing/2014/main" id="{8F412048-B308-2DFC-686A-6DA382617032}"/>
              </a:ext>
              <a:ext uri="{C183D7F6-B498-43B3-948B-1728B52AA6E4}">
                <adec:decorative xmlns="" xmlns:adec="http://schemas.microsoft.com/office/drawing/2017/decorative" val="1"/>
              </a:ext>
            </a:extLst>
          </p:cNvPr>
          <p:cNvSpPr/>
          <p:nvPr userDrawn="1"/>
        </p:nvSpPr>
        <p:spPr>
          <a:xfrm flipV="1">
            <a:off x="1" y="-1"/>
            <a:ext cx="1489339"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2" name="Rectangle 6">
            <a:extLst>
              <a:ext uri="{FF2B5EF4-FFF2-40B4-BE49-F238E27FC236}">
                <a16:creationId xmlns="" xmlns:a16="http://schemas.microsoft.com/office/drawing/2014/main" id="{EA419E24-8272-CD51-84D8-E7CA5E6F751E}"/>
              </a:ext>
              <a:ext uri="{C183D7F6-B498-43B3-948B-1728B52AA6E4}">
                <adec:decorative xmlns="" xmlns:adec="http://schemas.microsoft.com/office/drawing/2017/decorative" val="1"/>
              </a:ext>
            </a:extLst>
          </p:cNvPr>
          <p:cNvSpPr/>
          <p:nvPr userDrawn="1"/>
        </p:nvSpPr>
        <p:spPr>
          <a:xfrm rot="10800000" flipH="1">
            <a:off x="4" y="2456498"/>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2" name="Freeform: Shape 9">
            <a:extLst>
              <a:ext uri="{FF2B5EF4-FFF2-40B4-BE49-F238E27FC236}">
                <a16:creationId xmlns="" xmlns:a16="http://schemas.microsoft.com/office/drawing/2014/main" id="{FC750F5C-AF95-4BA8-1FF7-DF14E175BFCA}"/>
              </a:ext>
              <a:ext uri="{C183D7F6-B498-43B3-948B-1728B52AA6E4}">
                <adec:decorative xmlns="" xmlns:adec="http://schemas.microsoft.com/office/drawing/2017/decorative" val="1"/>
              </a:ext>
            </a:extLst>
          </p:cNvPr>
          <p:cNvSpPr/>
          <p:nvPr userDrawn="1"/>
        </p:nvSpPr>
        <p:spPr>
          <a:xfrm flipV="1">
            <a:off x="1" y="3812957"/>
            <a:ext cx="1498043" cy="745484"/>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30" name="Rectangle 6">
            <a:extLst>
              <a:ext uri="{FF2B5EF4-FFF2-40B4-BE49-F238E27FC236}">
                <a16:creationId xmlns="" xmlns:a16="http://schemas.microsoft.com/office/drawing/2014/main" id="{8EB19805-760B-FC22-27FF-2642CF681B2C}"/>
              </a:ext>
              <a:ext uri="{C183D7F6-B498-43B3-948B-1728B52AA6E4}">
                <adec:decorative xmlns="" xmlns:adec="http://schemas.microsoft.com/office/drawing/2017/decorative" val="1"/>
              </a:ext>
            </a:extLst>
          </p:cNvPr>
          <p:cNvSpPr/>
          <p:nvPr userDrawn="1"/>
        </p:nvSpPr>
        <p:spPr>
          <a:xfrm rot="10800000">
            <a:off x="10693961"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33" name="Freeform: Shape 59">
            <a:extLst>
              <a:ext uri="{FF2B5EF4-FFF2-40B4-BE49-F238E27FC236}">
                <a16:creationId xmlns="" xmlns:a16="http://schemas.microsoft.com/office/drawing/2014/main" id="{16723D4D-CE24-1BFA-381F-67A51CF49875}"/>
              </a:ext>
              <a:ext uri="{C183D7F6-B498-43B3-948B-1728B52AA6E4}">
                <adec:decorative xmlns="" xmlns:adec="http://schemas.microsoft.com/office/drawing/2017/decorative" val="1"/>
              </a:ext>
            </a:extLst>
          </p:cNvPr>
          <p:cNvSpPr/>
          <p:nvPr userDrawn="1"/>
        </p:nvSpPr>
        <p:spPr>
          <a:xfrm flipH="1" flipV="1">
            <a:off x="10702661" y="-1"/>
            <a:ext cx="1489339"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9" name="Rectangle 6">
            <a:extLst>
              <a:ext uri="{FF2B5EF4-FFF2-40B4-BE49-F238E27FC236}">
                <a16:creationId xmlns="" xmlns:a16="http://schemas.microsoft.com/office/drawing/2014/main" id="{EDD86B10-8265-2F8F-A1C8-E1C52EB80BBB}"/>
              </a:ext>
              <a:ext uri="{C183D7F6-B498-43B3-948B-1728B52AA6E4}">
                <adec:decorative xmlns="" xmlns:adec="http://schemas.microsoft.com/office/drawing/2017/decorative" val="1"/>
              </a:ext>
            </a:extLst>
          </p:cNvPr>
          <p:cNvSpPr/>
          <p:nvPr userDrawn="1"/>
        </p:nvSpPr>
        <p:spPr>
          <a:xfrm rot="10800000">
            <a:off x="10693961" y="2456498"/>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3" name="Freeform: Shape 9">
            <a:extLst>
              <a:ext uri="{FF2B5EF4-FFF2-40B4-BE49-F238E27FC236}">
                <a16:creationId xmlns="" xmlns:a16="http://schemas.microsoft.com/office/drawing/2014/main" id="{4EDA9D06-9457-35FD-607C-E7105181A1B3}"/>
              </a:ext>
              <a:ext uri="{C183D7F6-B498-43B3-948B-1728B52AA6E4}">
                <adec:decorative xmlns="" xmlns:adec="http://schemas.microsoft.com/office/drawing/2017/decorative" val="1"/>
              </a:ext>
            </a:extLst>
          </p:cNvPr>
          <p:cNvSpPr/>
          <p:nvPr userDrawn="1"/>
        </p:nvSpPr>
        <p:spPr>
          <a:xfrm flipV="1">
            <a:off x="10693957" y="3812957"/>
            <a:ext cx="1498043" cy="745484"/>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Tree>
    <p:extLst>
      <p:ext uri="{BB962C8B-B14F-4D97-AF65-F5344CB8AC3E}">
        <p14:creationId xmlns="" xmlns:p14="http://schemas.microsoft.com/office/powerpoint/2010/main" val="1693199267"/>
      </p:ext>
    </p:extLst>
  </p:cSld>
  <p:clrMapOvr>
    <a:masterClrMapping/>
  </p:clrMapOvr>
  <p:extLst mod="1">
    <p:ext uri="{DCECCB84-F9BA-43D5-87BE-67443E8EF086}">
      <p15:sldGuideLst xmlns="" xmlns:p15="http://schemas.microsoft.com/office/powerpoint/2012/main">
        <p15:guide id="5" orient="horz" pos="2160">
          <p15:clr>
            <a:srgbClr val="FBAE40"/>
          </p15:clr>
        </p15:guide>
        <p15:guide id="6"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Photo 1">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149885F5-BCBD-1B93-4BD0-913F4539ECF1}"/>
              </a:ext>
            </a:extLst>
          </p:cNvPr>
          <p:cNvSpPr>
            <a:spLocks noGrp="1"/>
          </p:cNvSpPr>
          <p:nvPr>
            <p:ph type="ctrTitle" hasCustomPrompt="1"/>
          </p:nvPr>
        </p:nvSpPr>
        <p:spPr>
          <a:xfrm>
            <a:off x="451975" y="3986913"/>
            <a:ext cx="11288052" cy="1331597"/>
          </a:xfrm>
        </p:spPr>
        <p:txBody>
          <a:bodyPr anchor="b">
            <a:noAutofit/>
          </a:bodyPr>
          <a:lstStyle>
            <a:lvl1pPr algn="l">
              <a:defRPr sz="5000"/>
            </a:lvl1pPr>
          </a:lstStyle>
          <a:p>
            <a:r>
              <a:rPr lang="en-US"/>
              <a:t>Click to edit Master title style</a:t>
            </a:r>
            <a:endParaRPr lang="x-none"/>
          </a:p>
        </p:txBody>
      </p:sp>
      <p:sp>
        <p:nvSpPr>
          <p:cNvPr id="9" name="Subtitle 2">
            <a:extLst>
              <a:ext uri="{FF2B5EF4-FFF2-40B4-BE49-F238E27FC236}">
                <a16:creationId xmlns="" xmlns:a16="http://schemas.microsoft.com/office/drawing/2014/main" id="{B044FD8C-6C45-EC5E-5CA3-79C3C87BF83A}"/>
              </a:ext>
            </a:extLst>
          </p:cNvPr>
          <p:cNvSpPr>
            <a:spLocks noGrp="1"/>
          </p:cNvSpPr>
          <p:nvPr>
            <p:ph type="subTitle" idx="1" hasCustomPrompt="1"/>
          </p:nvPr>
        </p:nvSpPr>
        <p:spPr>
          <a:xfrm>
            <a:off x="451975" y="5416550"/>
            <a:ext cx="11288052" cy="615950"/>
          </a:xfrm>
        </p:spPr>
        <p:txBody>
          <a:bodyPr>
            <a:noAutofit/>
          </a:bodyPr>
          <a:lstStyle>
            <a:lvl1pPr marL="0" indent="0" algn="l">
              <a:lnSpc>
                <a:spcPct val="10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26" name="Picture Placeholder 25">
            <a:extLst>
              <a:ext uri="{FF2B5EF4-FFF2-40B4-BE49-F238E27FC236}">
                <a16:creationId xmlns="" xmlns:a16="http://schemas.microsoft.com/office/drawing/2014/main" id="{035CA494-5B62-D1F6-0DF6-40D867589380}"/>
              </a:ext>
            </a:extLst>
          </p:cNvPr>
          <p:cNvSpPr>
            <a:spLocks noGrp="1"/>
          </p:cNvSpPr>
          <p:nvPr>
            <p:ph type="pic" sz="quarter" idx="20"/>
          </p:nvPr>
        </p:nvSpPr>
        <p:spPr>
          <a:xfrm>
            <a:off x="4699623" y="967"/>
            <a:ext cx="5578791" cy="3888401"/>
          </a:xfrm>
          <a:noFill/>
        </p:spPr>
        <p:txBody>
          <a:bodyPr/>
          <a:lstStyle/>
          <a:p>
            <a:endParaRPr lang="zh-CN" altLang="en-US"/>
          </a:p>
        </p:txBody>
      </p:sp>
      <p:sp>
        <p:nvSpPr>
          <p:cNvPr id="5" name="Content Placeholder 8">
            <a:extLst>
              <a:ext uri="{FF2B5EF4-FFF2-40B4-BE49-F238E27FC236}">
                <a16:creationId xmlns="" xmlns:a16="http://schemas.microsoft.com/office/drawing/2014/main" id="{E6436228-797E-53A8-A7F9-52AD1B8E0F3F}"/>
              </a:ext>
              <a:ext uri="{C183D7F6-B498-43B3-948B-1728B52AA6E4}">
                <adec:decorative xmlns="" xmlns:adec="http://schemas.microsoft.com/office/drawing/2017/decorative" val="0"/>
              </a:ext>
            </a:extLst>
          </p:cNvPr>
          <p:cNvSpPr>
            <a:spLocks noGrp="1"/>
          </p:cNvSpPr>
          <p:nvPr>
            <p:ph sz="quarter" idx="17" hasCustomPrompt="1"/>
          </p:nvPr>
        </p:nvSpPr>
        <p:spPr>
          <a:xfrm>
            <a:off x="451976" y="6087726"/>
            <a:ext cx="1801825" cy="266701"/>
          </a:xfrm>
        </p:spPr>
        <p:txBody>
          <a:bodyPr lIns="0" tIns="0" rIns="0" bIns="0" anchor="b">
            <a:noAutofit/>
          </a:bodyPr>
          <a:lstStyle>
            <a:lvl1pPr marL="0" indent="0" algn="l">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4" name="Date Placeholder 3">
            <a:extLst>
              <a:ext uri="{FF2B5EF4-FFF2-40B4-BE49-F238E27FC236}">
                <a16:creationId xmlns="" xmlns:a16="http://schemas.microsoft.com/office/drawing/2014/main" id="{A3B84172-860D-1647-047C-C3738A9C3F46}"/>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pPr/>
              <a:t>3/26/2025</a:t>
            </a:fld>
            <a:endParaRPr lang="en-US"/>
          </a:p>
        </p:txBody>
      </p:sp>
      <p:sp>
        <p:nvSpPr>
          <p:cNvPr id="3" name="Footer Placeholder 4">
            <a:extLst>
              <a:ext uri="{FF2B5EF4-FFF2-40B4-BE49-F238E27FC236}">
                <a16:creationId xmlns="" xmlns:a16="http://schemas.microsoft.com/office/drawing/2014/main" id="{1F49D81A-40A1-67EF-AB98-6D6B4700160B}"/>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2" name="Slide Number Placeholder 5">
            <a:extLst>
              <a:ext uri="{FF2B5EF4-FFF2-40B4-BE49-F238E27FC236}">
                <a16:creationId xmlns="" xmlns:a16="http://schemas.microsoft.com/office/drawing/2014/main" id="{7D469B88-8070-4714-51D1-F43A0AFE3995}"/>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17" name="Rectangle 16">
            <a:extLst>
              <a:ext uri="{FF2B5EF4-FFF2-40B4-BE49-F238E27FC236}">
                <a16:creationId xmlns="" xmlns:a16="http://schemas.microsoft.com/office/drawing/2014/main" id="{2DA13429-7FDC-7187-2143-8A9EEDD8A627}"/>
              </a:ext>
              <a:ext uri="{C183D7F6-B498-43B3-948B-1728B52AA6E4}">
                <adec:decorative xmlns="" xmlns:adec="http://schemas.microsoft.com/office/drawing/2017/decorative" val="1"/>
              </a:ext>
            </a:extLst>
          </p:cNvPr>
          <p:cNvSpPr/>
          <p:nvPr userDrawn="1"/>
        </p:nvSpPr>
        <p:spPr>
          <a:xfrm rot="5400000" flipH="1">
            <a:off x="193549" y="-195013"/>
            <a:ext cx="1957956" cy="2347987"/>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9">
            <a:extLst>
              <a:ext uri="{FF2B5EF4-FFF2-40B4-BE49-F238E27FC236}">
                <a16:creationId xmlns="" xmlns:a16="http://schemas.microsoft.com/office/drawing/2014/main" id="{F34876CF-E930-1022-BFB1-831273576E54}"/>
              </a:ext>
              <a:ext uri="{C183D7F6-B498-43B3-948B-1728B52AA6E4}">
                <adec:decorative xmlns="" xmlns:adec="http://schemas.microsoft.com/office/drawing/2017/decorative" val="1"/>
              </a:ext>
            </a:extLst>
          </p:cNvPr>
          <p:cNvSpPr/>
          <p:nvPr userDrawn="1"/>
        </p:nvSpPr>
        <p:spPr>
          <a:xfrm>
            <a:off x="-7597" y="7"/>
            <a:ext cx="2351132" cy="117001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GB"/>
          </a:p>
        </p:txBody>
      </p:sp>
      <p:sp>
        <p:nvSpPr>
          <p:cNvPr id="14" name="Rectangle 13">
            <a:extLst>
              <a:ext uri="{FF2B5EF4-FFF2-40B4-BE49-F238E27FC236}">
                <a16:creationId xmlns="" xmlns:a16="http://schemas.microsoft.com/office/drawing/2014/main" id="{CF763CC7-EA2E-97AB-5E20-B44890F7E685}"/>
              </a:ext>
              <a:ext uri="{C183D7F6-B498-43B3-948B-1728B52AA6E4}">
                <adec:decorative xmlns="" xmlns:adec="http://schemas.microsoft.com/office/drawing/2017/decorative" val="1"/>
              </a:ext>
            </a:extLst>
          </p:cNvPr>
          <p:cNvSpPr/>
          <p:nvPr userDrawn="1"/>
        </p:nvSpPr>
        <p:spPr>
          <a:xfrm rot="5400000" flipH="1">
            <a:off x="203868" y="1754094"/>
            <a:ext cx="1940257" cy="234798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a:extLst>
              <a:ext uri="{FF2B5EF4-FFF2-40B4-BE49-F238E27FC236}">
                <a16:creationId xmlns="" xmlns:a16="http://schemas.microsoft.com/office/drawing/2014/main" id="{00CA88D6-0F39-DB96-BA62-7586959D18DB}"/>
              </a:ext>
              <a:ext uri="{C183D7F6-B498-43B3-948B-1728B52AA6E4}">
                <adec:decorative xmlns="" xmlns:adec="http://schemas.microsoft.com/office/drawing/2017/decorative" val="1"/>
              </a:ext>
            </a:extLst>
          </p:cNvPr>
          <p:cNvSpPr/>
          <p:nvPr userDrawn="1"/>
        </p:nvSpPr>
        <p:spPr>
          <a:xfrm rot="5400000" flipH="1">
            <a:off x="2544104" y="-198086"/>
            <a:ext cx="1954953" cy="235112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21">
            <a:extLst>
              <a:ext uri="{FF2B5EF4-FFF2-40B4-BE49-F238E27FC236}">
                <a16:creationId xmlns="" xmlns:a16="http://schemas.microsoft.com/office/drawing/2014/main" id="{2B13202E-A252-90D1-ED83-5D7FB9C4FA61}"/>
              </a:ext>
              <a:ext uri="{C183D7F6-B498-43B3-948B-1728B52AA6E4}">
                <adec:decorative xmlns="" xmlns:adec="http://schemas.microsoft.com/office/drawing/2017/decorative" val="1"/>
              </a:ext>
            </a:extLst>
          </p:cNvPr>
          <p:cNvSpPr/>
          <p:nvPr userDrawn="1"/>
        </p:nvSpPr>
        <p:spPr>
          <a:xfrm rot="5400000" flipV="1">
            <a:off x="2551504" y="1746729"/>
            <a:ext cx="1940259" cy="2351021"/>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Freeform: Shape 32">
            <a:extLst>
              <a:ext uri="{FF2B5EF4-FFF2-40B4-BE49-F238E27FC236}">
                <a16:creationId xmlns="" xmlns:a16="http://schemas.microsoft.com/office/drawing/2014/main" id="{DD2B2E8D-ECD5-FF51-A5CA-5FB0750DAAC6}"/>
              </a:ext>
              <a:ext uri="{C183D7F6-B498-43B3-948B-1728B52AA6E4}">
                <adec:decorative xmlns="" xmlns:adec="http://schemas.microsoft.com/office/drawing/2017/decorative" val="1"/>
              </a:ext>
            </a:extLst>
          </p:cNvPr>
          <p:cNvSpPr/>
          <p:nvPr userDrawn="1"/>
        </p:nvSpPr>
        <p:spPr>
          <a:xfrm rot="5400000" flipV="1">
            <a:off x="2554974" y="1743145"/>
            <a:ext cx="1933202" cy="2351131"/>
          </a:xfrm>
          <a:custGeom>
            <a:avLst/>
            <a:gdLst>
              <a:gd name="connsiteX0" fmla="*/ 0 w 2115288"/>
              <a:gd name="connsiteY0" fmla="*/ 2092083 h 2092083"/>
              <a:gd name="connsiteX1" fmla="*/ 0 w 2115288"/>
              <a:gd name="connsiteY1" fmla="*/ 0 h 2092083"/>
              <a:gd name="connsiteX2" fmla="*/ 2115288 w 2115288"/>
              <a:gd name="connsiteY2" fmla="*/ 0 h 2092083"/>
            </a:gdLst>
            <a:ahLst/>
            <a:cxnLst>
              <a:cxn ang="0">
                <a:pos x="connsiteX0" y="connsiteY0"/>
              </a:cxn>
              <a:cxn ang="0">
                <a:pos x="connsiteX1" y="connsiteY1"/>
              </a:cxn>
              <a:cxn ang="0">
                <a:pos x="connsiteX2" y="connsiteY2"/>
              </a:cxn>
            </a:cxnLst>
            <a:rect l="l" t="t" r="r" b="b"/>
            <a:pathLst>
              <a:path w="2115288" h="2092083">
                <a:moveTo>
                  <a:pt x="0" y="2092083"/>
                </a:moveTo>
                <a:lnTo>
                  <a:pt x="0" y="0"/>
                </a:lnTo>
                <a:lnTo>
                  <a:pt x="2115288"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solidFill>
                <a:schemeClr val="lt1"/>
              </a:solidFill>
            </a:endParaRPr>
          </a:p>
        </p:txBody>
      </p:sp>
      <p:sp>
        <p:nvSpPr>
          <p:cNvPr id="25" name="Rectangle 15">
            <a:extLst>
              <a:ext uri="{FF2B5EF4-FFF2-40B4-BE49-F238E27FC236}">
                <a16:creationId xmlns="" xmlns:a16="http://schemas.microsoft.com/office/drawing/2014/main" id="{BE33DCB4-EBE4-F9F4-40E1-A1109F436F26}"/>
              </a:ext>
              <a:ext uri="{C183D7F6-B498-43B3-948B-1728B52AA6E4}">
                <adec:decorative xmlns="" xmlns:adec="http://schemas.microsoft.com/office/drawing/2017/decorative" val="1"/>
              </a:ext>
            </a:extLst>
          </p:cNvPr>
          <p:cNvSpPr/>
          <p:nvPr userDrawn="1"/>
        </p:nvSpPr>
        <p:spPr>
          <a:xfrm rot="5400000" flipH="1">
            <a:off x="10253536" y="22400"/>
            <a:ext cx="1960861" cy="191606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Rectangle 17">
            <a:extLst>
              <a:ext uri="{FF2B5EF4-FFF2-40B4-BE49-F238E27FC236}">
                <a16:creationId xmlns="" xmlns:a16="http://schemas.microsoft.com/office/drawing/2014/main" id="{8C9D37B0-DB36-8B46-3EE5-848EE070FA13}"/>
              </a:ext>
              <a:ext uri="{C183D7F6-B498-43B3-948B-1728B52AA6E4}">
                <adec:decorative xmlns="" xmlns:adec="http://schemas.microsoft.com/office/drawing/2017/decorative" val="1"/>
              </a:ext>
            </a:extLst>
          </p:cNvPr>
          <p:cNvSpPr/>
          <p:nvPr userDrawn="1"/>
        </p:nvSpPr>
        <p:spPr>
          <a:xfrm rot="5400000" flipH="1">
            <a:off x="10265341" y="1968546"/>
            <a:ext cx="1937248" cy="1916069"/>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Freeform: Shape 33">
            <a:extLst>
              <a:ext uri="{FF2B5EF4-FFF2-40B4-BE49-F238E27FC236}">
                <a16:creationId xmlns="" xmlns:a16="http://schemas.microsoft.com/office/drawing/2014/main" id="{C49AE85A-7CA3-CA3E-CAC1-2D64B46897D6}"/>
              </a:ext>
              <a:ext uri="{C183D7F6-B498-43B3-948B-1728B52AA6E4}">
                <adec:decorative xmlns="" xmlns:adec="http://schemas.microsoft.com/office/drawing/2017/decorative" val="1"/>
              </a:ext>
            </a:extLst>
          </p:cNvPr>
          <p:cNvSpPr/>
          <p:nvPr userDrawn="1"/>
        </p:nvSpPr>
        <p:spPr>
          <a:xfrm rot="16200000" flipH="1" flipV="1">
            <a:off x="10263837" y="1970055"/>
            <a:ext cx="1940259" cy="1916067"/>
          </a:xfrm>
          <a:custGeom>
            <a:avLst/>
            <a:gdLst>
              <a:gd name="connsiteX0" fmla="*/ 0 w 2115288"/>
              <a:gd name="connsiteY0" fmla="*/ 2092083 h 2092083"/>
              <a:gd name="connsiteX1" fmla="*/ 0 w 2115288"/>
              <a:gd name="connsiteY1" fmla="*/ 0 h 2092083"/>
              <a:gd name="connsiteX2" fmla="*/ 2115288 w 2115288"/>
              <a:gd name="connsiteY2" fmla="*/ 0 h 2092083"/>
            </a:gdLst>
            <a:ahLst/>
            <a:cxnLst>
              <a:cxn ang="0">
                <a:pos x="connsiteX0" y="connsiteY0"/>
              </a:cxn>
              <a:cxn ang="0">
                <a:pos x="connsiteX1" y="connsiteY1"/>
              </a:cxn>
              <a:cxn ang="0">
                <a:pos x="connsiteX2" y="connsiteY2"/>
              </a:cxn>
            </a:cxnLst>
            <a:rect l="l" t="t" r="r" b="b"/>
            <a:pathLst>
              <a:path w="2115288" h="2092083">
                <a:moveTo>
                  <a:pt x="0" y="2092083"/>
                </a:moveTo>
                <a:lnTo>
                  <a:pt x="0" y="0"/>
                </a:lnTo>
                <a:lnTo>
                  <a:pt x="2115288"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Tree>
    <p:extLst>
      <p:ext uri="{BB962C8B-B14F-4D97-AF65-F5344CB8AC3E}">
        <p14:creationId xmlns="" xmlns:p14="http://schemas.microsoft.com/office/powerpoint/2010/main" val="452103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Photo 2">
    <p:spTree>
      <p:nvGrpSpPr>
        <p:cNvPr id="1" name=""/>
        <p:cNvGrpSpPr/>
        <p:nvPr/>
      </p:nvGrpSpPr>
      <p:grpSpPr>
        <a:xfrm>
          <a:off x="0" y="0"/>
          <a:ext cx="0" cy="0"/>
          <a:chOff x="0" y="0"/>
          <a:chExt cx="0" cy="0"/>
        </a:xfrm>
      </p:grpSpPr>
      <p:sp>
        <p:nvSpPr>
          <p:cNvPr id="24" name="Rectangle 23">
            <a:extLst>
              <a:ext uri="{FF2B5EF4-FFF2-40B4-BE49-F238E27FC236}">
                <a16:creationId xmlns="" xmlns:a16="http://schemas.microsoft.com/office/drawing/2014/main" id="{41F45E22-547F-B6E1-5F51-CFECC13B28B9}"/>
              </a:ext>
              <a:ext uri="{C183D7F6-B498-43B3-948B-1728B52AA6E4}">
                <adec:decorative xmlns="" xmlns:adec="http://schemas.microsoft.com/office/drawing/2017/decorative" val="1"/>
              </a:ext>
            </a:extLst>
          </p:cNvPr>
          <p:cNvSpPr/>
          <p:nvPr userDrawn="1"/>
        </p:nvSpPr>
        <p:spPr>
          <a:xfrm flipH="1">
            <a:off x="-7620" y="6245509"/>
            <a:ext cx="5134119" cy="6124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a:p>
        </p:txBody>
      </p:sp>
      <p:sp>
        <p:nvSpPr>
          <p:cNvPr id="14" name="Title 1">
            <a:extLst>
              <a:ext uri="{FF2B5EF4-FFF2-40B4-BE49-F238E27FC236}">
                <a16:creationId xmlns="" xmlns:a16="http://schemas.microsoft.com/office/drawing/2014/main" id="{AD43FFF1-DDFA-80AA-76D1-22BD8FF1A071}"/>
              </a:ext>
            </a:extLst>
          </p:cNvPr>
          <p:cNvSpPr>
            <a:spLocks noGrp="1"/>
          </p:cNvSpPr>
          <p:nvPr>
            <p:ph type="ctrTitle" hasCustomPrompt="1"/>
          </p:nvPr>
        </p:nvSpPr>
        <p:spPr>
          <a:xfrm>
            <a:off x="5432261" y="482261"/>
            <a:ext cx="5828395" cy="3987800"/>
          </a:xfrm>
        </p:spPr>
        <p:txBody>
          <a:bodyPr lIns="0" tIns="0" rIns="0" bIns="0" anchor="b">
            <a:noAutofit/>
          </a:bodyPr>
          <a:lstStyle>
            <a:lvl1pPr algn="r">
              <a:defRPr sz="5400"/>
            </a:lvl1pPr>
          </a:lstStyle>
          <a:p>
            <a:r>
              <a:rPr lang="en-US"/>
              <a:t>Click to edit Master title style</a:t>
            </a:r>
            <a:endParaRPr lang="x-none"/>
          </a:p>
        </p:txBody>
      </p:sp>
      <p:sp>
        <p:nvSpPr>
          <p:cNvPr id="16" name="Subtitle 2">
            <a:extLst>
              <a:ext uri="{FF2B5EF4-FFF2-40B4-BE49-F238E27FC236}">
                <a16:creationId xmlns="" xmlns:a16="http://schemas.microsoft.com/office/drawing/2014/main" id="{A507D3A1-9DD8-7489-4AF4-BA29A6CDB4CD}"/>
              </a:ext>
            </a:extLst>
          </p:cNvPr>
          <p:cNvSpPr>
            <a:spLocks noGrp="1"/>
          </p:cNvSpPr>
          <p:nvPr>
            <p:ph type="subTitle" idx="1" hasCustomPrompt="1"/>
          </p:nvPr>
        </p:nvSpPr>
        <p:spPr>
          <a:xfrm>
            <a:off x="5432262" y="4625355"/>
            <a:ext cx="5828396" cy="891675"/>
          </a:xfrm>
        </p:spPr>
        <p:txBody>
          <a:bodyPr>
            <a:noAutofit/>
          </a:bodyPr>
          <a:lstStyle>
            <a:lvl1pPr marL="0" indent="0" algn="r">
              <a:lnSpc>
                <a:spcPct val="100000"/>
              </a:lnSpc>
              <a:spcBef>
                <a:spcPts val="0"/>
              </a:spcBef>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26" name="Picture Placeholder 25">
            <a:extLst>
              <a:ext uri="{FF2B5EF4-FFF2-40B4-BE49-F238E27FC236}">
                <a16:creationId xmlns="" xmlns:a16="http://schemas.microsoft.com/office/drawing/2014/main" id="{035CA494-5B62-D1F6-0DF6-40D867589380}"/>
              </a:ext>
            </a:extLst>
          </p:cNvPr>
          <p:cNvSpPr>
            <a:spLocks noGrp="1"/>
          </p:cNvSpPr>
          <p:nvPr>
            <p:ph type="pic" sz="quarter" idx="20"/>
          </p:nvPr>
        </p:nvSpPr>
        <p:spPr>
          <a:xfrm>
            <a:off x="1364494" y="1339853"/>
            <a:ext cx="3762007" cy="4905375"/>
          </a:xfrm>
          <a:noFill/>
        </p:spPr>
        <p:txBody>
          <a:bodyPr/>
          <a:lstStyle/>
          <a:p>
            <a:endParaRPr lang="zh-CN" altLang="en-US"/>
          </a:p>
        </p:txBody>
      </p:sp>
      <p:sp>
        <p:nvSpPr>
          <p:cNvPr id="2" name="Content Placeholder 8">
            <a:extLst>
              <a:ext uri="{FF2B5EF4-FFF2-40B4-BE49-F238E27FC236}">
                <a16:creationId xmlns="" xmlns:a16="http://schemas.microsoft.com/office/drawing/2014/main" id="{00F3AF08-58B8-1240-DC7F-D213996B2AE8}"/>
              </a:ext>
              <a:ext uri="{C183D7F6-B498-43B3-948B-1728B52AA6E4}">
                <adec:decorative xmlns="" xmlns:adec="http://schemas.microsoft.com/office/drawing/2017/decorative" val="0"/>
              </a:ext>
            </a:extLst>
          </p:cNvPr>
          <p:cNvSpPr>
            <a:spLocks noGrp="1"/>
          </p:cNvSpPr>
          <p:nvPr>
            <p:ph sz="quarter" idx="17" hasCustomPrompt="1"/>
          </p:nvPr>
        </p:nvSpPr>
        <p:spPr>
          <a:xfrm>
            <a:off x="9671051" y="5982373"/>
            <a:ext cx="1589607" cy="266701"/>
          </a:xfrm>
        </p:spPr>
        <p:txBody>
          <a:bodyPr lIns="0" tIns="0" rIns="0" bIns="0" anchor="b">
            <a:noAutofit/>
          </a:bodyPr>
          <a:lstStyle>
            <a:lvl1pPr marL="0" indent="0" algn="r">
              <a:spcBef>
                <a:spcPts val="0"/>
              </a:spcBef>
              <a:buNone/>
              <a:defRPr sz="1600"/>
            </a:lvl1pPr>
            <a:lvl2pPr>
              <a:defRPr sz="1600"/>
            </a:lvl2pPr>
            <a:lvl3pPr>
              <a:defRPr sz="1600"/>
            </a:lvl3pPr>
            <a:lvl4pPr>
              <a:defRPr sz="1600"/>
            </a:lvl4pPr>
            <a:lvl5pPr>
              <a:defRPr sz="1600"/>
            </a:lvl5pPr>
          </a:lstStyle>
          <a:p>
            <a:r>
              <a:rPr lang="en-US" sz="1600"/>
              <a:t>Presenter Name</a:t>
            </a:r>
          </a:p>
        </p:txBody>
      </p:sp>
      <p:sp>
        <p:nvSpPr>
          <p:cNvPr id="15" name="Date Placeholder 3">
            <a:extLst>
              <a:ext uri="{FF2B5EF4-FFF2-40B4-BE49-F238E27FC236}">
                <a16:creationId xmlns="" xmlns:a16="http://schemas.microsoft.com/office/drawing/2014/main" id="{CAC3F6DD-F963-7D20-7D44-A9471028FBDD}"/>
              </a:ext>
            </a:extLst>
          </p:cNvPr>
          <p:cNvSpPr>
            <a:spLocks noGrp="1"/>
          </p:cNvSpPr>
          <p:nvPr>
            <p:ph type="dt" sz="half" idx="10"/>
          </p:nvPr>
        </p:nvSpPr>
        <p:spPr>
          <a:xfrm>
            <a:off x="657225"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3/26/2025</a:t>
            </a:fld>
            <a:endParaRPr lang="en-US"/>
          </a:p>
        </p:txBody>
      </p:sp>
      <p:sp>
        <p:nvSpPr>
          <p:cNvPr id="13" name="Footer Placeholder 4">
            <a:extLst>
              <a:ext uri="{FF2B5EF4-FFF2-40B4-BE49-F238E27FC236}">
                <a16:creationId xmlns="" xmlns:a16="http://schemas.microsoft.com/office/drawing/2014/main" id="{9D3E5DEB-74C0-2DEA-0038-2F0044213E79}"/>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12" name="Slide Number Placeholder 5">
            <a:extLst>
              <a:ext uri="{FF2B5EF4-FFF2-40B4-BE49-F238E27FC236}">
                <a16:creationId xmlns="" xmlns:a16="http://schemas.microsoft.com/office/drawing/2014/main" id="{8EFCC32E-F87E-343D-5B5C-6507310CA9C5}"/>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8" name="Rectangle 6">
            <a:extLst>
              <a:ext uri="{FF2B5EF4-FFF2-40B4-BE49-F238E27FC236}">
                <a16:creationId xmlns="" xmlns:a16="http://schemas.microsoft.com/office/drawing/2014/main" id="{30E8E679-660F-5B58-91D7-9E0CDF0AB691}"/>
              </a:ext>
              <a:ext uri="{C183D7F6-B498-43B3-948B-1728B52AA6E4}">
                <adec:decorative xmlns="" xmlns:adec="http://schemas.microsoft.com/office/drawing/2017/decorative" val="1"/>
              </a:ext>
            </a:extLst>
          </p:cNvPr>
          <p:cNvSpPr/>
          <p:nvPr userDrawn="1"/>
        </p:nvSpPr>
        <p:spPr>
          <a:xfrm rot="10800000">
            <a:off x="1" y="-3"/>
            <a:ext cx="1360675" cy="22320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5" name="Freeform: Shape 59">
            <a:extLst>
              <a:ext uri="{FF2B5EF4-FFF2-40B4-BE49-F238E27FC236}">
                <a16:creationId xmlns="" xmlns:a16="http://schemas.microsoft.com/office/drawing/2014/main" id="{8587E180-57E3-C8FA-E365-AB365B7F4601}"/>
              </a:ext>
              <a:ext uri="{C183D7F6-B498-43B3-948B-1728B52AA6E4}">
                <adec:decorative xmlns="" xmlns:adec="http://schemas.microsoft.com/office/drawing/2017/decorative" val="1"/>
              </a:ext>
            </a:extLst>
          </p:cNvPr>
          <p:cNvSpPr/>
          <p:nvPr userDrawn="1"/>
        </p:nvSpPr>
        <p:spPr>
          <a:xfrm flipH="1" flipV="1">
            <a:off x="7937" y="-5"/>
            <a:ext cx="1352739" cy="2232015"/>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6" name="Rectangle 6">
            <a:extLst>
              <a:ext uri="{FF2B5EF4-FFF2-40B4-BE49-F238E27FC236}">
                <a16:creationId xmlns="" xmlns:a16="http://schemas.microsoft.com/office/drawing/2014/main" id="{9C2F644D-1D4F-6486-A506-5B5A7BE49847}"/>
              </a:ext>
              <a:ext uri="{C183D7F6-B498-43B3-948B-1728B52AA6E4}">
                <adec:decorative xmlns="" xmlns:adec="http://schemas.microsoft.com/office/drawing/2017/decorative" val="1"/>
              </a:ext>
            </a:extLst>
          </p:cNvPr>
          <p:cNvSpPr/>
          <p:nvPr userDrawn="1"/>
        </p:nvSpPr>
        <p:spPr>
          <a:xfrm rot="10800000">
            <a:off x="0" y="2232018"/>
            <a:ext cx="1360677" cy="1916648"/>
          </a:xfrm>
          <a:prstGeom prst="rect">
            <a:avLst/>
          </a:prstGeom>
          <a:solidFill>
            <a:schemeClr val="accent1"/>
          </a:solidFill>
          <a:ln w="9525" cap="flat">
            <a:noFill/>
            <a:prstDash val="solid"/>
            <a:miter/>
          </a:ln>
        </p:spPr>
        <p:txBody>
          <a:bodyPr rtlCol="0" anchor="ctr"/>
          <a:lstStyle/>
          <a:p>
            <a:pPr lvl="0"/>
            <a:endParaRPr lang="zh-CN" altLang="en-US">
              <a:solidFill>
                <a:schemeClr val="tx1"/>
              </a:solidFill>
            </a:endParaRPr>
          </a:p>
        </p:txBody>
      </p:sp>
      <p:sp>
        <p:nvSpPr>
          <p:cNvPr id="28" name="Freeform: Shape 9">
            <a:extLst>
              <a:ext uri="{FF2B5EF4-FFF2-40B4-BE49-F238E27FC236}">
                <a16:creationId xmlns="" xmlns:a16="http://schemas.microsoft.com/office/drawing/2014/main" id="{155A9F5C-6C2B-B9A0-9DF2-D4B82FBE66C1}"/>
              </a:ext>
              <a:ext uri="{C183D7F6-B498-43B3-948B-1728B52AA6E4}">
                <adec:decorative xmlns="" xmlns:adec="http://schemas.microsoft.com/office/drawing/2017/decorative" val="1"/>
              </a:ext>
            </a:extLst>
          </p:cNvPr>
          <p:cNvSpPr/>
          <p:nvPr userDrawn="1"/>
        </p:nvSpPr>
        <p:spPr>
          <a:xfrm flipV="1">
            <a:off x="2" y="3471540"/>
            <a:ext cx="1360679" cy="677127"/>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21" name="Rectangle 8">
            <a:extLst>
              <a:ext uri="{FF2B5EF4-FFF2-40B4-BE49-F238E27FC236}">
                <a16:creationId xmlns="" xmlns:a16="http://schemas.microsoft.com/office/drawing/2014/main" id="{6B928C87-B3CE-A38B-38D7-B0948D3E440C}"/>
              </a:ext>
              <a:ext uri="{C183D7F6-B498-43B3-948B-1728B52AA6E4}">
                <adec:decorative xmlns="" xmlns:adec="http://schemas.microsoft.com/office/drawing/2017/decorative" val="1"/>
              </a:ext>
            </a:extLst>
          </p:cNvPr>
          <p:cNvSpPr/>
          <p:nvPr userDrawn="1"/>
        </p:nvSpPr>
        <p:spPr>
          <a:xfrm rot="10800000" flipV="1">
            <a:off x="-1" y="4148668"/>
            <a:ext cx="1360677" cy="20968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Freeform: Shape 59">
            <a:extLst>
              <a:ext uri="{FF2B5EF4-FFF2-40B4-BE49-F238E27FC236}">
                <a16:creationId xmlns="" xmlns:a16="http://schemas.microsoft.com/office/drawing/2014/main" id="{1F867251-402A-C2DE-7D05-B8E48B7E7C9B}"/>
              </a:ext>
              <a:ext uri="{C183D7F6-B498-43B3-948B-1728B52AA6E4}">
                <adec:decorative xmlns="" xmlns:adec="http://schemas.microsoft.com/office/drawing/2017/decorative" val="1"/>
              </a:ext>
            </a:extLst>
          </p:cNvPr>
          <p:cNvSpPr/>
          <p:nvPr userDrawn="1"/>
        </p:nvSpPr>
        <p:spPr>
          <a:xfrm flipH="1" flipV="1">
            <a:off x="2" y="4148663"/>
            <a:ext cx="1360679" cy="209684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0" name="Rectangle 8">
            <a:extLst>
              <a:ext uri="{FF2B5EF4-FFF2-40B4-BE49-F238E27FC236}">
                <a16:creationId xmlns="" xmlns:a16="http://schemas.microsoft.com/office/drawing/2014/main" id="{1B4E1136-DFDD-32BF-5846-514278A0F779}"/>
              </a:ext>
              <a:ext uri="{C183D7F6-B498-43B3-948B-1728B52AA6E4}">
                <adec:decorative xmlns="" xmlns:adec="http://schemas.microsoft.com/office/drawing/2017/decorative" val="1"/>
              </a:ext>
            </a:extLst>
          </p:cNvPr>
          <p:cNvSpPr/>
          <p:nvPr userDrawn="1"/>
        </p:nvSpPr>
        <p:spPr>
          <a:xfrm rot="16200000" flipH="1">
            <a:off x="10734332" y="-700191"/>
            <a:ext cx="274322"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9">
            <a:extLst>
              <a:ext uri="{FF2B5EF4-FFF2-40B4-BE49-F238E27FC236}">
                <a16:creationId xmlns="" xmlns:a16="http://schemas.microsoft.com/office/drawing/2014/main" id="{4973B099-8DFA-53FB-1105-A26CC36014D5}"/>
              </a:ext>
              <a:ext uri="{C183D7F6-B498-43B3-948B-1728B52AA6E4}">
                <adec:decorative xmlns="" xmlns:adec="http://schemas.microsoft.com/office/drawing/2017/decorative" val="1"/>
              </a:ext>
            </a:extLst>
          </p:cNvPr>
          <p:cNvSpPr/>
          <p:nvPr userDrawn="1"/>
        </p:nvSpPr>
        <p:spPr>
          <a:xfrm rot="16200000" flipH="1">
            <a:off x="11814480" y="-103514"/>
            <a:ext cx="274322"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 xmlns:p14="http://schemas.microsoft.com/office/powerpoint/2010/main" val="13907188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equence Number 1">
    <p:spTree>
      <p:nvGrpSpPr>
        <p:cNvPr id="1" name=""/>
        <p:cNvGrpSpPr/>
        <p:nvPr/>
      </p:nvGrpSpPr>
      <p:grpSpPr>
        <a:xfrm>
          <a:off x="0" y="0"/>
          <a:ext cx="0" cy="0"/>
          <a:chOff x="0" y="0"/>
          <a:chExt cx="0" cy="0"/>
        </a:xfrm>
      </p:grpSpPr>
      <p:sp>
        <p:nvSpPr>
          <p:cNvPr id="16" name="Rectangle 8">
            <a:extLst>
              <a:ext uri="{FF2B5EF4-FFF2-40B4-BE49-F238E27FC236}">
                <a16:creationId xmlns="" xmlns:a16="http://schemas.microsoft.com/office/drawing/2014/main" id="{5EA40962-D6F9-CBBE-FF2C-4EC3830F9DAA}"/>
              </a:ext>
              <a:ext uri="{C183D7F6-B498-43B3-948B-1728B52AA6E4}">
                <adec:decorative xmlns="" xmlns:adec="http://schemas.microsoft.com/office/drawing/2017/decorative" val="1"/>
              </a:ext>
            </a:extLst>
          </p:cNvPr>
          <p:cNvSpPr/>
          <p:nvPr userDrawn="1"/>
        </p:nvSpPr>
        <p:spPr>
          <a:xfrm rot="10800000" flipH="1" flipV="1">
            <a:off x="1" y="4558433"/>
            <a:ext cx="1498043"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Shape 59">
            <a:extLst>
              <a:ext uri="{FF2B5EF4-FFF2-40B4-BE49-F238E27FC236}">
                <a16:creationId xmlns="" xmlns:a16="http://schemas.microsoft.com/office/drawing/2014/main" id="{EC816DDB-9EA2-DF6E-AAED-1B18863E588F}"/>
              </a:ext>
              <a:ext uri="{C183D7F6-B498-43B3-948B-1728B52AA6E4}">
                <adec:decorative xmlns="" xmlns:adec="http://schemas.microsoft.com/office/drawing/2017/decorative" val="1"/>
              </a:ext>
            </a:extLst>
          </p:cNvPr>
          <p:cNvSpPr/>
          <p:nvPr userDrawn="1"/>
        </p:nvSpPr>
        <p:spPr>
          <a:xfrm flipV="1">
            <a:off x="1" y="4558438"/>
            <a:ext cx="1498043"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5" name="Rectangle 8">
            <a:extLst>
              <a:ext uri="{FF2B5EF4-FFF2-40B4-BE49-F238E27FC236}">
                <a16:creationId xmlns="" xmlns:a16="http://schemas.microsoft.com/office/drawing/2014/main" id="{A04F26B9-B28E-8D10-94D1-04FE26C51C1B}"/>
              </a:ext>
              <a:ext uri="{C183D7F6-B498-43B3-948B-1728B52AA6E4}">
                <adec:decorative xmlns="" xmlns:adec="http://schemas.microsoft.com/office/drawing/2017/decorative" val="1"/>
              </a:ext>
            </a:extLst>
          </p:cNvPr>
          <p:cNvSpPr/>
          <p:nvPr userDrawn="1"/>
        </p:nvSpPr>
        <p:spPr>
          <a:xfrm rot="10800000" flipV="1">
            <a:off x="10693957" y="4558433"/>
            <a:ext cx="1498043"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 xmlns:a16="http://schemas.microsoft.com/office/drawing/2014/main" id="{4947CEF4-1632-7EBE-80C3-C52AE183F60D}"/>
              </a:ext>
              <a:ext uri="{C183D7F6-B498-43B3-948B-1728B52AA6E4}">
                <adec:decorative xmlns="" xmlns:adec="http://schemas.microsoft.com/office/drawing/2017/decorative" val="1"/>
              </a:ext>
            </a:extLst>
          </p:cNvPr>
          <p:cNvSpPr/>
          <p:nvPr userDrawn="1"/>
        </p:nvSpPr>
        <p:spPr>
          <a:xfrm flipH="1" flipV="1">
            <a:off x="10693957" y="4558438"/>
            <a:ext cx="1498043"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3" name="Text Placeholder 2">
            <a:extLst>
              <a:ext uri="{C183D7F6-B498-43B3-948B-1728B52AA6E4}">
                <adec:decorative xmlns="" xmlns:adec="http://schemas.microsoft.com/office/drawing/2017/decorative" val="0"/>
              </a:ext>
            </a:extLst>
          </p:cNvPr>
          <p:cNvSpPr>
            <a:spLocks noGrp="1"/>
          </p:cNvSpPr>
          <p:nvPr>
            <p:ph type="body" idx="1" hasCustomPrompt="1"/>
          </p:nvPr>
        </p:nvSpPr>
        <p:spPr>
          <a:xfrm>
            <a:off x="5680043" y="1649963"/>
            <a:ext cx="831916" cy="597807"/>
          </a:xfrm>
        </p:spPr>
        <p:txBody>
          <a:bodyPr lIns="0" tIns="0" rIns="0" bIns="0" anchor="b">
            <a:noAutofit/>
          </a:bodyPr>
          <a:lstStyle>
            <a:lvl1pPr marL="0" indent="0" algn="ctr">
              <a:buNone/>
              <a:defRPr sz="2600" baseline="0">
                <a:solidFill>
                  <a:schemeClr val="tx1"/>
                </a:solidFill>
                <a:latin typeface="+mj-lt"/>
                <a:ea typeface="+mj-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01</a:t>
            </a:r>
          </a:p>
        </p:txBody>
      </p:sp>
      <p:sp>
        <p:nvSpPr>
          <p:cNvPr id="7" name="Title 6">
            <a:extLst>
              <a:ext uri="{FF2B5EF4-FFF2-40B4-BE49-F238E27FC236}">
                <a16:creationId xmlns="" xmlns:a16="http://schemas.microsoft.com/office/drawing/2014/main" id="{3575A47E-66DF-0DFE-6068-FCE75A83C7A8}"/>
              </a:ext>
            </a:extLst>
          </p:cNvPr>
          <p:cNvSpPr>
            <a:spLocks noGrp="1"/>
          </p:cNvSpPr>
          <p:nvPr>
            <p:ph type="title" hasCustomPrompt="1"/>
          </p:nvPr>
        </p:nvSpPr>
        <p:spPr>
          <a:xfrm>
            <a:off x="2728204" y="2558840"/>
            <a:ext cx="6735597" cy="2536289"/>
          </a:xfrm>
        </p:spPr>
        <p:txBody>
          <a:bodyPr lIns="0" tIns="0" rIns="0" bIns="0" anchor="t">
            <a:noAutofit/>
          </a:bodyPr>
          <a:lstStyle>
            <a:lvl1pPr algn="ctr">
              <a:defRPr sz="5400">
                <a:solidFill>
                  <a:schemeClr val="tx1"/>
                </a:solidFill>
              </a:defRPr>
            </a:lvl1pPr>
          </a:lstStyle>
          <a:p>
            <a:r>
              <a:rPr lang="en-US"/>
              <a:t>Click to edit Master title style</a:t>
            </a:r>
            <a:endParaRPr lang="x-none"/>
          </a:p>
        </p:txBody>
      </p:sp>
      <p:sp>
        <p:nvSpPr>
          <p:cNvPr id="12" name="Date Placeholder 3">
            <a:extLst>
              <a:ext uri="{FF2B5EF4-FFF2-40B4-BE49-F238E27FC236}">
                <a16:creationId xmlns="" xmlns:a16="http://schemas.microsoft.com/office/drawing/2014/main" id="{9054A355-1144-8E9E-0708-A56938F03394}"/>
              </a:ext>
            </a:extLst>
          </p:cNvPr>
          <p:cNvSpPr>
            <a:spLocks noGrp="1"/>
          </p:cNvSpPr>
          <p:nvPr>
            <p:ph type="dt" sz="half" idx="13"/>
          </p:nvPr>
        </p:nvSpPr>
        <p:spPr>
          <a:xfrm>
            <a:off x="657225"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3/26/2025</a:t>
            </a:fld>
            <a:endParaRPr lang="en-US"/>
          </a:p>
        </p:txBody>
      </p:sp>
      <p:sp>
        <p:nvSpPr>
          <p:cNvPr id="11" name="Footer Placeholder 4">
            <a:extLst>
              <a:ext uri="{FF2B5EF4-FFF2-40B4-BE49-F238E27FC236}">
                <a16:creationId xmlns="" xmlns:a16="http://schemas.microsoft.com/office/drawing/2014/main" id="{DB79E66C-660C-8962-2CA8-5B57D171332E}"/>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6" name="Slide Number Placeholder 5">
            <a:extLst>
              <a:ext uri="{FF2B5EF4-FFF2-40B4-BE49-F238E27FC236}">
                <a16:creationId xmlns=""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15" name="Rectangle 6">
            <a:extLst>
              <a:ext uri="{FF2B5EF4-FFF2-40B4-BE49-F238E27FC236}">
                <a16:creationId xmlns="" xmlns:a16="http://schemas.microsoft.com/office/drawing/2014/main" id="{AE61E74D-D5FA-5080-2F53-0087775B372B}"/>
              </a:ext>
              <a:ext uri="{C183D7F6-B498-43B3-948B-1728B52AA6E4}">
                <adec:decorative xmlns="" xmlns:adec="http://schemas.microsoft.com/office/drawing/2017/decorative" val="1"/>
              </a:ext>
            </a:extLst>
          </p:cNvPr>
          <p:cNvSpPr/>
          <p:nvPr userDrawn="1"/>
        </p:nvSpPr>
        <p:spPr>
          <a:xfrm rot="10800000" flipH="1">
            <a:off x="4"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8" name="Freeform: Shape 59">
            <a:extLst>
              <a:ext uri="{FF2B5EF4-FFF2-40B4-BE49-F238E27FC236}">
                <a16:creationId xmlns="" xmlns:a16="http://schemas.microsoft.com/office/drawing/2014/main" id="{470C155E-4CCC-564B-027C-CDC41E373939}"/>
              </a:ext>
              <a:ext uri="{C183D7F6-B498-43B3-948B-1728B52AA6E4}">
                <adec:decorative xmlns="" xmlns:adec="http://schemas.microsoft.com/office/drawing/2017/decorative" val="1"/>
              </a:ext>
            </a:extLst>
          </p:cNvPr>
          <p:cNvSpPr/>
          <p:nvPr userDrawn="1"/>
        </p:nvSpPr>
        <p:spPr>
          <a:xfrm flipV="1">
            <a:off x="1" y="-1"/>
            <a:ext cx="1489339"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4" name="Rectangle 6">
            <a:extLst>
              <a:ext uri="{FF2B5EF4-FFF2-40B4-BE49-F238E27FC236}">
                <a16:creationId xmlns="" xmlns:a16="http://schemas.microsoft.com/office/drawing/2014/main" id="{7285D770-FD07-EC97-B009-40BA4F4D0F55}"/>
              </a:ext>
              <a:ext uri="{C183D7F6-B498-43B3-948B-1728B52AA6E4}">
                <adec:decorative xmlns="" xmlns:adec="http://schemas.microsoft.com/office/drawing/2017/decorative" val="1"/>
              </a:ext>
            </a:extLst>
          </p:cNvPr>
          <p:cNvSpPr/>
          <p:nvPr userDrawn="1"/>
        </p:nvSpPr>
        <p:spPr>
          <a:xfrm rot="10800000" flipH="1">
            <a:off x="4" y="2456498"/>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5" name="Freeform: Shape 9">
            <a:extLst>
              <a:ext uri="{FF2B5EF4-FFF2-40B4-BE49-F238E27FC236}">
                <a16:creationId xmlns="" xmlns:a16="http://schemas.microsoft.com/office/drawing/2014/main" id="{9F696CCD-6826-7E03-C9F2-76B5BC139752}"/>
              </a:ext>
              <a:ext uri="{C183D7F6-B498-43B3-948B-1728B52AA6E4}">
                <adec:decorative xmlns="" xmlns:adec="http://schemas.microsoft.com/office/drawing/2017/decorative" val="1"/>
              </a:ext>
            </a:extLst>
          </p:cNvPr>
          <p:cNvSpPr/>
          <p:nvPr userDrawn="1"/>
        </p:nvSpPr>
        <p:spPr>
          <a:xfrm flipV="1">
            <a:off x="0" y="3813299"/>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4" name="Rectangle 6">
            <a:extLst>
              <a:ext uri="{FF2B5EF4-FFF2-40B4-BE49-F238E27FC236}">
                <a16:creationId xmlns="" xmlns:a16="http://schemas.microsoft.com/office/drawing/2014/main" id="{91A24A50-A008-86B3-5F54-E8B7B3A9C733}"/>
              </a:ext>
              <a:ext uri="{C183D7F6-B498-43B3-948B-1728B52AA6E4}">
                <adec:decorative xmlns="" xmlns:adec="http://schemas.microsoft.com/office/drawing/2017/decorative" val="1"/>
              </a:ext>
            </a:extLst>
          </p:cNvPr>
          <p:cNvSpPr/>
          <p:nvPr userDrawn="1"/>
        </p:nvSpPr>
        <p:spPr>
          <a:xfrm rot="10800000">
            <a:off x="10693961"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9" name="Freeform: Shape 59">
            <a:extLst>
              <a:ext uri="{FF2B5EF4-FFF2-40B4-BE49-F238E27FC236}">
                <a16:creationId xmlns="" xmlns:a16="http://schemas.microsoft.com/office/drawing/2014/main" id="{C476D228-FB57-F7F8-C68A-E3413EFE8ED5}"/>
              </a:ext>
              <a:ext uri="{C183D7F6-B498-43B3-948B-1728B52AA6E4}">
                <adec:decorative xmlns="" xmlns:adec="http://schemas.microsoft.com/office/drawing/2017/decorative" val="1"/>
              </a:ext>
            </a:extLst>
          </p:cNvPr>
          <p:cNvSpPr/>
          <p:nvPr userDrawn="1"/>
        </p:nvSpPr>
        <p:spPr>
          <a:xfrm flipH="1" flipV="1">
            <a:off x="10702661" y="-1"/>
            <a:ext cx="1489339"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 name="Rectangle 6">
            <a:extLst>
              <a:ext uri="{FF2B5EF4-FFF2-40B4-BE49-F238E27FC236}">
                <a16:creationId xmlns="" xmlns:a16="http://schemas.microsoft.com/office/drawing/2014/main" id="{03673381-EECC-4D46-EDE7-C5E028BE1F76}"/>
              </a:ext>
              <a:ext uri="{C183D7F6-B498-43B3-948B-1728B52AA6E4}">
                <adec:decorative xmlns="" xmlns:adec="http://schemas.microsoft.com/office/drawing/2017/decorative" val="1"/>
              </a:ext>
            </a:extLst>
          </p:cNvPr>
          <p:cNvSpPr/>
          <p:nvPr userDrawn="1"/>
        </p:nvSpPr>
        <p:spPr>
          <a:xfrm rot="10800000">
            <a:off x="10693961" y="2456498"/>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6" name="Freeform: Shape 9">
            <a:extLst>
              <a:ext uri="{FF2B5EF4-FFF2-40B4-BE49-F238E27FC236}">
                <a16:creationId xmlns="" xmlns:a16="http://schemas.microsoft.com/office/drawing/2014/main" id="{4441DE95-147E-9B38-A464-7A9CF35CE2CE}"/>
              </a:ext>
              <a:ext uri="{C183D7F6-B498-43B3-948B-1728B52AA6E4}">
                <adec:decorative xmlns="" xmlns:adec="http://schemas.microsoft.com/office/drawing/2017/decorative" val="1"/>
              </a:ext>
            </a:extLst>
          </p:cNvPr>
          <p:cNvSpPr/>
          <p:nvPr userDrawn="1"/>
        </p:nvSpPr>
        <p:spPr>
          <a:xfrm flipV="1">
            <a:off x="10693959" y="3813299"/>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Tree>
    <p:extLst>
      <p:ext uri="{BB962C8B-B14F-4D97-AF65-F5344CB8AC3E}">
        <p14:creationId xmlns="" xmlns:p14="http://schemas.microsoft.com/office/powerpoint/2010/main" val="28530379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Header, Photo 1">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9591D9F7-2AF5-7E15-28CD-C5189318CC9A}"/>
              </a:ext>
              <a:ext uri="{C183D7F6-B498-43B3-948B-1728B52AA6E4}">
                <adec:decorative xmlns="" xmlns:adec="http://schemas.microsoft.com/office/drawing/2017/decorative" val="1"/>
              </a:ext>
            </a:extLst>
          </p:cNvPr>
          <p:cNvSpPr/>
          <p:nvPr userDrawn="1"/>
        </p:nvSpPr>
        <p:spPr>
          <a:xfrm>
            <a:off x="10010778" y="0"/>
            <a:ext cx="2181225"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 xmlns:a16="http://schemas.microsoft.com/office/drawing/2014/main" id="{FF402BE0-455F-CF23-B696-A4F06F441098}"/>
              </a:ext>
              <a:ext uri="{C183D7F6-B498-43B3-948B-1728B52AA6E4}">
                <adec:decorative xmlns="" xmlns:adec="http://schemas.microsoft.com/office/drawing/2017/decorative" val="1"/>
              </a:ext>
            </a:extLst>
          </p:cNvPr>
          <p:cNvSpPr/>
          <p:nvPr userDrawn="1"/>
        </p:nvSpPr>
        <p:spPr>
          <a:xfrm>
            <a:off x="11191876" y="5862641"/>
            <a:ext cx="1000125" cy="10001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itle 6">
            <a:extLst>
              <a:ext uri="{FF2B5EF4-FFF2-40B4-BE49-F238E27FC236}">
                <a16:creationId xmlns="" xmlns:a16="http://schemas.microsoft.com/office/drawing/2014/main" id="{3575A47E-66DF-0DFE-6068-FCE75A83C7A8}"/>
              </a:ext>
            </a:extLst>
          </p:cNvPr>
          <p:cNvSpPr>
            <a:spLocks noGrp="1"/>
          </p:cNvSpPr>
          <p:nvPr>
            <p:ph type="title" hasCustomPrompt="1"/>
          </p:nvPr>
        </p:nvSpPr>
        <p:spPr>
          <a:xfrm>
            <a:off x="1022364" y="2558836"/>
            <a:ext cx="6735597" cy="3793838"/>
          </a:xfrm>
        </p:spPr>
        <p:txBody>
          <a:bodyPr lIns="0" tIns="0" rIns="0" bIns="0" anchor="t">
            <a:noAutofit/>
          </a:bodyPr>
          <a:lstStyle>
            <a:lvl1pPr>
              <a:defRPr sz="5400">
                <a:solidFill>
                  <a:schemeClr val="tx1"/>
                </a:solidFill>
              </a:defRPr>
            </a:lvl1pPr>
          </a:lstStyle>
          <a:p>
            <a:r>
              <a:rPr lang="en-US"/>
              <a:t>Click to edit Master title style</a:t>
            </a:r>
            <a:endParaRPr lang="x-none"/>
          </a:p>
        </p:txBody>
      </p:sp>
      <p:sp>
        <p:nvSpPr>
          <p:cNvPr id="18" name="Picture Placeholder 17">
            <a:extLst>
              <a:ext uri="{FF2B5EF4-FFF2-40B4-BE49-F238E27FC236}">
                <a16:creationId xmlns="" xmlns:a16="http://schemas.microsoft.com/office/drawing/2014/main" id="{54D9E87A-1CDC-4014-2314-39FC7B07C83B}"/>
              </a:ext>
            </a:extLst>
          </p:cNvPr>
          <p:cNvSpPr>
            <a:spLocks noGrp="1"/>
          </p:cNvSpPr>
          <p:nvPr>
            <p:ph type="pic" sz="quarter" idx="10"/>
          </p:nvPr>
        </p:nvSpPr>
        <p:spPr>
          <a:xfrm>
            <a:off x="7961313" y="1316038"/>
            <a:ext cx="3230563" cy="4541837"/>
          </a:xfrm>
          <a:noFill/>
        </p:spPr>
        <p:txBody>
          <a:bodyPr/>
          <a:lstStyle/>
          <a:p>
            <a:endParaRPr lang="zh-CN" altLang="en-US"/>
          </a:p>
        </p:txBody>
      </p:sp>
      <p:sp>
        <p:nvSpPr>
          <p:cNvPr id="12" name="Date Placeholder 3">
            <a:extLst>
              <a:ext uri="{FF2B5EF4-FFF2-40B4-BE49-F238E27FC236}">
                <a16:creationId xmlns="" xmlns:a16="http://schemas.microsoft.com/office/drawing/2014/main" id="{9054A355-1144-8E9E-0708-A56938F03394}"/>
              </a:ext>
            </a:extLst>
          </p:cNvPr>
          <p:cNvSpPr>
            <a:spLocks noGrp="1"/>
          </p:cNvSpPr>
          <p:nvPr>
            <p:ph type="dt" sz="half" idx="13"/>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11" name="Footer Placeholder 4">
            <a:extLst>
              <a:ext uri="{FF2B5EF4-FFF2-40B4-BE49-F238E27FC236}">
                <a16:creationId xmlns="" xmlns:a16="http://schemas.microsoft.com/office/drawing/2014/main" id="{DB79E66C-660C-8962-2CA8-5B57D171332E}"/>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6" name="Slide Number Placeholder 5">
            <a:extLst>
              <a:ext uri="{FF2B5EF4-FFF2-40B4-BE49-F238E27FC236}">
                <a16:creationId xmlns=""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4" name="Freeform: Shape 13">
            <a:extLst>
              <a:ext uri="{FF2B5EF4-FFF2-40B4-BE49-F238E27FC236}">
                <a16:creationId xmlns="" xmlns:a16="http://schemas.microsoft.com/office/drawing/2014/main" id="{EADD3443-0734-5152-8D04-B2D94110150A}"/>
              </a:ext>
              <a:ext uri="{C183D7F6-B498-43B3-948B-1728B52AA6E4}">
                <adec:decorative xmlns="" xmlns:adec="http://schemas.microsoft.com/office/drawing/2017/decorative" val="1"/>
              </a:ext>
            </a:extLst>
          </p:cNvPr>
          <p:cNvSpPr/>
          <p:nvPr userDrawn="1"/>
        </p:nvSpPr>
        <p:spPr>
          <a:xfrm>
            <a:off x="6972303"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4">
            <a:extLst>
              <a:ext uri="{FF2B5EF4-FFF2-40B4-BE49-F238E27FC236}">
                <a16:creationId xmlns="" xmlns:a16="http://schemas.microsoft.com/office/drawing/2014/main" id="{90703BCA-69C2-3D24-7F07-71DD32C3B700}"/>
              </a:ext>
              <a:ext uri="{C183D7F6-B498-43B3-948B-1728B52AA6E4}">
                <adec:decorative xmlns="" xmlns:adec="http://schemas.microsoft.com/office/drawing/2017/decorative" val="1"/>
              </a:ext>
            </a:extLst>
          </p:cNvPr>
          <p:cNvSpPr/>
          <p:nvPr userDrawn="1"/>
        </p:nvSpPr>
        <p:spPr>
          <a:xfrm>
            <a:off x="7600954"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 xmlns:p14="http://schemas.microsoft.com/office/powerpoint/2010/main" val="38855414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Header, Photo 2">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9591D9F7-2AF5-7E15-28CD-C5189318CC9A}"/>
              </a:ext>
              <a:ext uri="{C183D7F6-B498-43B3-948B-1728B52AA6E4}">
                <adec:decorative xmlns="" xmlns:adec="http://schemas.microsoft.com/office/drawing/2017/decorative" val="1"/>
              </a:ext>
            </a:extLst>
          </p:cNvPr>
          <p:cNvSpPr/>
          <p:nvPr userDrawn="1"/>
        </p:nvSpPr>
        <p:spPr>
          <a:xfrm flipH="1">
            <a:off x="2" y="0"/>
            <a:ext cx="2181225"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a:extLst>
              <a:ext uri="{FF2B5EF4-FFF2-40B4-BE49-F238E27FC236}">
                <a16:creationId xmlns="" xmlns:a16="http://schemas.microsoft.com/office/drawing/2014/main" id="{FF402BE0-455F-CF23-B696-A4F06F441098}"/>
              </a:ext>
              <a:ext uri="{C183D7F6-B498-43B3-948B-1728B52AA6E4}">
                <adec:decorative xmlns="" xmlns:adec="http://schemas.microsoft.com/office/drawing/2017/decorative" val="1"/>
              </a:ext>
            </a:extLst>
          </p:cNvPr>
          <p:cNvSpPr/>
          <p:nvPr userDrawn="1"/>
        </p:nvSpPr>
        <p:spPr>
          <a:xfrm flipH="1">
            <a:off x="0" y="5862641"/>
            <a:ext cx="1000125" cy="10001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itle 6">
            <a:extLst>
              <a:ext uri="{FF2B5EF4-FFF2-40B4-BE49-F238E27FC236}">
                <a16:creationId xmlns="" xmlns:a16="http://schemas.microsoft.com/office/drawing/2014/main" id="{3575A47E-66DF-0DFE-6068-FCE75A83C7A8}"/>
              </a:ext>
            </a:extLst>
          </p:cNvPr>
          <p:cNvSpPr>
            <a:spLocks noGrp="1"/>
          </p:cNvSpPr>
          <p:nvPr>
            <p:ph type="title" hasCustomPrompt="1"/>
          </p:nvPr>
        </p:nvSpPr>
        <p:spPr>
          <a:xfrm>
            <a:off x="4446655" y="2558836"/>
            <a:ext cx="6735597" cy="3793838"/>
          </a:xfrm>
        </p:spPr>
        <p:txBody>
          <a:bodyPr lIns="0" tIns="0" rIns="0" bIns="0" anchor="t">
            <a:noAutofit/>
          </a:bodyPr>
          <a:lstStyle>
            <a:lvl1pPr algn="r">
              <a:defRPr sz="5400">
                <a:solidFill>
                  <a:schemeClr val="tx1"/>
                </a:solidFill>
              </a:defRPr>
            </a:lvl1pPr>
          </a:lstStyle>
          <a:p>
            <a:r>
              <a:rPr lang="en-US"/>
              <a:t>Click to edit Master title style</a:t>
            </a:r>
            <a:endParaRPr lang="x-none"/>
          </a:p>
        </p:txBody>
      </p:sp>
      <p:sp>
        <p:nvSpPr>
          <p:cNvPr id="18" name="Picture Placeholder 17">
            <a:extLst>
              <a:ext uri="{FF2B5EF4-FFF2-40B4-BE49-F238E27FC236}">
                <a16:creationId xmlns="" xmlns:a16="http://schemas.microsoft.com/office/drawing/2014/main" id="{54D9E87A-1CDC-4014-2314-39FC7B07C83B}"/>
              </a:ext>
            </a:extLst>
          </p:cNvPr>
          <p:cNvSpPr>
            <a:spLocks noGrp="1"/>
          </p:cNvSpPr>
          <p:nvPr>
            <p:ph type="pic" sz="quarter" idx="10"/>
          </p:nvPr>
        </p:nvSpPr>
        <p:spPr>
          <a:xfrm flipH="1">
            <a:off x="1000125" y="1316037"/>
            <a:ext cx="3230563" cy="4541837"/>
          </a:xfrm>
          <a:noFill/>
        </p:spPr>
        <p:txBody>
          <a:bodyPr/>
          <a:lstStyle/>
          <a:p>
            <a:endParaRPr lang="zh-CN" altLang="en-US"/>
          </a:p>
        </p:txBody>
      </p:sp>
      <p:sp>
        <p:nvSpPr>
          <p:cNvPr id="2" name="Date Placeholder 3">
            <a:extLst>
              <a:ext uri="{FF2B5EF4-FFF2-40B4-BE49-F238E27FC236}">
                <a16:creationId xmlns="" xmlns:a16="http://schemas.microsoft.com/office/drawing/2014/main" id="{940B915B-DDF9-DD98-A561-3684DEE38343}"/>
              </a:ext>
            </a:extLst>
          </p:cNvPr>
          <p:cNvSpPr>
            <a:spLocks noGrp="1"/>
          </p:cNvSpPr>
          <p:nvPr>
            <p:ph type="dt" sz="half" idx="13"/>
          </p:nvPr>
        </p:nvSpPr>
        <p:spPr>
          <a:xfrm>
            <a:off x="1174751"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3/26/2025</a:t>
            </a:fld>
            <a:endParaRPr lang="en-US"/>
          </a:p>
        </p:txBody>
      </p:sp>
      <p:sp>
        <p:nvSpPr>
          <p:cNvPr id="11" name="Footer Placeholder 4">
            <a:extLst>
              <a:ext uri="{FF2B5EF4-FFF2-40B4-BE49-F238E27FC236}">
                <a16:creationId xmlns="" xmlns:a16="http://schemas.microsoft.com/office/drawing/2014/main" id="{DB79E66C-660C-8962-2CA8-5B57D171332E}"/>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6" name="Slide Number Placeholder 5">
            <a:extLst>
              <a:ext uri="{FF2B5EF4-FFF2-40B4-BE49-F238E27FC236}">
                <a16:creationId xmlns=""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15" name="Freeform: Shape 14">
            <a:extLst>
              <a:ext uri="{FF2B5EF4-FFF2-40B4-BE49-F238E27FC236}">
                <a16:creationId xmlns="" xmlns:a16="http://schemas.microsoft.com/office/drawing/2014/main" id="{90703BCA-69C2-3D24-7F07-71DD32C3B700}"/>
              </a:ext>
              <a:ext uri="{C183D7F6-B498-43B3-948B-1728B52AA6E4}">
                <adec:decorative xmlns="" xmlns:adec="http://schemas.microsoft.com/office/drawing/2017/decorative" val="1"/>
              </a:ext>
            </a:extLst>
          </p:cNvPr>
          <p:cNvSpPr/>
          <p:nvPr userDrawn="1"/>
        </p:nvSpPr>
        <p:spPr>
          <a:xfrm flipH="1">
            <a:off x="4029077"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3">
            <a:extLst>
              <a:ext uri="{FF2B5EF4-FFF2-40B4-BE49-F238E27FC236}">
                <a16:creationId xmlns="" xmlns:a16="http://schemas.microsoft.com/office/drawing/2014/main" id="{EADD3443-0734-5152-8D04-B2D94110150A}"/>
              </a:ext>
              <a:ext uri="{C183D7F6-B498-43B3-948B-1728B52AA6E4}">
                <adec:decorative xmlns="" xmlns:adec="http://schemas.microsoft.com/office/drawing/2017/decorative" val="1"/>
              </a:ext>
            </a:extLst>
          </p:cNvPr>
          <p:cNvSpPr/>
          <p:nvPr userDrawn="1"/>
        </p:nvSpPr>
        <p:spPr>
          <a:xfrm flipH="1">
            <a:off x="4657727" y="0"/>
            <a:ext cx="561975" cy="1123950"/>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 xmlns:p14="http://schemas.microsoft.com/office/powerpoint/2010/main" val="2153281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D138C57-8E3B-4697-92F8-0ED9B71F7E17}" type="datetime1">
              <a:rPr lang="en-US" smtClean="0"/>
              <a:pPr/>
              <a:t>3/26/2025</a:t>
            </a:fld>
            <a:endParaRPr lang="en-US"/>
          </a:p>
        </p:txBody>
      </p:sp>
      <p:sp>
        <p:nvSpPr>
          <p:cNvPr id="5" name="Footer Placeholder 4"/>
          <p:cNvSpPr>
            <a:spLocks noGrp="1"/>
          </p:cNvSpPr>
          <p:nvPr>
            <p:ph type="ftr" sz="quarter" idx="11"/>
          </p:nvPr>
        </p:nvSpPr>
        <p:spPr/>
        <p:txBody>
          <a:bodyPr/>
          <a:lstStyle>
            <a:extLst/>
          </a:lstStyle>
          <a:p>
            <a:r>
              <a:rPr lang="en-US" smtClean="0"/>
              <a:t>Sample Footer Text</a:t>
            </a:r>
            <a:endParaRPr lang="en-US"/>
          </a:p>
        </p:txBody>
      </p:sp>
      <p:sp>
        <p:nvSpPr>
          <p:cNvPr id="6" name="Slide Number Placeholder 5"/>
          <p:cNvSpPr>
            <a:spLocks noGrp="1"/>
          </p:cNvSpPr>
          <p:nvPr>
            <p:ph type="sldNum" sz="quarter" idx="12"/>
          </p:nvPr>
        </p:nvSpPr>
        <p:spPr/>
        <p:txBody>
          <a:bodyPr/>
          <a:lstStyle>
            <a:extLst/>
          </a:lstStyle>
          <a:p>
            <a:fld id="{CC057153-B650-4DEB-B370-79DDCFDCE934}"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Section Header 1">
    <p:spTree>
      <p:nvGrpSpPr>
        <p:cNvPr id="1" name=""/>
        <p:cNvGrpSpPr/>
        <p:nvPr/>
      </p:nvGrpSpPr>
      <p:grpSpPr>
        <a:xfrm>
          <a:off x="0" y="0"/>
          <a:ext cx="0" cy="0"/>
          <a:chOff x="0" y="0"/>
          <a:chExt cx="0" cy="0"/>
        </a:xfrm>
      </p:grpSpPr>
      <p:sp>
        <p:nvSpPr>
          <p:cNvPr id="16" name="Rectangle 8">
            <a:extLst>
              <a:ext uri="{FF2B5EF4-FFF2-40B4-BE49-F238E27FC236}">
                <a16:creationId xmlns="" xmlns:a16="http://schemas.microsoft.com/office/drawing/2014/main" id="{5EA40962-D6F9-CBBE-FF2C-4EC3830F9DAA}"/>
              </a:ext>
              <a:ext uri="{C183D7F6-B498-43B3-948B-1728B52AA6E4}">
                <adec:decorative xmlns="" xmlns:adec="http://schemas.microsoft.com/office/drawing/2017/decorative" val="1"/>
              </a:ext>
            </a:extLst>
          </p:cNvPr>
          <p:cNvSpPr/>
          <p:nvPr userDrawn="1"/>
        </p:nvSpPr>
        <p:spPr>
          <a:xfrm rot="10800000" flipH="1" flipV="1">
            <a:off x="1" y="4558433"/>
            <a:ext cx="1498043"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Shape 59">
            <a:extLst>
              <a:ext uri="{FF2B5EF4-FFF2-40B4-BE49-F238E27FC236}">
                <a16:creationId xmlns="" xmlns:a16="http://schemas.microsoft.com/office/drawing/2014/main" id="{EC816DDB-9EA2-DF6E-AAED-1B18863E588F}"/>
              </a:ext>
              <a:ext uri="{C183D7F6-B498-43B3-948B-1728B52AA6E4}">
                <adec:decorative xmlns="" xmlns:adec="http://schemas.microsoft.com/office/drawing/2017/decorative" val="1"/>
              </a:ext>
            </a:extLst>
          </p:cNvPr>
          <p:cNvSpPr/>
          <p:nvPr userDrawn="1"/>
        </p:nvSpPr>
        <p:spPr>
          <a:xfrm flipV="1">
            <a:off x="1" y="4558438"/>
            <a:ext cx="1498043"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5" name="Rectangle 8">
            <a:extLst>
              <a:ext uri="{FF2B5EF4-FFF2-40B4-BE49-F238E27FC236}">
                <a16:creationId xmlns="" xmlns:a16="http://schemas.microsoft.com/office/drawing/2014/main" id="{A04F26B9-B28E-8D10-94D1-04FE26C51C1B}"/>
              </a:ext>
              <a:ext uri="{C183D7F6-B498-43B3-948B-1728B52AA6E4}">
                <adec:decorative xmlns="" xmlns:adec="http://schemas.microsoft.com/office/drawing/2017/decorative" val="1"/>
              </a:ext>
            </a:extLst>
          </p:cNvPr>
          <p:cNvSpPr/>
          <p:nvPr userDrawn="1"/>
        </p:nvSpPr>
        <p:spPr>
          <a:xfrm rot="10800000" flipV="1">
            <a:off x="10693957" y="4558433"/>
            <a:ext cx="1498043" cy="2299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 xmlns:a16="http://schemas.microsoft.com/office/drawing/2014/main" id="{4947CEF4-1632-7EBE-80C3-C52AE183F60D}"/>
              </a:ext>
              <a:ext uri="{C183D7F6-B498-43B3-948B-1728B52AA6E4}">
                <adec:decorative xmlns="" xmlns:adec="http://schemas.microsoft.com/office/drawing/2017/decorative" val="1"/>
              </a:ext>
            </a:extLst>
          </p:cNvPr>
          <p:cNvSpPr/>
          <p:nvPr userDrawn="1"/>
        </p:nvSpPr>
        <p:spPr>
          <a:xfrm flipH="1" flipV="1">
            <a:off x="10693957" y="4558438"/>
            <a:ext cx="1498043" cy="2299562"/>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7" name="Title 6">
            <a:extLst>
              <a:ext uri="{FF2B5EF4-FFF2-40B4-BE49-F238E27FC236}">
                <a16:creationId xmlns="" xmlns:a16="http://schemas.microsoft.com/office/drawing/2014/main" id="{3575A47E-66DF-0DFE-6068-FCE75A83C7A8}"/>
              </a:ext>
            </a:extLst>
          </p:cNvPr>
          <p:cNvSpPr>
            <a:spLocks noGrp="1"/>
          </p:cNvSpPr>
          <p:nvPr>
            <p:ph type="title"/>
          </p:nvPr>
        </p:nvSpPr>
        <p:spPr>
          <a:xfrm>
            <a:off x="2728204" y="2160859"/>
            <a:ext cx="6735597" cy="2536289"/>
          </a:xfrm>
        </p:spPr>
        <p:txBody>
          <a:bodyPr lIns="0" tIns="0" rIns="0" bIns="0" anchor="ctr">
            <a:noAutofit/>
          </a:bodyPr>
          <a:lstStyle>
            <a:lvl1pPr algn="ctr">
              <a:defRPr sz="5400">
                <a:solidFill>
                  <a:schemeClr val="tx1"/>
                </a:solidFill>
              </a:defRPr>
            </a:lvl1pPr>
          </a:lstStyle>
          <a:p>
            <a:r>
              <a:rPr lang="en-US"/>
              <a:t>Click to edit Master title style</a:t>
            </a:r>
            <a:endParaRPr lang="x-none"/>
          </a:p>
        </p:txBody>
      </p:sp>
      <p:sp>
        <p:nvSpPr>
          <p:cNvPr id="12" name="Date Placeholder 3">
            <a:extLst>
              <a:ext uri="{FF2B5EF4-FFF2-40B4-BE49-F238E27FC236}">
                <a16:creationId xmlns="" xmlns:a16="http://schemas.microsoft.com/office/drawing/2014/main" id="{9054A355-1144-8E9E-0708-A56938F03394}"/>
              </a:ext>
            </a:extLst>
          </p:cNvPr>
          <p:cNvSpPr>
            <a:spLocks noGrp="1"/>
          </p:cNvSpPr>
          <p:nvPr>
            <p:ph type="dt" sz="half" idx="13"/>
          </p:nvPr>
        </p:nvSpPr>
        <p:spPr>
          <a:xfrm>
            <a:off x="657225" y="6400800"/>
            <a:ext cx="2743200" cy="266700"/>
          </a:xfrm>
        </p:spPr>
        <p:txBody>
          <a:bodyPr lIns="0" tIns="0" rIns="0" bIns="0"/>
          <a:lstStyle>
            <a:lvl1pPr>
              <a:defRPr>
                <a:solidFill>
                  <a:schemeClr val="bg1"/>
                </a:solidFill>
              </a:defRPr>
            </a:lvl1pPr>
          </a:lstStyle>
          <a:p>
            <a:r>
              <a:rPr lang="en-US" altLang="zh-CN" dirty="0"/>
              <a:t>03/12/2025</a:t>
            </a:r>
            <a:fld id="{FD138C57-8E3B-4697-92F8-0ED9B71F7E17}" type="datetime1">
              <a:rPr lang="en-US" smtClean="0"/>
              <a:pPr/>
              <a:t>3/26/2025</a:t>
            </a:fld>
            <a:endParaRPr lang="en-US"/>
          </a:p>
        </p:txBody>
      </p:sp>
      <p:sp>
        <p:nvSpPr>
          <p:cNvPr id="11" name="Footer Placeholder 4">
            <a:extLst>
              <a:ext uri="{FF2B5EF4-FFF2-40B4-BE49-F238E27FC236}">
                <a16:creationId xmlns="" xmlns:a16="http://schemas.microsoft.com/office/drawing/2014/main" id="{DB79E66C-660C-8962-2CA8-5B57D171332E}"/>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6" name="Slide Number Placeholder 5">
            <a:extLst>
              <a:ext uri="{FF2B5EF4-FFF2-40B4-BE49-F238E27FC236}">
                <a16:creationId xmlns="" xmlns:a16="http://schemas.microsoft.com/office/drawing/2014/main" id="{5D4AF8B1-E706-AD9A-FD16-CE6704805A2F}"/>
              </a:ext>
            </a:extLst>
          </p:cNvPr>
          <p:cNvSpPr>
            <a:spLocks noGrp="1"/>
          </p:cNvSpPr>
          <p:nvPr>
            <p:ph type="sldNum" sz="quarter" idx="12"/>
          </p:nvPr>
        </p:nvSpPr>
        <p:spPr>
          <a:xfrm>
            <a:off x="8274049" y="6400800"/>
            <a:ext cx="3241675" cy="266700"/>
          </a:xfrm>
        </p:spPr>
        <p:txBody>
          <a:bodyPr lIns="0" tIns="0" rIns="0" bIns="0"/>
          <a:lstStyle>
            <a:lvl1pPr algn="r">
              <a:defRPr>
                <a:solidFill>
                  <a:schemeClr val="bg1"/>
                </a:solidFill>
              </a:defRPr>
            </a:lvl1pPr>
          </a:lstStyle>
          <a:p>
            <a:fld id="{CC057153-B650-4DEB-B370-79DDCFDCE934}" type="slidenum">
              <a:rPr lang="en-US" smtClean="0"/>
              <a:pPr/>
              <a:t>‹#›</a:t>
            </a:fld>
            <a:endParaRPr lang="en-US"/>
          </a:p>
        </p:txBody>
      </p:sp>
      <p:sp>
        <p:nvSpPr>
          <p:cNvPr id="15" name="Rectangle 6">
            <a:extLst>
              <a:ext uri="{FF2B5EF4-FFF2-40B4-BE49-F238E27FC236}">
                <a16:creationId xmlns="" xmlns:a16="http://schemas.microsoft.com/office/drawing/2014/main" id="{AE61E74D-D5FA-5080-2F53-0087775B372B}"/>
              </a:ext>
              <a:ext uri="{C183D7F6-B498-43B3-948B-1728B52AA6E4}">
                <adec:decorative xmlns="" xmlns:adec="http://schemas.microsoft.com/office/drawing/2017/decorative" val="1"/>
              </a:ext>
            </a:extLst>
          </p:cNvPr>
          <p:cNvSpPr/>
          <p:nvPr userDrawn="1"/>
        </p:nvSpPr>
        <p:spPr>
          <a:xfrm rot="10800000" flipH="1">
            <a:off x="4"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8" name="Freeform: Shape 59">
            <a:extLst>
              <a:ext uri="{FF2B5EF4-FFF2-40B4-BE49-F238E27FC236}">
                <a16:creationId xmlns="" xmlns:a16="http://schemas.microsoft.com/office/drawing/2014/main" id="{470C155E-4CCC-564B-027C-CDC41E373939}"/>
              </a:ext>
              <a:ext uri="{C183D7F6-B498-43B3-948B-1728B52AA6E4}">
                <adec:decorative xmlns="" xmlns:adec="http://schemas.microsoft.com/office/drawing/2017/decorative" val="1"/>
              </a:ext>
            </a:extLst>
          </p:cNvPr>
          <p:cNvSpPr/>
          <p:nvPr userDrawn="1"/>
        </p:nvSpPr>
        <p:spPr>
          <a:xfrm flipV="1">
            <a:off x="1" y="-1"/>
            <a:ext cx="1489339"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14" name="Rectangle 6">
            <a:extLst>
              <a:ext uri="{FF2B5EF4-FFF2-40B4-BE49-F238E27FC236}">
                <a16:creationId xmlns="" xmlns:a16="http://schemas.microsoft.com/office/drawing/2014/main" id="{7285D770-FD07-EC97-B009-40BA4F4D0F55}"/>
              </a:ext>
              <a:ext uri="{C183D7F6-B498-43B3-948B-1728B52AA6E4}">
                <adec:decorative xmlns="" xmlns:adec="http://schemas.microsoft.com/office/drawing/2017/decorative" val="1"/>
              </a:ext>
            </a:extLst>
          </p:cNvPr>
          <p:cNvSpPr/>
          <p:nvPr userDrawn="1"/>
        </p:nvSpPr>
        <p:spPr>
          <a:xfrm rot="10800000" flipH="1">
            <a:off x="4" y="2456498"/>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5" name="Freeform: Shape 9">
            <a:extLst>
              <a:ext uri="{FF2B5EF4-FFF2-40B4-BE49-F238E27FC236}">
                <a16:creationId xmlns="" xmlns:a16="http://schemas.microsoft.com/office/drawing/2014/main" id="{9F696CCD-6826-7E03-C9F2-76B5BC139752}"/>
              </a:ext>
              <a:ext uri="{C183D7F6-B498-43B3-948B-1728B52AA6E4}">
                <adec:decorative xmlns="" xmlns:adec="http://schemas.microsoft.com/office/drawing/2017/decorative" val="1"/>
              </a:ext>
            </a:extLst>
          </p:cNvPr>
          <p:cNvSpPr/>
          <p:nvPr userDrawn="1"/>
        </p:nvSpPr>
        <p:spPr>
          <a:xfrm flipV="1">
            <a:off x="0" y="3813299"/>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4" name="Rectangle 6">
            <a:extLst>
              <a:ext uri="{FF2B5EF4-FFF2-40B4-BE49-F238E27FC236}">
                <a16:creationId xmlns="" xmlns:a16="http://schemas.microsoft.com/office/drawing/2014/main" id="{91A24A50-A008-86B3-5F54-E8B7B3A9C733}"/>
              </a:ext>
              <a:ext uri="{C183D7F6-B498-43B3-948B-1728B52AA6E4}">
                <adec:decorative xmlns="" xmlns:adec="http://schemas.microsoft.com/office/drawing/2017/decorative" val="1"/>
              </a:ext>
            </a:extLst>
          </p:cNvPr>
          <p:cNvSpPr/>
          <p:nvPr userDrawn="1"/>
        </p:nvSpPr>
        <p:spPr>
          <a:xfrm rot="10800000">
            <a:off x="10693961" y="0"/>
            <a:ext cx="1498041" cy="24564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9" name="Freeform: Shape 59">
            <a:extLst>
              <a:ext uri="{FF2B5EF4-FFF2-40B4-BE49-F238E27FC236}">
                <a16:creationId xmlns="" xmlns:a16="http://schemas.microsoft.com/office/drawing/2014/main" id="{C476D228-FB57-F7F8-C68A-E3413EFE8ED5}"/>
              </a:ext>
              <a:ext uri="{C183D7F6-B498-43B3-948B-1728B52AA6E4}">
                <adec:decorative xmlns="" xmlns:adec="http://schemas.microsoft.com/office/drawing/2017/decorative" val="1"/>
              </a:ext>
            </a:extLst>
          </p:cNvPr>
          <p:cNvSpPr/>
          <p:nvPr userDrawn="1"/>
        </p:nvSpPr>
        <p:spPr>
          <a:xfrm flipH="1" flipV="1">
            <a:off x="10702661" y="-1"/>
            <a:ext cx="1489339" cy="2456489"/>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solidFill>
                <a:schemeClr val="lt1"/>
              </a:solidFill>
            </a:endParaRPr>
          </a:p>
        </p:txBody>
      </p:sp>
      <p:sp>
        <p:nvSpPr>
          <p:cNvPr id="2" name="Rectangle 6">
            <a:extLst>
              <a:ext uri="{FF2B5EF4-FFF2-40B4-BE49-F238E27FC236}">
                <a16:creationId xmlns="" xmlns:a16="http://schemas.microsoft.com/office/drawing/2014/main" id="{03673381-EECC-4D46-EDE7-C5E028BE1F76}"/>
              </a:ext>
              <a:ext uri="{C183D7F6-B498-43B3-948B-1728B52AA6E4}">
                <adec:decorative xmlns="" xmlns:adec="http://schemas.microsoft.com/office/drawing/2017/decorative" val="1"/>
              </a:ext>
            </a:extLst>
          </p:cNvPr>
          <p:cNvSpPr/>
          <p:nvPr userDrawn="1"/>
        </p:nvSpPr>
        <p:spPr>
          <a:xfrm rot="10800000">
            <a:off x="10693961" y="2456498"/>
            <a:ext cx="1498041" cy="2101947"/>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6" name="Freeform: Shape 9">
            <a:extLst>
              <a:ext uri="{FF2B5EF4-FFF2-40B4-BE49-F238E27FC236}">
                <a16:creationId xmlns="" xmlns:a16="http://schemas.microsoft.com/office/drawing/2014/main" id="{4441DE95-147E-9B38-A464-7A9CF35CE2CE}"/>
              </a:ext>
              <a:ext uri="{C183D7F6-B498-43B3-948B-1728B52AA6E4}">
                <adec:decorative xmlns="" xmlns:adec="http://schemas.microsoft.com/office/drawing/2017/decorative" val="1"/>
              </a:ext>
            </a:extLst>
          </p:cNvPr>
          <p:cNvSpPr/>
          <p:nvPr userDrawn="1"/>
        </p:nvSpPr>
        <p:spPr>
          <a:xfrm flipV="1">
            <a:off x="10693959" y="3813299"/>
            <a:ext cx="1497360" cy="745145"/>
          </a:xfrm>
          <a:custGeom>
            <a:avLst/>
            <a:gdLst>
              <a:gd name="connsiteX0" fmla="*/ 0 w 2351450"/>
              <a:gd name="connsiteY0" fmla="*/ 0 h 1170173"/>
              <a:gd name="connsiteX1" fmla="*/ 2351450 w 2351450"/>
              <a:gd name="connsiteY1" fmla="*/ 0 h 1170173"/>
              <a:gd name="connsiteX2" fmla="*/ 2345674 w 2351450"/>
              <a:gd name="connsiteY2" fmla="*/ 114394 h 1170173"/>
              <a:gd name="connsiteX3" fmla="*/ 1175725 w 2351450"/>
              <a:gd name="connsiteY3" fmla="*/ 1170173 h 1170173"/>
              <a:gd name="connsiteX4" fmla="*/ 5777 w 2351450"/>
              <a:gd name="connsiteY4" fmla="*/ 114394 h 1170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1450" h="1170173">
                <a:moveTo>
                  <a:pt x="0" y="0"/>
                </a:moveTo>
                <a:lnTo>
                  <a:pt x="2351450" y="0"/>
                </a:lnTo>
                <a:lnTo>
                  <a:pt x="2345674" y="114394"/>
                </a:lnTo>
                <a:cubicBezTo>
                  <a:pt x="2285450" y="707410"/>
                  <a:pt x="1784630" y="1170173"/>
                  <a:pt x="1175725" y="1170173"/>
                </a:cubicBezTo>
                <a:cubicBezTo>
                  <a:pt x="566821" y="1170173"/>
                  <a:pt x="66001" y="707410"/>
                  <a:pt x="5777" y="114394"/>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Tree>
    <p:extLst>
      <p:ext uri="{BB962C8B-B14F-4D97-AF65-F5344CB8AC3E}">
        <p14:creationId xmlns="" xmlns:p14="http://schemas.microsoft.com/office/powerpoint/2010/main" val="36717492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5CAAAA72-0635-9135-A730-ECC45A439709}"/>
              </a:ext>
            </a:extLst>
          </p:cNvPr>
          <p:cNvSpPr>
            <a:spLocks noGrp="1"/>
          </p:cNvSpPr>
          <p:nvPr>
            <p:ph type="title" hasCustomPrompt="1"/>
          </p:nvPr>
        </p:nvSpPr>
        <p:spPr>
          <a:xfrm>
            <a:off x="844000" y="886783"/>
            <a:ext cx="10504000" cy="1132258"/>
          </a:xfrm>
        </p:spPr>
        <p:txBody>
          <a:bodyPr anchor="ctr">
            <a:noAutofit/>
          </a:bodyPr>
          <a:lstStyle>
            <a:lvl1pPr algn="ctr">
              <a:defRPr sz="3600"/>
            </a:lvl1pPr>
          </a:lstStyle>
          <a:p>
            <a:r>
              <a:rPr lang="en-US" dirty="0"/>
              <a:t>Click to edit Master title style</a:t>
            </a:r>
          </a:p>
        </p:txBody>
      </p:sp>
      <p:sp>
        <p:nvSpPr>
          <p:cNvPr id="23" name="Content Placeholder 22">
            <a:extLst>
              <a:ext uri="{FF2B5EF4-FFF2-40B4-BE49-F238E27FC236}">
                <a16:creationId xmlns="" xmlns:a16="http://schemas.microsoft.com/office/drawing/2014/main" id="{86F79B09-7D88-8381-B406-AFD71843F9C1}"/>
              </a:ext>
            </a:extLst>
          </p:cNvPr>
          <p:cNvSpPr>
            <a:spLocks noGrp="1"/>
          </p:cNvSpPr>
          <p:nvPr>
            <p:ph sz="quarter" idx="13"/>
          </p:nvPr>
        </p:nvSpPr>
        <p:spPr>
          <a:xfrm>
            <a:off x="844000" y="2197103"/>
            <a:ext cx="10504000" cy="3774117"/>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Date Placeholder 3">
            <a:extLst>
              <a:ext uri="{FF2B5EF4-FFF2-40B4-BE49-F238E27FC236}">
                <a16:creationId xmlns="" xmlns:a16="http://schemas.microsoft.com/office/drawing/2014/main" id="{35D5E2D8-F574-39FC-A2DB-A1AE4B966622}"/>
              </a:ext>
            </a:extLst>
          </p:cNvPr>
          <p:cNvSpPr>
            <a:spLocks noGrp="1"/>
          </p:cNvSpPr>
          <p:nvPr>
            <p:ph type="dt" sz="half" idx="10"/>
          </p:nvPr>
        </p:nvSpPr>
        <p:spPr>
          <a:xfrm>
            <a:off x="1174751"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8" name="Footer Placeholder 4">
            <a:extLst>
              <a:ext uri="{FF2B5EF4-FFF2-40B4-BE49-F238E27FC236}">
                <a16:creationId xmlns="" xmlns:a16="http://schemas.microsoft.com/office/drawing/2014/main" id="{B791D491-74AF-1110-DE2A-F94B0F8C0981}"/>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6" name="Slide Number Placeholder 5">
            <a:extLst>
              <a:ext uri="{FF2B5EF4-FFF2-40B4-BE49-F238E27FC236}">
                <a16:creationId xmlns="" xmlns:a16="http://schemas.microsoft.com/office/drawing/2014/main" id="{0E0578B1-7D93-F923-4A39-FF6F2B37E343}"/>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7" name="Freeform: Shape 16">
            <a:extLst>
              <a:ext uri="{FF2B5EF4-FFF2-40B4-BE49-F238E27FC236}">
                <a16:creationId xmlns="" xmlns:a16="http://schemas.microsoft.com/office/drawing/2014/main" id="{53E59676-000B-23C4-A79E-6F7EF618E4F9}"/>
              </a:ext>
              <a:ext uri="{C183D7F6-B498-43B3-948B-1728B52AA6E4}">
                <adec:decorative xmlns=""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 name="Freeform: Shape 17">
            <a:extLst>
              <a:ext uri="{FF2B5EF4-FFF2-40B4-BE49-F238E27FC236}">
                <a16:creationId xmlns="" xmlns:a16="http://schemas.microsoft.com/office/drawing/2014/main" id="{1D8FF8B4-211F-D599-8942-4CEA19F21D3F}"/>
              </a:ext>
              <a:ext uri="{C183D7F6-B498-43B3-948B-1728B52AA6E4}">
                <adec:decorative xmlns=""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Freeform: Shape 19">
            <a:extLst>
              <a:ext uri="{FF2B5EF4-FFF2-40B4-BE49-F238E27FC236}">
                <a16:creationId xmlns="" xmlns:a16="http://schemas.microsoft.com/office/drawing/2014/main" id="{8F73199D-15C0-5009-084E-702074F044D2}"/>
              </a:ext>
              <a:ext uri="{C183D7F6-B498-43B3-948B-1728B52AA6E4}">
                <adec:decorative xmlns=""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Freeform: Shape 18">
            <a:extLst>
              <a:ext uri="{FF2B5EF4-FFF2-40B4-BE49-F238E27FC236}">
                <a16:creationId xmlns="" xmlns:a16="http://schemas.microsoft.com/office/drawing/2014/main" id="{0B3DC668-E35A-3B70-A10C-247B5A01BBB4}"/>
              </a:ext>
              <a:ext uri="{C183D7F6-B498-43B3-948B-1728B52AA6E4}">
                <adec:decorative xmlns=""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 xmlns:p14="http://schemas.microsoft.com/office/powerpoint/2010/main" val="11713545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Content 1 (Max)">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D323949A-41F3-9274-96B9-AE55D20E747F}"/>
              </a:ext>
            </a:extLst>
          </p:cNvPr>
          <p:cNvSpPr>
            <a:spLocks noGrp="1"/>
          </p:cNvSpPr>
          <p:nvPr>
            <p:ph type="title"/>
          </p:nvPr>
        </p:nvSpPr>
        <p:spPr>
          <a:xfrm>
            <a:off x="844001" y="831919"/>
            <a:ext cx="10504000" cy="528186"/>
          </a:xfrm>
        </p:spPr>
        <p:txBody>
          <a:bodyPr anchor="ctr">
            <a:normAutofit/>
          </a:bodyPr>
          <a:lstStyle>
            <a:lvl1pPr>
              <a:defRPr sz="2400"/>
            </a:lvl1pPr>
          </a:lstStyle>
          <a:p>
            <a:r>
              <a:rPr lang="en-US"/>
              <a:t>Click to edit Master title style</a:t>
            </a:r>
          </a:p>
        </p:txBody>
      </p:sp>
      <p:sp>
        <p:nvSpPr>
          <p:cNvPr id="6" name="Content Placeholder 2">
            <a:extLst>
              <a:ext uri="{FF2B5EF4-FFF2-40B4-BE49-F238E27FC236}">
                <a16:creationId xmlns="" xmlns:a16="http://schemas.microsoft.com/office/drawing/2014/main" id="{6A73CEA9-5FE2-4144-7BCF-29CF17143BAB}"/>
              </a:ext>
            </a:extLst>
          </p:cNvPr>
          <p:cNvSpPr>
            <a:spLocks noGrp="1"/>
          </p:cNvSpPr>
          <p:nvPr>
            <p:ph idx="1"/>
          </p:nvPr>
        </p:nvSpPr>
        <p:spPr>
          <a:xfrm>
            <a:off x="844000" y="1474843"/>
            <a:ext cx="10504000" cy="455124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F4013246-8EC0-8C70-3F45-8768D7C5F7C9}"/>
              </a:ext>
            </a:extLst>
          </p:cNvPr>
          <p:cNvSpPr>
            <a:spLocks noGrp="1"/>
          </p:cNvSpPr>
          <p:nvPr>
            <p:ph type="dt" sz="half" idx="13"/>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9" name="Footer Placeholder 4">
            <a:extLst>
              <a:ext uri="{FF2B5EF4-FFF2-40B4-BE49-F238E27FC236}">
                <a16:creationId xmlns="" xmlns:a16="http://schemas.microsoft.com/office/drawing/2014/main" id="{3650C69B-A152-BD06-9047-9F7118B5F50D}"/>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8" name="Slide Number Placeholder 5">
            <a:extLst>
              <a:ext uri="{FF2B5EF4-FFF2-40B4-BE49-F238E27FC236}">
                <a16:creationId xmlns="" xmlns:a16="http://schemas.microsoft.com/office/drawing/2014/main" id="{27912CA5-005B-5D63-2624-E78C51C2E01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9" name="Freeform: Shape 59">
            <a:extLst>
              <a:ext uri="{FF2B5EF4-FFF2-40B4-BE49-F238E27FC236}">
                <a16:creationId xmlns="" xmlns:a16="http://schemas.microsoft.com/office/drawing/2014/main" id="{693E4553-C52A-1094-51E7-50535E76976F}"/>
              </a:ext>
              <a:ext uri="{C183D7F6-B498-43B3-948B-1728B52AA6E4}">
                <adec:decorative xmlns="" xmlns:adec="http://schemas.microsoft.com/office/drawing/2017/decorative" val="1"/>
              </a:ext>
            </a:extLst>
          </p:cNvPr>
          <p:cNvSpPr/>
          <p:nvPr userDrawn="1"/>
        </p:nvSpPr>
        <p:spPr>
          <a:xfrm flipH="1">
            <a:off x="10886464"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6" name="Rectangle 9">
            <a:extLst>
              <a:ext uri="{FF2B5EF4-FFF2-40B4-BE49-F238E27FC236}">
                <a16:creationId xmlns="" xmlns:a16="http://schemas.microsoft.com/office/drawing/2014/main" id="{19C42F7F-708C-263A-B3B6-00E85FDE08E1}"/>
              </a:ext>
              <a:ext uri="{C183D7F6-B498-43B3-948B-1728B52AA6E4}">
                <adec:decorative xmlns="" xmlns:adec="http://schemas.microsoft.com/office/drawing/2017/decorative" val="1"/>
              </a:ext>
            </a:extLst>
          </p:cNvPr>
          <p:cNvSpPr/>
          <p:nvPr userDrawn="1"/>
        </p:nvSpPr>
        <p:spPr>
          <a:xfrm rot="16200000" flipV="1">
            <a:off x="11538344" y="894"/>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11">
            <a:extLst>
              <a:ext uri="{FF2B5EF4-FFF2-40B4-BE49-F238E27FC236}">
                <a16:creationId xmlns="" xmlns:a16="http://schemas.microsoft.com/office/drawing/2014/main" id="{12D9E626-EA86-5127-0C73-7BCA5CC9705B}"/>
              </a:ext>
              <a:ext uri="{C183D7F6-B498-43B3-948B-1728B52AA6E4}">
                <adec:decorative xmlns="" xmlns:adec="http://schemas.microsoft.com/office/drawing/2017/decorative" val="1"/>
              </a:ext>
            </a:extLst>
          </p:cNvPr>
          <p:cNvSpPr/>
          <p:nvPr userDrawn="1"/>
        </p:nvSpPr>
        <p:spPr>
          <a:xfrm rot="16200000" flipH="1">
            <a:off x="-889" y="6204346"/>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Shape 59">
            <a:extLst>
              <a:ext uri="{FF2B5EF4-FFF2-40B4-BE49-F238E27FC236}">
                <a16:creationId xmlns="" xmlns:a16="http://schemas.microsoft.com/office/drawing/2014/main" id="{E36196F9-2EDE-D6C7-C18F-0CA6607F67BB}"/>
              </a:ext>
              <a:ext uri="{C183D7F6-B498-43B3-948B-1728B52AA6E4}">
                <adec:decorative xmlns="" xmlns:adec="http://schemas.microsoft.com/office/drawing/2017/decorative" val="1"/>
              </a:ext>
            </a:extLst>
          </p:cNvPr>
          <p:cNvSpPr/>
          <p:nvPr userDrawn="1"/>
        </p:nvSpPr>
        <p:spPr>
          <a:xfrm flipV="1">
            <a:off x="652772"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 xmlns:p14="http://schemas.microsoft.com/office/powerpoint/2010/main" val="411727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Only (Max)">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433D9-FD02-59E2-0F81-A0B7201D2DA0}"/>
              </a:ext>
            </a:extLst>
          </p:cNvPr>
          <p:cNvSpPr>
            <a:spLocks noGrp="1"/>
          </p:cNvSpPr>
          <p:nvPr>
            <p:ph type="title" hasCustomPrompt="1"/>
          </p:nvPr>
        </p:nvSpPr>
        <p:spPr>
          <a:xfrm>
            <a:off x="841248" y="-1424940"/>
            <a:ext cx="10515600" cy="1325880"/>
          </a:xfrm>
        </p:spPr>
        <p:txBody>
          <a:bodyPr anchor="ctr">
            <a:noAutofit/>
          </a:bodyPr>
          <a:lstStyle>
            <a:lvl1pPr>
              <a:defRPr sz="3600"/>
            </a:lvl1pPr>
          </a:lstStyle>
          <a:p>
            <a:r>
              <a:rPr lang="en-US"/>
              <a:t>Click to edit Master title style</a:t>
            </a:r>
          </a:p>
        </p:txBody>
      </p:sp>
      <p:sp>
        <p:nvSpPr>
          <p:cNvPr id="4" name="Content Placeholder 2">
            <a:extLst>
              <a:ext uri="{FF2B5EF4-FFF2-40B4-BE49-F238E27FC236}">
                <a16:creationId xmlns="" xmlns:a16="http://schemas.microsoft.com/office/drawing/2014/main" id="{C40143AB-871B-A40A-4ABF-203E363009E3}"/>
              </a:ext>
            </a:extLst>
          </p:cNvPr>
          <p:cNvSpPr>
            <a:spLocks noGrp="1"/>
          </p:cNvSpPr>
          <p:nvPr>
            <p:ph idx="1"/>
          </p:nvPr>
        </p:nvSpPr>
        <p:spPr>
          <a:xfrm>
            <a:off x="318800" y="313467"/>
            <a:ext cx="11554400" cy="550700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 xmlns:a16="http://schemas.microsoft.com/office/drawing/2014/main" id="{AE213731-C6F5-8BF4-CFFA-DB6F3E7CBA90}"/>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8" name="Footer Placeholder 4">
            <a:extLst>
              <a:ext uri="{FF2B5EF4-FFF2-40B4-BE49-F238E27FC236}">
                <a16:creationId xmlns="" xmlns:a16="http://schemas.microsoft.com/office/drawing/2014/main" id="{C7518267-D602-CAB2-16AC-CF280D72A51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7" name="Slide Number Placeholder 5">
            <a:extLst>
              <a:ext uri="{FF2B5EF4-FFF2-40B4-BE49-F238E27FC236}">
                <a16:creationId xmlns="" xmlns:a16="http://schemas.microsoft.com/office/drawing/2014/main" id="{356B0E37-DA37-08EC-5352-201C44098E21}"/>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Tree>
    <p:extLst>
      <p:ext uri="{BB962C8B-B14F-4D97-AF65-F5344CB8AC3E}">
        <p14:creationId xmlns="" xmlns:p14="http://schemas.microsoft.com/office/powerpoint/2010/main" val="20894150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Content 2">
    <p:spTree>
      <p:nvGrpSpPr>
        <p:cNvPr id="1" name=""/>
        <p:cNvGrpSpPr/>
        <p:nvPr/>
      </p:nvGrpSpPr>
      <p:grpSpPr>
        <a:xfrm>
          <a:off x="0" y="0"/>
          <a:ext cx="0" cy="0"/>
          <a:chOff x="0" y="0"/>
          <a:chExt cx="0" cy="0"/>
        </a:xfrm>
      </p:grpSpPr>
      <p:sp>
        <p:nvSpPr>
          <p:cNvPr id="29" name="Rectangle 6">
            <a:extLst>
              <a:ext uri="{FF2B5EF4-FFF2-40B4-BE49-F238E27FC236}">
                <a16:creationId xmlns="" xmlns:a16="http://schemas.microsoft.com/office/drawing/2014/main" id="{0BBEF3D7-DB5B-7581-44D1-A96990F4C8D8}"/>
              </a:ext>
              <a:ext uri="{C183D7F6-B498-43B3-948B-1728B52AA6E4}">
                <adec:decorative xmlns="" xmlns:adec="http://schemas.microsoft.com/office/drawing/2017/decorative" val="1"/>
              </a:ext>
            </a:extLst>
          </p:cNvPr>
          <p:cNvSpPr/>
          <p:nvPr userDrawn="1"/>
        </p:nvSpPr>
        <p:spPr>
          <a:xfrm rot="5400000">
            <a:off x="3066946" y="3479695"/>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Freeform: Shape 59">
            <a:extLst>
              <a:ext uri="{FF2B5EF4-FFF2-40B4-BE49-F238E27FC236}">
                <a16:creationId xmlns="" xmlns:a16="http://schemas.microsoft.com/office/drawing/2014/main" id="{AA1200B2-C1B6-992C-FCB0-92D95EFEB46F}"/>
              </a:ext>
              <a:ext uri="{C183D7F6-B498-43B3-948B-1728B52AA6E4}">
                <adec:decorative xmlns="" xmlns:adec="http://schemas.microsoft.com/office/drawing/2017/decorative" val="1"/>
              </a:ext>
            </a:extLst>
          </p:cNvPr>
          <p:cNvSpPr/>
          <p:nvPr userDrawn="1"/>
        </p:nvSpPr>
        <p:spPr>
          <a:xfrm rot="5400000" flipV="1">
            <a:off x="72520" y="6473317"/>
            <a:ext cx="312166" cy="4572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7" name="Rectangle 6">
            <a:extLst>
              <a:ext uri="{FF2B5EF4-FFF2-40B4-BE49-F238E27FC236}">
                <a16:creationId xmlns="" xmlns:a16="http://schemas.microsoft.com/office/drawing/2014/main" id="{3F37E9B1-B103-4DC6-4C5C-CBAE64410DC3}"/>
              </a:ext>
              <a:ext uri="{C183D7F6-B498-43B3-948B-1728B52AA6E4}">
                <adec:decorative xmlns="" xmlns:adec="http://schemas.microsoft.com/office/drawing/2017/decorative" val="1"/>
              </a:ext>
            </a:extLst>
          </p:cNvPr>
          <p:cNvSpPr/>
          <p:nvPr userDrawn="1"/>
        </p:nvSpPr>
        <p:spPr>
          <a:xfrm rot="5400000">
            <a:off x="8416416" y="4574669"/>
            <a:ext cx="312165" cy="425449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8" name="Rectangle 6">
            <a:extLst>
              <a:ext uri="{FF2B5EF4-FFF2-40B4-BE49-F238E27FC236}">
                <a16:creationId xmlns="" xmlns:a16="http://schemas.microsoft.com/office/drawing/2014/main" id="{ACE39DDF-DFF5-AB6F-F487-951C570FCCBF}"/>
              </a:ext>
              <a:ext uri="{C183D7F6-B498-43B3-948B-1728B52AA6E4}">
                <adec:decorative xmlns="" xmlns:adec="http://schemas.microsoft.com/office/drawing/2017/decorative" val="1"/>
              </a:ext>
            </a:extLst>
          </p:cNvPr>
          <p:cNvSpPr/>
          <p:nvPr userDrawn="1"/>
        </p:nvSpPr>
        <p:spPr>
          <a:xfrm rot="5400000">
            <a:off x="11290193" y="5956192"/>
            <a:ext cx="311360" cy="1492256"/>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 name="Title 1">
            <a:extLst>
              <a:ext uri="{FF2B5EF4-FFF2-40B4-BE49-F238E27FC236}">
                <a16:creationId xmlns="" xmlns:a16="http://schemas.microsoft.com/office/drawing/2014/main" id="{BC7433D9-FD02-59E2-0F81-A0B7201D2DA0}"/>
              </a:ext>
            </a:extLst>
          </p:cNvPr>
          <p:cNvSpPr>
            <a:spLocks noGrp="1"/>
          </p:cNvSpPr>
          <p:nvPr>
            <p:ph type="title" hasCustomPrompt="1"/>
          </p:nvPr>
        </p:nvSpPr>
        <p:spPr>
          <a:xfrm>
            <a:off x="1028347" y="2385975"/>
            <a:ext cx="4325112" cy="2454796"/>
          </a:xfrm>
        </p:spPr>
        <p:txBody>
          <a:bodyPr anchor="t">
            <a:noAutofit/>
          </a:bodyPr>
          <a:lstStyle>
            <a:lvl1pPr>
              <a:defRPr sz="3600"/>
            </a:lvl1pPr>
          </a:lstStyle>
          <a:p>
            <a:r>
              <a:rPr lang="en-US"/>
              <a:t>Click to edit Master title style</a:t>
            </a:r>
          </a:p>
        </p:txBody>
      </p:sp>
      <p:sp>
        <p:nvSpPr>
          <p:cNvPr id="3" name="Content Placeholder 2">
            <a:extLst>
              <a:ext uri="{FF2B5EF4-FFF2-40B4-BE49-F238E27FC236}">
                <a16:creationId xmlns="" xmlns:a16="http://schemas.microsoft.com/office/drawing/2014/main" id="{42467BD2-62D0-543A-E4EC-DB0D7C8A1B03}"/>
              </a:ext>
            </a:extLst>
          </p:cNvPr>
          <p:cNvSpPr>
            <a:spLocks noGrp="1"/>
          </p:cNvSpPr>
          <p:nvPr>
            <p:ph idx="1"/>
          </p:nvPr>
        </p:nvSpPr>
        <p:spPr>
          <a:xfrm>
            <a:off x="5698838" y="2385976"/>
            <a:ext cx="5464817" cy="2454796"/>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Date Placeholder 3">
            <a:extLst>
              <a:ext uri="{FF2B5EF4-FFF2-40B4-BE49-F238E27FC236}">
                <a16:creationId xmlns="" xmlns:a16="http://schemas.microsoft.com/office/drawing/2014/main" id="{20CB7A08-999A-FAF6-CC22-3A805F7905F8}"/>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23" name="Footer Placeholder 4">
            <a:extLst>
              <a:ext uri="{FF2B5EF4-FFF2-40B4-BE49-F238E27FC236}">
                <a16:creationId xmlns="" xmlns:a16="http://schemas.microsoft.com/office/drawing/2014/main" id="{31001B33-CCD1-56DE-1347-50FE52B44C6D}"/>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2" name="Slide Number Placeholder 5">
            <a:extLst>
              <a:ext uri="{FF2B5EF4-FFF2-40B4-BE49-F238E27FC236}">
                <a16:creationId xmlns="" xmlns:a16="http://schemas.microsoft.com/office/drawing/2014/main" id="{5BA3F666-FC83-4A06-E2D1-F54F36EE1747}"/>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Tree>
    <p:extLst>
      <p:ext uri="{BB962C8B-B14F-4D97-AF65-F5344CB8AC3E}">
        <p14:creationId xmlns="" xmlns:p14="http://schemas.microsoft.com/office/powerpoint/2010/main" val="6177523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Content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433D9-FD02-59E2-0F81-A0B7201D2DA0}"/>
              </a:ext>
            </a:extLst>
          </p:cNvPr>
          <p:cNvSpPr>
            <a:spLocks noGrp="1"/>
          </p:cNvSpPr>
          <p:nvPr>
            <p:ph type="title" hasCustomPrompt="1"/>
          </p:nvPr>
        </p:nvSpPr>
        <p:spPr>
          <a:xfrm>
            <a:off x="1028347" y="2258568"/>
            <a:ext cx="3813048" cy="3557016"/>
          </a:xfrm>
        </p:spPr>
        <p:txBody>
          <a:bodyPr anchor="t">
            <a:noAutofit/>
          </a:bodyPr>
          <a:lstStyle>
            <a:lvl1pPr>
              <a:defRPr sz="3600"/>
            </a:lvl1pPr>
          </a:lstStyle>
          <a:p>
            <a:r>
              <a:rPr lang="en-US"/>
              <a:t>Click to edit Master title style</a:t>
            </a:r>
          </a:p>
        </p:txBody>
      </p:sp>
      <p:sp>
        <p:nvSpPr>
          <p:cNvPr id="5" name="Content Placeholder 2">
            <a:extLst>
              <a:ext uri="{FF2B5EF4-FFF2-40B4-BE49-F238E27FC236}">
                <a16:creationId xmlns="" xmlns:a16="http://schemas.microsoft.com/office/drawing/2014/main" id="{A31706AB-E4B8-078D-026D-990252BF26E4}"/>
              </a:ext>
            </a:extLst>
          </p:cNvPr>
          <p:cNvSpPr>
            <a:spLocks noGrp="1"/>
          </p:cNvSpPr>
          <p:nvPr>
            <p:ph idx="1"/>
          </p:nvPr>
        </p:nvSpPr>
        <p:spPr>
          <a:xfrm>
            <a:off x="5237021" y="2258568"/>
            <a:ext cx="6077527" cy="3557016"/>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 Placeholder 3">
            <a:extLst>
              <a:ext uri="{FF2B5EF4-FFF2-40B4-BE49-F238E27FC236}">
                <a16:creationId xmlns="" xmlns:a16="http://schemas.microsoft.com/office/drawing/2014/main" id="{4DBBEFEB-B716-AD6B-320D-005C214A9251}"/>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14" name="Footer Placeholder 4">
            <a:extLst>
              <a:ext uri="{FF2B5EF4-FFF2-40B4-BE49-F238E27FC236}">
                <a16:creationId xmlns="" xmlns:a16="http://schemas.microsoft.com/office/drawing/2014/main" id="{424575B1-A0F2-12EE-BB19-CB6ADE89EF35}"/>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 xmlns:a16="http://schemas.microsoft.com/office/drawing/2014/main" id="{18431A50-B82F-CFF9-D038-8C4456D09BF8}"/>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4" name="Rectangle 6">
            <a:extLst>
              <a:ext uri="{FF2B5EF4-FFF2-40B4-BE49-F238E27FC236}">
                <a16:creationId xmlns="" xmlns:a16="http://schemas.microsoft.com/office/drawing/2014/main" id="{FEF11A17-6EB4-B345-9C96-E6F438C8A609}"/>
              </a:ext>
              <a:ext uri="{C183D7F6-B498-43B3-948B-1728B52AA6E4}">
                <adec:decorative xmlns="" xmlns:adec="http://schemas.microsoft.com/office/drawing/2017/decorative" val="1"/>
              </a:ext>
            </a:extLst>
          </p:cNvPr>
          <p:cNvSpPr/>
          <p:nvPr userDrawn="1"/>
        </p:nvSpPr>
        <p:spPr>
          <a:xfrm flipH="1" flipV="1">
            <a:off x="11603199" y="-1"/>
            <a:ext cx="592751"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reeform: Shape 59">
            <a:extLst>
              <a:ext uri="{FF2B5EF4-FFF2-40B4-BE49-F238E27FC236}">
                <a16:creationId xmlns="" xmlns:a16="http://schemas.microsoft.com/office/drawing/2014/main" id="{3B3BEDEF-57A1-D087-1E15-6B0456EC5BE6}"/>
              </a:ext>
              <a:ext uri="{C183D7F6-B498-43B3-948B-1728B52AA6E4}">
                <adec:decorative xmlns="" xmlns:adec="http://schemas.microsoft.com/office/drawing/2017/decorative" val="1"/>
              </a:ext>
            </a:extLst>
          </p:cNvPr>
          <p:cNvSpPr/>
          <p:nvPr userDrawn="1"/>
        </p:nvSpPr>
        <p:spPr>
          <a:xfrm rot="16200000" flipH="1" flipV="1">
            <a:off x="11370119" y="237028"/>
            <a:ext cx="1066800" cy="592751"/>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1" name="Rectangle 9">
            <a:extLst>
              <a:ext uri="{FF2B5EF4-FFF2-40B4-BE49-F238E27FC236}">
                <a16:creationId xmlns="" xmlns:a16="http://schemas.microsoft.com/office/drawing/2014/main" id="{10E338B6-58A3-91A4-F5EB-CD40D614F893}"/>
              </a:ext>
              <a:ext uri="{C183D7F6-B498-43B3-948B-1728B52AA6E4}">
                <adec:decorative xmlns="" xmlns:adec="http://schemas.microsoft.com/office/drawing/2017/decorative" val="1"/>
              </a:ext>
            </a:extLst>
          </p:cNvPr>
          <p:cNvSpPr/>
          <p:nvPr userDrawn="1"/>
        </p:nvSpPr>
        <p:spPr>
          <a:xfrm flipH="1" flipV="1">
            <a:off x="11599253"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8">
            <a:extLst>
              <a:ext uri="{FF2B5EF4-FFF2-40B4-BE49-F238E27FC236}">
                <a16:creationId xmlns="" xmlns:a16="http://schemas.microsoft.com/office/drawing/2014/main" id="{5AD26084-EDDC-61FF-5474-7DF349CC7552}"/>
              </a:ext>
              <a:ext uri="{C183D7F6-B498-43B3-948B-1728B52AA6E4}">
                <adec:decorative xmlns="" xmlns:adec="http://schemas.microsoft.com/office/drawing/2017/decorative" val="1"/>
              </a:ext>
            </a:extLst>
          </p:cNvPr>
          <p:cNvSpPr/>
          <p:nvPr userDrawn="1"/>
        </p:nvSpPr>
        <p:spPr>
          <a:xfrm flipH="1" flipV="1">
            <a:off x="11601224" y="5633584"/>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32821360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Content 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433D9-FD02-59E2-0F81-A0B7201D2DA0}"/>
              </a:ext>
            </a:extLst>
          </p:cNvPr>
          <p:cNvSpPr>
            <a:spLocks noGrp="1"/>
          </p:cNvSpPr>
          <p:nvPr>
            <p:ph type="title" hasCustomPrompt="1"/>
          </p:nvPr>
        </p:nvSpPr>
        <p:spPr>
          <a:xfrm>
            <a:off x="844002" y="1109591"/>
            <a:ext cx="4145583" cy="4638825"/>
          </a:xfrm>
        </p:spPr>
        <p:txBody>
          <a:bodyPr anchor="t">
            <a:noAutofit/>
          </a:bodyPr>
          <a:lstStyle>
            <a:lvl1pPr>
              <a:defRPr sz="3600"/>
            </a:lvl1pPr>
          </a:lstStyle>
          <a:p>
            <a:r>
              <a:rPr lang="en-US"/>
              <a:t>Click to edit Master title style</a:t>
            </a:r>
          </a:p>
        </p:txBody>
      </p:sp>
      <p:sp>
        <p:nvSpPr>
          <p:cNvPr id="11" name="Content Placeholder 2">
            <a:extLst>
              <a:ext uri="{FF2B5EF4-FFF2-40B4-BE49-F238E27FC236}">
                <a16:creationId xmlns="" xmlns:a16="http://schemas.microsoft.com/office/drawing/2014/main" id="{EAF18FE0-442F-6AE0-4A34-0A68895F343D}"/>
              </a:ext>
            </a:extLst>
          </p:cNvPr>
          <p:cNvSpPr>
            <a:spLocks noGrp="1"/>
          </p:cNvSpPr>
          <p:nvPr>
            <p:ph idx="1"/>
          </p:nvPr>
        </p:nvSpPr>
        <p:spPr>
          <a:xfrm>
            <a:off x="5237021" y="1109591"/>
            <a:ext cx="6077527" cy="463882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 xmlns:a16="http://schemas.microsoft.com/office/drawing/2014/main" id="{ADC0C90B-196D-619B-00AC-36C5F6C0B5ED}"/>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7" name="Footer Placeholder 4">
            <a:extLst>
              <a:ext uri="{FF2B5EF4-FFF2-40B4-BE49-F238E27FC236}">
                <a16:creationId xmlns="" xmlns:a16="http://schemas.microsoft.com/office/drawing/2014/main" id="{264F9FBE-A6F5-09E6-684B-233C0D23F1D1}"/>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 xmlns:a16="http://schemas.microsoft.com/office/drawing/2014/main" id="{8451D253-EA22-2614-2FD1-DC0FEB26EE88}"/>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4" name="Rectangle 6">
            <a:extLst>
              <a:ext uri="{FF2B5EF4-FFF2-40B4-BE49-F238E27FC236}">
                <a16:creationId xmlns="" xmlns:a16="http://schemas.microsoft.com/office/drawing/2014/main" id="{146832F4-CE37-2BF9-DDF5-11B7ABE0B948}"/>
              </a:ext>
              <a:ext uri="{C183D7F6-B498-43B3-948B-1728B52AA6E4}">
                <adec:decorative xmlns="" xmlns:adec="http://schemas.microsoft.com/office/drawing/2017/decorative" val="1"/>
              </a:ext>
            </a:extLst>
          </p:cNvPr>
          <p:cNvSpPr/>
          <p:nvPr userDrawn="1"/>
        </p:nvSpPr>
        <p:spPr>
          <a:xfrm flipH="1" flipV="1">
            <a:off x="3949" y="-1"/>
            <a:ext cx="592751"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Shape 59">
            <a:extLst>
              <a:ext uri="{FF2B5EF4-FFF2-40B4-BE49-F238E27FC236}">
                <a16:creationId xmlns="" xmlns:a16="http://schemas.microsoft.com/office/drawing/2014/main" id="{7DBA236D-4EBB-E514-DF68-7891C120ADE6}"/>
              </a:ext>
              <a:ext uri="{C183D7F6-B498-43B3-948B-1728B52AA6E4}">
                <adec:decorative xmlns="" xmlns:adec="http://schemas.microsoft.com/office/drawing/2017/decorative" val="1"/>
              </a:ext>
            </a:extLst>
          </p:cNvPr>
          <p:cNvSpPr/>
          <p:nvPr userDrawn="1"/>
        </p:nvSpPr>
        <p:spPr>
          <a:xfrm rot="16200000" flipH="1" flipV="1">
            <a:off x="-229131" y="237028"/>
            <a:ext cx="1066800" cy="592751"/>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6" name="Rectangle 9">
            <a:extLst>
              <a:ext uri="{FF2B5EF4-FFF2-40B4-BE49-F238E27FC236}">
                <a16:creationId xmlns="" xmlns:a16="http://schemas.microsoft.com/office/drawing/2014/main" id="{5A191311-3AF4-ADF9-7C92-3ED08ED5EAC6}"/>
              </a:ext>
              <a:ext uri="{C183D7F6-B498-43B3-948B-1728B52AA6E4}">
                <adec:decorative xmlns="" xmlns:adec="http://schemas.microsoft.com/office/drawing/2017/decorative" val="1"/>
              </a:ext>
            </a:extLst>
          </p:cNvPr>
          <p:cNvSpPr/>
          <p:nvPr userDrawn="1"/>
        </p:nvSpPr>
        <p:spPr>
          <a:xfrm flipH="1" flipV="1">
            <a:off x="2"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8">
            <a:extLst>
              <a:ext uri="{FF2B5EF4-FFF2-40B4-BE49-F238E27FC236}">
                <a16:creationId xmlns="" xmlns:a16="http://schemas.microsoft.com/office/drawing/2014/main" id="{ED7C5B45-BE42-B3FC-6515-F1F37CCC2B21}"/>
              </a:ext>
              <a:ext uri="{C183D7F6-B498-43B3-948B-1728B52AA6E4}">
                <adec:decorative xmlns="" xmlns:adec="http://schemas.microsoft.com/office/drawing/2017/decorative" val="1"/>
              </a:ext>
            </a:extLst>
          </p:cNvPr>
          <p:cNvSpPr/>
          <p:nvPr userDrawn="1"/>
        </p:nvSpPr>
        <p:spPr>
          <a:xfrm flipH="1" flipV="1">
            <a:off x="1973" y="5633584"/>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6473831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Content 5">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433D9-FD02-59E2-0F81-A0B7201D2DA0}"/>
              </a:ext>
            </a:extLst>
          </p:cNvPr>
          <p:cNvSpPr>
            <a:spLocks noGrp="1"/>
          </p:cNvSpPr>
          <p:nvPr>
            <p:ph type="title"/>
          </p:nvPr>
        </p:nvSpPr>
        <p:spPr>
          <a:xfrm>
            <a:off x="844000" y="877460"/>
            <a:ext cx="4142232" cy="4940661"/>
          </a:xfrm>
        </p:spPr>
        <p:txBody>
          <a:bodyPr anchor="ctr">
            <a:noAutofit/>
          </a:bodyPr>
          <a:lstStyle>
            <a:lvl1pPr>
              <a:defRPr sz="3600"/>
            </a:lvl1pPr>
          </a:lstStyle>
          <a:p>
            <a:r>
              <a:rPr lang="en-US"/>
              <a:t>Click to edit Master title style</a:t>
            </a:r>
          </a:p>
        </p:txBody>
      </p:sp>
      <p:sp>
        <p:nvSpPr>
          <p:cNvPr id="7" name="Content Placeholder 2">
            <a:extLst>
              <a:ext uri="{FF2B5EF4-FFF2-40B4-BE49-F238E27FC236}">
                <a16:creationId xmlns="" xmlns:a16="http://schemas.microsoft.com/office/drawing/2014/main" id="{34DD1C0B-8CAB-7B69-0068-FA66F2AC06B9}"/>
              </a:ext>
            </a:extLst>
          </p:cNvPr>
          <p:cNvSpPr>
            <a:spLocks noGrp="1"/>
          </p:cNvSpPr>
          <p:nvPr>
            <p:ph idx="1"/>
          </p:nvPr>
        </p:nvSpPr>
        <p:spPr>
          <a:xfrm>
            <a:off x="5237021" y="874927"/>
            <a:ext cx="6077527" cy="4940661"/>
          </a:xfrm>
        </p:spPr>
        <p:txBody>
          <a:bodyPr anchor="ct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 xmlns:a16="http://schemas.microsoft.com/office/drawing/2014/main" id="{0C4E1284-6ADD-36BA-D939-FD3B6B69F280}"/>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12" name="Footer Placeholder 4">
            <a:extLst>
              <a:ext uri="{FF2B5EF4-FFF2-40B4-BE49-F238E27FC236}">
                <a16:creationId xmlns="" xmlns:a16="http://schemas.microsoft.com/office/drawing/2014/main" id="{7EEB4352-9E14-63F9-D5BD-0659C3CCD184}"/>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11" name="Slide Number Placeholder 5">
            <a:extLst>
              <a:ext uri="{FF2B5EF4-FFF2-40B4-BE49-F238E27FC236}">
                <a16:creationId xmlns="" xmlns:a16="http://schemas.microsoft.com/office/drawing/2014/main" id="{E9A0B020-52CF-C931-68F6-A67EAB1128BE}"/>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4" name="Freeform: Shape 16">
            <a:extLst>
              <a:ext uri="{FF2B5EF4-FFF2-40B4-BE49-F238E27FC236}">
                <a16:creationId xmlns="" xmlns:a16="http://schemas.microsoft.com/office/drawing/2014/main" id="{274252EB-C02E-C37B-E2A2-ABBFED742741}"/>
              </a:ext>
              <a:ext uri="{C183D7F6-B498-43B3-948B-1728B52AA6E4}">
                <adec:decorative xmlns=""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Freeform: Shape 17">
            <a:extLst>
              <a:ext uri="{FF2B5EF4-FFF2-40B4-BE49-F238E27FC236}">
                <a16:creationId xmlns="" xmlns:a16="http://schemas.microsoft.com/office/drawing/2014/main" id="{66E27A39-E979-7436-99F0-9EE45FC8905E}"/>
              </a:ext>
              <a:ext uri="{C183D7F6-B498-43B3-948B-1728B52AA6E4}">
                <adec:decorative xmlns=""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Freeform: Shape 19">
            <a:extLst>
              <a:ext uri="{FF2B5EF4-FFF2-40B4-BE49-F238E27FC236}">
                <a16:creationId xmlns="" xmlns:a16="http://schemas.microsoft.com/office/drawing/2014/main" id="{ACA57297-62CA-9D0A-0CFD-396A7514D3A7}"/>
              </a:ext>
              <a:ext uri="{C183D7F6-B498-43B3-948B-1728B52AA6E4}">
                <adec:decorative xmlns=""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8">
            <a:extLst>
              <a:ext uri="{FF2B5EF4-FFF2-40B4-BE49-F238E27FC236}">
                <a16:creationId xmlns="" xmlns:a16="http://schemas.microsoft.com/office/drawing/2014/main" id="{389D975E-EBA4-68ED-C38F-B40A2C9DC6E2}"/>
              </a:ext>
              <a:ext uri="{C183D7F6-B498-43B3-948B-1728B52AA6E4}">
                <adec:decorative xmlns=""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 xmlns:p14="http://schemas.microsoft.com/office/powerpoint/2010/main" val="16077888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Content 6">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433D9-FD02-59E2-0F81-A0B7201D2DA0}"/>
              </a:ext>
            </a:extLst>
          </p:cNvPr>
          <p:cNvSpPr>
            <a:spLocks noGrp="1"/>
          </p:cNvSpPr>
          <p:nvPr>
            <p:ph type="title"/>
          </p:nvPr>
        </p:nvSpPr>
        <p:spPr>
          <a:xfrm>
            <a:off x="844001" y="831923"/>
            <a:ext cx="3494315" cy="5194161"/>
          </a:xfrm>
        </p:spPr>
        <p:txBody>
          <a:bodyPr anchor="b">
            <a:noAutofit/>
          </a:bodyPr>
          <a:lstStyle>
            <a:lvl1pPr>
              <a:defRPr sz="3600"/>
            </a:lvl1pPr>
          </a:lstStyle>
          <a:p>
            <a:r>
              <a:rPr lang="en-US"/>
              <a:t>Click to edit Master title style</a:t>
            </a:r>
          </a:p>
        </p:txBody>
      </p:sp>
      <p:sp>
        <p:nvSpPr>
          <p:cNvPr id="6" name="Content Placeholder 2">
            <a:extLst>
              <a:ext uri="{FF2B5EF4-FFF2-40B4-BE49-F238E27FC236}">
                <a16:creationId xmlns="" xmlns:a16="http://schemas.microsoft.com/office/drawing/2014/main" id="{CA46B297-C880-6157-3B17-0BC02453DF43}"/>
              </a:ext>
            </a:extLst>
          </p:cNvPr>
          <p:cNvSpPr>
            <a:spLocks noGrp="1"/>
          </p:cNvSpPr>
          <p:nvPr>
            <p:ph idx="1"/>
          </p:nvPr>
        </p:nvSpPr>
        <p:spPr>
          <a:xfrm>
            <a:off x="4572002" y="831923"/>
            <a:ext cx="6742545" cy="5194161"/>
          </a:xfrm>
        </p:spPr>
        <p:txBody>
          <a:bodyPr anchor="b">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 xmlns:a16="http://schemas.microsoft.com/office/drawing/2014/main" id="{0EECDA90-A26B-C002-52AC-C255703344E7}"/>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5" name="Footer Placeholder 4">
            <a:extLst>
              <a:ext uri="{FF2B5EF4-FFF2-40B4-BE49-F238E27FC236}">
                <a16:creationId xmlns="" xmlns:a16="http://schemas.microsoft.com/office/drawing/2014/main" id="{8C97998B-12FC-4418-98A3-E280DFBA8A28}"/>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 xmlns:a16="http://schemas.microsoft.com/office/drawing/2014/main" id="{1B562A23-051B-C681-23C4-7436AC39641B}"/>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59">
            <a:extLst>
              <a:ext uri="{FF2B5EF4-FFF2-40B4-BE49-F238E27FC236}">
                <a16:creationId xmlns="" xmlns:a16="http://schemas.microsoft.com/office/drawing/2014/main" id="{9702558A-53E4-8EAB-6E0F-09871DB4F6CB}"/>
              </a:ext>
              <a:ext uri="{C183D7F6-B498-43B3-948B-1728B52AA6E4}">
                <adec:decorative xmlns="" xmlns:adec="http://schemas.microsoft.com/office/drawing/2017/decorative" val="1"/>
              </a:ext>
            </a:extLst>
          </p:cNvPr>
          <p:cNvSpPr/>
          <p:nvPr userDrawn="1"/>
        </p:nvSpPr>
        <p:spPr>
          <a:xfrm flipH="1">
            <a:off x="10886464"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7" name="Rectangle 9">
            <a:extLst>
              <a:ext uri="{FF2B5EF4-FFF2-40B4-BE49-F238E27FC236}">
                <a16:creationId xmlns="" xmlns:a16="http://schemas.microsoft.com/office/drawing/2014/main" id="{4D9D4F1C-0061-C3CC-D460-24FDA6B88E35}"/>
              </a:ext>
              <a:ext uri="{C183D7F6-B498-43B3-948B-1728B52AA6E4}">
                <adec:decorative xmlns="" xmlns:adec="http://schemas.microsoft.com/office/drawing/2017/decorative" val="1"/>
              </a:ext>
            </a:extLst>
          </p:cNvPr>
          <p:cNvSpPr/>
          <p:nvPr userDrawn="1"/>
        </p:nvSpPr>
        <p:spPr>
          <a:xfrm rot="16200000" flipV="1">
            <a:off x="11538344" y="894"/>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1">
            <a:extLst>
              <a:ext uri="{FF2B5EF4-FFF2-40B4-BE49-F238E27FC236}">
                <a16:creationId xmlns="" xmlns:a16="http://schemas.microsoft.com/office/drawing/2014/main" id="{BE74AEB5-27F7-D3F7-353D-F0C293E28AF4}"/>
              </a:ext>
              <a:ext uri="{C183D7F6-B498-43B3-948B-1728B52AA6E4}">
                <adec:decorative xmlns="" xmlns:adec="http://schemas.microsoft.com/office/drawing/2017/decorative" val="1"/>
              </a:ext>
            </a:extLst>
          </p:cNvPr>
          <p:cNvSpPr/>
          <p:nvPr userDrawn="1"/>
        </p:nvSpPr>
        <p:spPr>
          <a:xfrm rot="16200000" flipH="1">
            <a:off x="-889" y="6204346"/>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Freeform: Shape 59">
            <a:extLst>
              <a:ext uri="{FF2B5EF4-FFF2-40B4-BE49-F238E27FC236}">
                <a16:creationId xmlns="" xmlns:a16="http://schemas.microsoft.com/office/drawing/2014/main" id="{038BAB3B-0C8B-44FB-985D-D01959AF8B02}"/>
              </a:ext>
              <a:ext uri="{C183D7F6-B498-43B3-948B-1728B52AA6E4}">
                <adec:decorative xmlns="" xmlns:adec="http://schemas.microsoft.com/office/drawing/2017/decorative" val="1"/>
              </a:ext>
            </a:extLst>
          </p:cNvPr>
          <p:cNvSpPr/>
          <p:nvPr userDrawn="1"/>
        </p:nvSpPr>
        <p:spPr>
          <a:xfrm flipV="1">
            <a:off x="652772"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 xmlns:p14="http://schemas.microsoft.com/office/powerpoint/2010/main" val="14810646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Photo 4">
    <p:spTree>
      <p:nvGrpSpPr>
        <p:cNvPr id="1" name=""/>
        <p:cNvGrpSpPr/>
        <p:nvPr/>
      </p:nvGrpSpPr>
      <p:grpSpPr>
        <a:xfrm>
          <a:off x="0" y="0"/>
          <a:ext cx="0" cy="0"/>
          <a:chOff x="0" y="0"/>
          <a:chExt cx="0" cy="0"/>
        </a:xfrm>
      </p:grpSpPr>
      <p:sp>
        <p:nvSpPr>
          <p:cNvPr id="12" name="Title 1">
            <a:extLst>
              <a:ext uri="{FF2B5EF4-FFF2-40B4-BE49-F238E27FC236}">
                <a16:creationId xmlns="" xmlns:a16="http://schemas.microsoft.com/office/drawing/2014/main" id="{DAB4555F-BCE5-B734-1A0A-7B68F143CD87}"/>
              </a:ext>
            </a:extLst>
          </p:cNvPr>
          <p:cNvSpPr>
            <a:spLocks noGrp="1"/>
          </p:cNvSpPr>
          <p:nvPr>
            <p:ph type="title" hasCustomPrompt="1"/>
          </p:nvPr>
        </p:nvSpPr>
        <p:spPr>
          <a:xfrm>
            <a:off x="1313395" y="886783"/>
            <a:ext cx="9386351" cy="1132258"/>
          </a:xfrm>
        </p:spPr>
        <p:txBody>
          <a:bodyPr anchor="ctr">
            <a:noAutofit/>
          </a:bodyPr>
          <a:lstStyle>
            <a:lvl1pPr algn="ctr">
              <a:defRPr sz="3600"/>
            </a:lvl1pPr>
          </a:lstStyle>
          <a:p>
            <a:r>
              <a:rPr lang="en-US"/>
              <a:t>Click to edit Master title style</a:t>
            </a:r>
          </a:p>
        </p:txBody>
      </p:sp>
      <p:sp>
        <p:nvSpPr>
          <p:cNvPr id="2" name="Content Placeholder 2">
            <a:extLst>
              <a:ext uri="{FF2B5EF4-FFF2-40B4-BE49-F238E27FC236}">
                <a16:creationId xmlns="" xmlns:a16="http://schemas.microsoft.com/office/drawing/2014/main" id="{B59458D0-3685-F716-1340-4CA2129FC0A3}"/>
              </a:ext>
            </a:extLst>
          </p:cNvPr>
          <p:cNvSpPr>
            <a:spLocks noGrp="1"/>
          </p:cNvSpPr>
          <p:nvPr>
            <p:ph idx="1"/>
          </p:nvPr>
        </p:nvSpPr>
        <p:spPr>
          <a:xfrm>
            <a:off x="1313398" y="2698036"/>
            <a:ext cx="4782604"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10">
            <a:extLst>
              <a:ext uri="{FF2B5EF4-FFF2-40B4-BE49-F238E27FC236}">
                <a16:creationId xmlns="" xmlns:a16="http://schemas.microsoft.com/office/drawing/2014/main" id="{41874ABC-5130-9579-629F-5CECD6DC2F74}"/>
              </a:ext>
            </a:extLst>
          </p:cNvPr>
          <p:cNvSpPr>
            <a:spLocks noGrp="1"/>
          </p:cNvSpPr>
          <p:nvPr>
            <p:ph type="pic" sz="quarter" idx="13"/>
          </p:nvPr>
        </p:nvSpPr>
        <p:spPr>
          <a:xfrm>
            <a:off x="6659149" y="2698033"/>
            <a:ext cx="4040595" cy="2957428"/>
          </a:xfrm>
        </p:spPr>
        <p:txBody>
          <a:bodyPr/>
          <a:lstStyle/>
          <a:p>
            <a:endParaRPr lang="en-US"/>
          </a:p>
        </p:txBody>
      </p:sp>
      <p:sp>
        <p:nvSpPr>
          <p:cNvPr id="10" name="Date Placeholder 3">
            <a:extLst>
              <a:ext uri="{FF2B5EF4-FFF2-40B4-BE49-F238E27FC236}">
                <a16:creationId xmlns="" xmlns:a16="http://schemas.microsoft.com/office/drawing/2014/main" id="{B5FDF597-FAC1-BC65-1C5C-5C7AA57F1D25}"/>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pPr/>
              <a:t>3/26/2025</a:t>
            </a:fld>
            <a:endParaRPr lang="en-US"/>
          </a:p>
        </p:txBody>
      </p:sp>
      <p:sp>
        <p:nvSpPr>
          <p:cNvPr id="9" name="Footer Placeholder 4">
            <a:extLst>
              <a:ext uri="{FF2B5EF4-FFF2-40B4-BE49-F238E27FC236}">
                <a16:creationId xmlns="" xmlns:a16="http://schemas.microsoft.com/office/drawing/2014/main" id="{68CF5147-075A-42DE-BA84-4D53ACCBC3F9}"/>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4" name="Slide Number Placeholder 5">
            <a:extLst>
              <a:ext uri="{FF2B5EF4-FFF2-40B4-BE49-F238E27FC236}">
                <a16:creationId xmlns="" xmlns:a16="http://schemas.microsoft.com/office/drawing/2014/main" id="{A966F281-4FB2-63EB-5F87-0CE9630EA374}"/>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
        <p:nvSpPr>
          <p:cNvPr id="28" name="Rectangle 6">
            <a:extLst>
              <a:ext uri="{FF2B5EF4-FFF2-40B4-BE49-F238E27FC236}">
                <a16:creationId xmlns="" xmlns:a16="http://schemas.microsoft.com/office/drawing/2014/main" id="{FB09EC07-8CA4-4E29-5495-97F9FF909426}"/>
              </a:ext>
              <a:ext uri="{C183D7F6-B498-43B3-948B-1728B52AA6E4}">
                <adec:decorative xmlns="" xmlns:adec="http://schemas.microsoft.com/office/drawing/2017/decorative" val="1"/>
              </a:ext>
            </a:extLst>
          </p:cNvPr>
          <p:cNvSpPr/>
          <p:nvPr userDrawn="1"/>
        </p:nvSpPr>
        <p:spPr>
          <a:xfrm rot="5400000">
            <a:off x="11716763"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Rectangle 6">
            <a:extLst>
              <a:ext uri="{FF2B5EF4-FFF2-40B4-BE49-F238E27FC236}">
                <a16:creationId xmlns="" xmlns:a16="http://schemas.microsoft.com/office/drawing/2014/main" id="{7907203D-D192-301A-C181-9D4573A85D7A}"/>
              </a:ext>
              <a:ext uri="{C183D7F6-B498-43B3-948B-1728B52AA6E4}">
                <adec:decorative xmlns="" xmlns:adec="http://schemas.microsoft.com/office/drawing/2017/decorative" val="1"/>
              </a:ext>
            </a:extLst>
          </p:cNvPr>
          <p:cNvSpPr/>
          <p:nvPr userDrawn="1"/>
        </p:nvSpPr>
        <p:spPr>
          <a:xfrm rot="5400000">
            <a:off x="8843386"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Rectangle 6">
            <a:extLst>
              <a:ext uri="{FF2B5EF4-FFF2-40B4-BE49-F238E27FC236}">
                <a16:creationId xmlns="" xmlns:a16="http://schemas.microsoft.com/office/drawing/2014/main" id="{C631F856-0C45-8546-C095-0C0B6F379299}"/>
              </a:ext>
              <a:ext uri="{C183D7F6-B498-43B3-948B-1728B52AA6E4}">
                <adec:decorative xmlns="" xmlns:adec="http://schemas.microsoft.com/office/drawing/2017/decorative" val="1"/>
              </a:ext>
            </a:extLst>
          </p:cNvPr>
          <p:cNvSpPr/>
          <p:nvPr userDrawn="1"/>
        </p:nvSpPr>
        <p:spPr>
          <a:xfrm rot="5400000">
            <a:off x="3066946"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1" name="Freeform: Shape 59">
            <a:extLst>
              <a:ext uri="{FF2B5EF4-FFF2-40B4-BE49-F238E27FC236}">
                <a16:creationId xmlns="" xmlns:a16="http://schemas.microsoft.com/office/drawing/2014/main" id="{924F2AA6-5AE1-A2E0-1742-8C4205481A29}"/>
              </a:ext>
              <a:ext uri="{C183D7F6-B498-43B3-948B-1728B52AA6E4}">
                <adec:decorative xmlns=""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 xmlns:p14="http://schemas.microsoft.com/office/powerpoint/2010/main" val="1033042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altLang="zh-CN" smtClean="0"/>
              <a:t>03/12/2025</a:t>
            </a:r>
            <a:fld id="{FD138C57-8E3B-4697-92F8-0ED9B71F7E17}" type="datetime1">
              <a:rPr lang="en-US" smtClean="0"/>
              <a:pPr/>
              <a:t>3/26/2025</a:t>
            </a:fld>
            <a:endParaRPr lang="en-US"/>
          </a:p>
        </p:txBody>
      </p:sp>
      <p:sp>
        <p:nvSpPr>
          <p:cNvPr id="6" name="Footer Placeholder 5"/>
          <p:cNvSpPr>
            <a:spLocks noGrp="1"/>
          </p:cNvSpPr>
          <p:nvPr>
            <p:ph type="ftr" sz="quarter" idx="11"/>
          </p:nvPr>
        </p:nvSpPr>
        <p:spPr/>
        <p:txBody>
          <a:bodyPr/>
          <a:lstStyle>
            <a:extLst/>
          </a:lstStyle>
          <a:p>
            <a:r>
              <a:rPr lang="en-US" smtClean="0"/>
              <a:t>Sample Footer Text</a:t>
            </a:r>
            <a:endParaRPr lang="en-US"/>
          </a:p>
        </p:txBody>
      </p:sp>
      <p:sp>
        <p:nvSpPr>
          <p:cNvPr id="7" name="Slide Number Placeholder 6"/>
          <p:cNvSpPr>
            <a:spLocks noGrp="1"/>
          </p:cNvSpPr>
          <p:nvPr>
            <p:ph type="sldNum" sz="quarter" idx="12"/>
          </p:nvPr>
        </p:nvSpPr>
        <p:spPr/>
        <p:txBody>
          <a:bodyPr/>
          <a:lstStyle>
            <a:extLst/>
          </a:lstStyle>
          <a:p>
            <a:fld id="{CC057153-B650-4DEB-B370-79DDCFDCE934}"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
        <p:nvSpPr>
          <p:cNvPr id="9" name="Rectangle 6">
            <a:extLst>
              <a:ext uri="{FF2B5EF4-FFF2-40B4-BE49-F238E27FC236}">
                <a16:creationId xmlns="" xmlns:a16="http://schemas.microsoft.com/office/drawing/2014/main" id="{0792B4B1-A255-634B-7113-0BE8BAE88A9D}"/>
              </a:ext>
              <a:ext uri="{C183D7F6-B498-43B3-948B-1728B52AA6E4}">
                <adec:decorative xmlns="" xmlns:adec="http://schemas.microsoft.com/office/drawing/2017/decorative" val="1"/>
              </a:ext>
            </a:extLst>
          </p:cNvPr>
          <p:cNvSpPr/>
          <p:nvPr userDrawn="1"/>
        </p:nvSpPr>
        <p:spPr>
          <a:xfrm rot="5400000">
            <a:off x="11716763"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Rectangle 6">
            <a:extLst>
              <a:ext uri="{FF2B5EF4-FFF2-40B4-BE49-F238E27FC236}">
                <a16:creationId xmlns="" xmlns:a16="http://schemas.microsoft.com/office/drawing/2014/main" id="{3E17EB6F-9BB3-4A94-402E-FAD02B2C5926}"/>
              </a:ext>
              <a:ext uri="{C183D7F6-B498-43B3-948B-1728B52AA6E4}">
                <adec:decorative xmlns="" xmlns:adec="http://schemas.microsoft.com/office/drawing/2017/decorative" val="1"/>
              </a:ext>
            </a:extLst>
          </p:cNvPr>
          <p:cNvSpPr/>
          <p:nvPr userDrawn="1"/>
        </p:nvSpPr>
        <p:spPr>
          <a:xfrm rot="5400000">
            <a:off x="8843386"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Rectangle 6">
            <a:extLst>
              <a:ext uri="{FF2B5EF4-FFF2-40B4-BE49-F238E27FC236}">
                <a16:creationId xmlns="" xmlns:a16="http://schemas.microsoft.com/office/drawing/2014/main" id="{B5C09CFD-5DB4-D507-3AC9-437BB1B64D34}"/>
              </a:ext>
              <a:ext uri="{C183D7F6-B498-43B3-948B-1728B52AA6E4}">
                <adec:decorative xmlns="" xmlns:adec="http://schemas.microsoft.com/office/drawing/2017/decorative" val="1"/>
              </a:ext>
            </a:extLst>
          </p:cNvPr>
          <p:cNvSpPr/>
          <p:nvPr userDrawn="1"/>
        </p:nvSpPr>
        <p:spPr>
          <a:xfrm rot="5400000">
            <a:off x="3066946"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2" name="Freeform: Shape 59">
            <a:extLst>
              <a:ext uri="{FF2B5EF4-FFF2-40B4-BE49-F238E27FC236}">
                <a16:creationId xmlns="" xmlns:a16="http://schemas.microsoft.com/office/drawing/2014/main" id="{3D77659E-88C7-E969-8E1D-2B9E7B0953B6}"/>
              </a:ext>
              <a:ext uri="{C183D7F6-B498-43B3-948B-1728B52AA6E4}">
                <adec:decorative xmlns=""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Photo 7">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hasCustomPrompt="1"/>
          </p:nvPr>
        </p:nvSpPr>
        <p:spPr>
          <a:xfrm>
            <a:off x="6825064" y="825622"/>
            <a:ext cx="4522936" cy="932688"/>
          </a:xfrm>
        </p:spPr>
        <p:txBody>
          <a:bodyPr anchor="b">
            <a:noAutofit/>
          </a:bodyPr>
          <a:lstStyle>
            <a:lvl1pPr>
              <a:defRPr sz="3200"/>
            </a:lvl1pPr>
          </a:lstStyle>
          <a:p>
            <a:r>
              <a:rPr lang="en-US"/>
              <a:t>Click to edit Master title style</a:t>
            </a:r>
          </a:p>
        </p:txBody>
      </p:sp>
      <p:sp>
        <p:nvSpPr>
          <p:cNvPr id="11" name="Picture Placeholder 10">
            <a:extLst>
              <a:ext uri="{FF2B5EF4-FFF2-40B4-BE49-F238E27FC236}">
                <a16:creationId xmlns="" xmlns:a16="http://schemas.microsoft.com/office/drawing/2014/main" id="{7F8EA658-2652-6F81-1B04-D50C60A3F171}"/>
              </a:ext>
            </a:extLst>
          </p:cNvPr>
          <p:cNvSpPr>
            <a:spLocks noGrp="1"/>
          </p:cNvSpPr>
          <p:nvPr>
            <p:ph type="pic" sz="quarter" idx="13"/>
          </p:nvPr>
        </p:nvSpPr>
        <p:spPr>
          <a:xfrm>
            <a:off x="844000" y="831922"/>
            <a:ext cx="5648243" cy="5194161"/>
          </a:xfrm>
        </p:spPr>
        <p:txBody>
          <a:bodyPr/>
          <a:lstStyle/>
          <a:p>
            <a:endParaRPr lang="en-US"/>
          </a:p>
        </p:txBody>
      </p:sp>
      <p:sp>
        <p:nvSpPr>
          <p:cNvPr id="4" name="Content Placeholder 2">
            <a:extLst>
              <a:ext uri="{FF2B5EF4-FFF2-40B4-BE49-F238E27FC236}">
                <a16:creationId xmlns="" xmlns:a16="http://schemas.microsoft.com/office/drawing/2014/main" id="{6AD37751-87A6-2102-5FE0-13CF0475375A}"/>
              </a:ext>
            </a:extLst>
          </p:cNvPr>
          <p:cNvSpPr>
            <a:spLocks noGrp="1"/>
          </p:cNvSpPr>
          <p:nvPr>
            <p:ph idx="1"/>
          </p:nvPr>
        </p:nvSpPr>
        <p:spPr>
          <a:xfrm>
            <a:off x="6825064" y="2050473"/>
            <a:ext cx="4522936" cy="3952704"/>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 xmlns:a16="http://schemas.microsoft.com/office/drawing/2014/main" id="{057C7EDD-DB32-06EC-F820-BCF6715A2443}"/>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 xmlns:a16="http://schemas.microsoft.com/office/drawing/2014/main" id="{EFC55F9D-1F89-7C43-F3C5-6A855F82018F}"/>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 xmlns:a16="http://schemas.microsoft.com/office/drawing/2014/main" id="{53A576E1-43A8-DA10-8404-0BA92AFBA4B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 xmlns:a16="http://schemas.microsoft.com/office/drawing/2014/main" id="{4774B974-C60E-962D-A2BF-A8D91844B471}"/>
              </a:ext>
              <a:ext uri="{C183D7F6-B498-43B3-948B-1728B52AA6E4}">
                <adec:decorative xmlns=""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 xmlns:a16="http://schemas.microsoft.com/office/drawing/2014/main" id="{38ED7D40-86A1-ABCA-9230-F31126FBD37D}"/>
              </a:ext>
              <a:ext uri="{C183D7F6-B498-43B3-948B-1728B52AA6E4}">
                <adec:decorative xmlns=""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 xmlns:a16="http://schemas.microsoft.com/office/drawing/2014/main" id="{644CC40D-4D0B-8820-3E77-FF38C10EF70E}"/>
              </a:ext>
              <a:ext uri="{C183D7F6-B498-43B3-948B-1728B52AA6E4}">
                <adec:decorative xmlns=""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 xmlns:a16="http://schemas.microsoft.com/office/drawing/2014/main" id="{F876AF74-00A8-A58C-C900-156CB37EC352}"/>
              </a:ext>
              <a:ext uri="{C183D7F6-B498-43B3-948B-1728B52AA6E4}">
                <adec:decorative xmlns=""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 xmlns:p14="http://schemas.microsoft.com/office/powerpoint/2010/main" val="10074277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Photo 9">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hasCustomPrompt="1"/>
          </p:nvPr>
        </p:nvSpPr>
        <p:spPr>
          <a:xfrm>
            <a:off x="7946432" y="831918"/>
            <a:ext cx="3401568" cy="1527048"/>
          </a:xfrm>
        </p:spPr>
        <p:txBody>
          <a:bodyPr anchor="b">
            <a:noAutofit/>
          </a:bodyPr>
          <a:lstStyle>
            <a:lvl1pPr>
              <a:defRPr sz="3600"/>
            </a:lvl1pPr>
          </a:lstStyle>
          <a:p>
            <a:r>
              <a:rPr lang="en-US"/>
              <a:t>Click to edit Master title style</a:t>
            </a:r>
          </a:p>
        </p:txBody>
      </p:sp>
      <p:sp>
        <p:nvSpPr>
          <p:cNvPr id="11" name="Picture Placeholder 10">
            <a:extLst>
              <a:ext uri="{FF2B5EF4-FFF2-40B4-BE49-F238E27FC236}">
                <a16:creationId xmlns="" xmlns:a16="http://schemas.microsoft.com/office/drawing/2014/main" id="{7F8EA658-2652-6F81-1B04-D50C60A3F171}"/>
              </a:ext>
            </a:extLst>
          </p:cNvPr>
          <p:cNvSpPr>
            <a:spLocks noGrp="1"/>
          </p:cNvSpPr>
          <p:nvPr>
            <p:ph type="pic" sz="quarter" idx="13"/>
          </p:nvPr>
        </p:nvSpPr>
        <p:spPr>
          <a:xfrm>
            <a:off x="844000" y="831922"/>
            <a:ext cx="6740144" cy="5194161"/>
          </a:xfrm>
        </p:spPr>
        <p:txBody>
          <a:bodyPr/>
          <a:lstStyle/>
          <a:p>
            <a:endParaRPr lang="en-US"/>
          </a:p>
        </p:txBody>
      </p:sp>
      <p:sp>
        <p:nvSpPr>
          <p:cNvPr id="5" name="Content Placeholder 2">
            <a:extLst>
              <a:ext uri="{FF2B5EF4-FFF2-40B4-BE49-F238E27FC236}">
                <a16:creationId xmlns="" xmlns:a16="http://schemas.microsoft.com/office/drawing/2014/main" id="{588022B9-94F3-E71A-0D00-132BBF9A0CA7}"/>
              </a:ext>
            </a:extLst>
          </p:cNvPr>
          <p:cNvSpPr>
            <a:spLocks noGrp="1"/>
          </p:cNvSpPr>
          <p:nvPr>
            <p:ph idx="1"/>
          </p:nvPr>
        </p:nvSpPr>
        <p:spPr>
          <a:xfrm>
            <a:off x="7924800" y="2595422"/>
            <a:ext cx="3423200" cy="340775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 xmlns:a16="http://schemas.microsoft.com/office/drawing/2014/main" id="{422A4C20-C591-B7BA-88A2-EE4295E42BD5}"/>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7" name="Footer Placeholder 4">
            <a:extLst>
              <a:ext uri="{FF2B5EF4-FFF2-40B4-BE49-F238E27FC236}">
                <a16:creationId xmlns="" xmlns:a16="http://schemas.microsoft.com/office/drawing/2014/main" id="{6390BD26-2598-EE89-F73A-1685B7397513}"/>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 xmlns:a16="http://schemas.microsoft.com/office/drawing/2014/main" id="{E2882322-2806-6BFB-ACF1-EB3E6930024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 xmlns:a16="http://schemas.microsoft.com/office/drawing/2014/main" id="{A7FA8BD1-9A20-5381-CC5C-A27497B1FE1A}"/>
              </a:ext>
              <a:ext uri="{C183D7F6-B498-43B3-948B-1728B52AA6E4}">
                <adec:decorative xmlns=""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 xmlns:a16="http://schemas.microsoft.com/office/drawing/2014/main" id="{FCD0DE49-3A7C-EE4C-61A3-FAF4F1B225FE}"/>
              </a:ext>
              <a:ext uri="{C183D7F6-B498-43B3-948B-1728B52AA6E4}">
                <adec:decorative xmlns=""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 xmlns:a16="http://schemas.microsoft.com/office/drawing/2014/main" id="{767B11D7-CD08-FAED-9296-4800252357FE}"/>
              </a:ext>
              <a:ext uri="{C183D7F6-B498-43B3-948B-1728B52AA6E4}">
                <adec:decorative xmlns=""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 xmlns:a16="http://schemas.microsoft.com/office/drawing/2014/main" id="{50CF2599-B950-2167-E974-CC7481C78A0B}"/>
              </a:ext>
              <a:ext uri="{C183D7F6-B498-43B3-948B-1728B52AA6E4}">
                <adec:decorative xmlns=""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 xmlns:p14="http://schemas.microsoft.com/office/powerpoint/2010/main" val="35664843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Photo 10">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hasCustomPrompt="1"/>
          </p:nvPr>
        </p:nvSpPr>
        <p:spPr>
          <a:xfrm>
            <a:off x="844000" y="831919"/>
            <a:ext cx="3401568" cy="1527048"/>
          </a:xfrm>
        </p:spPr>
        <p:txBody>
          <a:bodyPr anchor="b">
            <a:noAutofit/>
          </a:bodyPr>
          <a:lstStyle>
            <a:lvl1pPr>
              <a:defRPr sz="3400"/>
            </a:lvl1pPr>
          </a:lstStyle>
          <a:p>
            <a:r>
              <a:rPr lang="en-US"/>
              <a:t>Click to edit Master title style</a:t>
            </a:r>
          </a:p>
        </p:txBody>
      </p:sp>
      <p:sp>
        <p:nvSpPr>
          <p:cNvPr id="3" name="Content Placeholder 2">
            <a:extLst>
              <a:ext uri="{FF2B5EF4-FFF2-40B4-BE49-F238E27FC236}">
                <a16:creationId xmlns="" xmlns:a16="http://schemas.microsoft.com/office/drawing/2014/main" id="{BDB04DE6-EAC2-AC37-0397-9528F6C574F2}"/>
              </a:ext>
            </a:extLst>
          </p:cNvPr>
          <p:cNvSpPr>
            <a:spLocks noGrp="1"/>
          </p:cNvSpPr>
          <p:nvPr>
            <p:ph idx="1"/>
          </p:nvPr>
        </p:nvSpPr>
        <p:spPr>
          <a:xfrm>
            <a:off x="844000" y="2540004"/>
            <a:ext cx="3423200" cy="348608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 xmlns:a16="http://schemas.microsoft.com/office/drawing/2014/main" id="{7F8EA658-2652-6F81-1B04-D50C60A3F171}"/>
              </a:ext>
            </a:extLst>
          </p:cNvPr>
          <p:cNvSpPr>
            <a:spLocks noGrp="1"/>
          </p:cNvSpPr>
          <p:nvPr>
            <p:ph type="pic" sz="quarter" idx="13"/>
          </p:nvPr>
        </p:nvSpPr>
        <p:spPr>
          <a:xfrm>
            <a:off x="4761783" y="831919"/>
            <a:ext cx="6586220" cy="5194162"/>
          </a:xfrm>
        </p:spPr>
        <p:txBody>
          <a:bodyPr/>
          <a:lstStyle/>
          <a:p>
            <a:endParaRPr lang="en-US"/>
          </a:p>
        </p:txBody>
      </p:sp>
      <p:sp>
        <p:nvSpPr>
          <p:cNvPr id="7" name="Date Placeholder 3">
            <a:extLst>
              <a:ext uri="{FF2B5EF4-FFF2-40B4-BE49-F238E27FC236}">
                <a16:creationId xmlns="" xmlns:a16="http://schemas.microsoft.com/office/drawing/2014/main" id="{BE8F2FDC-C562-B34A-6571-DC3277426389}"/>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 xmlns:a16="http://schemas.microsoft.com/office/drawing/2014/main" id="{F8CD5EAC-3346-2E3B-3C1B-E978B8BD44F2}"/>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 xmlns:a16="http://schemas.microsoft.com/office/drawing/2014/main" id="{D221974C-11FF-808A-131E-5B13E74A793C}"/>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8" name="Rectangle 6">
            <a:extLst>
              <a:ext uri="{FF2B5EF4-FFF2-40B4-BE49-F238E27FC236}">
                <a16:creationId xmlns="" xmlns:a16="http://schemas.microsoft.com/office/drawing/2014/main" id="{69F1C76D-67DE-DFCB-797B-209A9222EEBF}"/>
              </a:ext>
              <a:ext uri="{C183D7F6-B498-43B3-948B-1728B52AA6E4}">
                <adec:decorative xmlns="" xmlns:adec="http://schemas.microsoft.com/office/drawing/2017/decorative" val="1"/>
              </a:ext>
            </a:extLst>
          </p:cNvPr>
          <p:cNvSpPr/>
          <p:nvPr userDrawn="1"/>
        </p:nvSpPr>
        <p:spPr>
          <a:xfrm rot="5400000">
            <a:off x="3066946"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Freeform: Shape 59">
            <a:extLst>
              <a:ext uri="{FF2B5EF4-FFF2-40B4-BE49-F238E27FC236}">
                <a16:creationId xmlns="" xmlns:a16="http://schemas.microsoft.com/office/drawing/2014/main" id="{2D7E2290-C841-FA30-B540-94E323C37D8F}"/>
              </a:ext>
              <a:ext uri="{C183D7F6-B498-43B3-948B-1728B52AA6E4}">
                <adec:decorative xmlns=""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7" name="Rectangle 6">
            <a:extLst>
              <a:ext uri="{FF2B5EF4-FFF2-40B4-BE49-F238E27FC236}">
                <a16:creationId xmlns="" xmlns:a16="http://schemas.microsoft.com/office/drawing/2014/main" id="{98CB2567-FE22-5916-E6EE-BF2E420C8C42}"/>
              </a:ext>
              <a:ext uri="{C183D7F6-B498-43B3-948B-1728B52AA6E4}">
                <adec:decorative xmlns="" xmlns:adec="http://schemas.microsoft.com/office/drawing/2017/decorative" val="1"/>
              </a:ext>
            </a:extLst>
          </p:cNvPr>
          <p:cNvSpPr/>
          <p:nvPr userDrawn="1"/>
        </p:nvSpPr>
        <p:spPr>
          <a:xfrm rot="5400000">
            <a:off x="8843386"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Rectangle 6">
            <a:extLst>
              <a:ext uri="{FF2B5EF4-FFF2-40B4-BE49-F238E27FC236}">
                <a16:creationId xmlns="" xmlns:a16="http://schemas.microsoft.com/office/drawing/2014/main" id="{061982EF-A562-8BFF-583D-EB011D56411C}"/>
              </a:ext>
              <a:ext uri="{C183D7F6-B498-43B3-948B-1728B52AA6E4}">
                <adec:decorative xmlns="" xmlns:adec="http://schemas.microsoft.com/office/drawing/2017/decorative" val="1"/>
              </a:ext>
            </a:extLst>
          </p:cNvPr>
          <p:cNvSpPr/>
          <p:nvPr userDrawn="1"/>
        </p:nvSpPr>
        <p:spPr>
          <a:xfrm rot="5400000">
            <a:off x="11716763"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 xmlns:p14="http://schemas.microsoft.com/office/powerpoint/2010/main" val="26832110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Photo 1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hasCustomPrompt="1"/>
          </p:nvPr>
        </p:nvSpPr>
        <p:spPr>
          <a:xfrm>
            <a:off x="8073453" y="831919"/>
            <a:ext cx="3273552" cy="2035696"/>
          </a:xfrm>
        </p:spPr>
        <p:txBody>
          <a:bodyPr anchor="b">
            <a:noAutofit/>
          </a:bodyPr>
          <a:lstStyle>
            <a:lvl1pPr>
              <a:defRPr sz="3600"/>
            </a:lvl1pPr>
          </a:lstStyle>
          <a:p>
            <a:r>
              <a:rPr lang="en-US"/>
              <a:t>Click to edit Master title style</a:t>
            </a:r>
          </a:p>
        </p:txBody>
      </p:sp>
      <p:sp>
        <p:nvSpPr>
          <p:cNvPr id="11" name="Picture Placeholder 10">
            <a:extLst>
              <a:ext uri="{FF2B5EF4-FFF2-40B4-BE49-F238E27FC236}">
                <a16:creationId xmlns="" xmlns:a16="http://schemas.microsoft.com/office/drawing/2014/main" id="{7F8EA658-2652-6F81-1B04-D50C60A3F171}"/>
              </a:ext>
            </a:extLst>
          </p:cNvPr>
          <p:cNvSpPr>
            <a:spLocks noGrp="1"/>
          </p:cNvSpPr>
          <p:nvPr>
            <p:ph type="pic" sz="quarter" idx="13"/>
          </p:nvPr>
        </p:nvSpPr>
        <p:spPr>
          <a:xfrm>
            <a:off x="844000" y="831923"/>
            <a:ext cx="6937365" cy="5091685"/>
          </a:xfrm>
        </p:spPr>
        <p:txBody>
          <a:bodyPr/>
          <a:lstStyle/>
          <a:p>
            <a:endParaRPr lang="en-US"/>
          </a:p>
        </p:txBody>
      </p:sp>
      <p:sp>
        <p:nvSpPr>
          <p:cNvPr id="4" name="Content Placeholder 2">
            <a:extLst>
              <a:ext uri="{FF2B5EF4-FFF2-40B4-BE49-F238E27FC236}">
                <a16:creationId xmlns="" xmlns:a16="http://schemas.microsoft.com/office/drawing/2014/main" id="{A83DB3FE-F7D2-E449-4412-979DFDADDC86}"/>
              </a:ext>
            </a:extLst>
          </p:cNvPr>
          <p:cNvSpPr>
            <a:spLocks noGrp="1"/>
          </p:cNvSpPr>
          <p:nvPr>
            <p:ph idx="1"/>
          </p:nvPr>
        </p:nvSpPr>
        <p:spPr>
          <a:xfrm>
            <a:off x="8073454" y="2992582"/>
            <a:ext cx="3273553" cy="293102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 xmlns:a16="http://schemas.microsoft.com/office/drawing/2014/main" id="{6B3F9524-AF16-7B88-FD0F-5D85D35D4023}"/>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 xmlns:a16="http://schemas.microsoft.com/office/drawing/2014/main" id="{8809F231-51ED-DDB0-9D71-BF8956AA757A}"/>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 xmlns:a16="http://schemas.microsoft.com/office/drawing/2014/main" id="{3004408D-81FD-E507-7BBD-A8D6584E4240}"/>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 xmlns:a16="http://schemas.microsoft.com/office/drawing/2014/main" id="{697E7E97-2AF1-DCEF-1577-E6BB3BF3A416}"/>
              </a:ext>
              <a:ext uri="{C183D7F6-B498-43B3-948B-1728B52AA6E4}">
                <adec:decorative xmlns=""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 xmlns:a16="http://schemas.microsoft.com/office/drawing/2014/main" id="{E9317DCD-DD5B-9395-5430-ADD837B166AE}"/>
              </a:ext>
              <a:ext uri="{C183D7F6-B498-43B3-948B-1728B52AA6E4}">
                <adec:decorative xmlns=""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 xmlns:a16="http://schemas.microsoft.com/office/drawing/2014/main" id="{FD993BD8-30E5-EFEA-32A5-68475D04F0F5}"/>
              </a:ext>
              <a:ext uri="{C183D7F6-B498-43B3-948B-1728B52AA6E4}">
                <adec:decorative xmlns=""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 xmlns:a16="http://schemas.microsoft.com/office/drawing/2014/main" id="{0AA84551-1089-1E65-5C17-6F400C1EADBC}"/>
              </a:ext>
              <a:ext uri="{C183D7F6-B498-43B3-948B-1728B52AA6E4}">
                <adec:decorative xmlns=""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 xmlns:p14="http://schemas.microsoft.com/office/powerpoint/2010/main" val="32437138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Photo 12">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7F8EA658-2652-6F81-1B04-D50C60A3F171}"/>
              </a:ext>
            </a:extLst>
          </p:cNvPr>
          <p:cNvSpPr>
            <a:spLocks noGrp="1"/>
          </p:cNvSpPr>
          <p:nvPr>
            <p:ph type="pic" sz="quarter" idx="13"/>
          </p:nvPr>
        </p:nvSpPr>
        <p:spPr>
          <a:xfrm>
            <a:off x="844002" y="831923"/>
            <a:ext cx="10504001" cy="3472067"/>
          </a:xfrm>
        </p:spPr>
        <p:txBody>
          <a:bodyPr/>
          <a:lstStyle/>
          <a:p>
            <a:endParaRPr lang="en-US"/>
          </a:p>
        </p:txBody>
      </p:sp>
      <p:sp>
        <p:nvSpPr>
          <p:cNvPr id="2" name="Title 1">
            <a:extLst>
              <a:ext uri="{FF2B5EF4-FFF2-40B4-BE49-F238E27FC236}">
                <a16:creationId xmlns="" xmlns:a16="http://schemas.microsoft.com/office/drawing/2014/main" id="{FAF3BB49-A328-F121-7F27-DEB7C3CC2B0F}"/>
              </a:ext>
            </a:extLst>
          </p:cNvPr>
          <p:cNvSpPr>
            <a:spLocks noGrp="1"/>
          </p:cNvSpPr>
          <p:nvPr>
            <p:ph type="title" hasCustomPrompt="1"/>
          </p:nvPr>
        </p:nvSpPr>
        <p:spPr>
          <a:xfrm>
            <a:off x="844000" y="4509559"/>
            <a:ext cx="4579339" cy="1516522"/>
          </a:xfrm>
        </p:spPr>
        <p:txBody>
          <a:bodyPr anchor="t">
            <a:noAutofit/>
          </a:bodyPr>
          <a:lstStyle>
            <a:lvl1pPr>
              <a:defRPr sz="3600"/>
            </a:lvl1pPr>
          </a:lstStyle>
          <a:p>
            <a:r>
              <a:rPr lang="en-US"/>
              <a:t>Click to edit Master title style</a:t>
            </a:r>
          </a:p>
        </p:txBody>
      </p:sp>
      <p:sp>
        <p:nvSpPr>
          <p:cNvPr id="7" name="Content Placeholder 2">
            <a:extLst>
              <a:ext uri="{FF2B5EF4-FFF2-40B4-BE49-F238E27FC236}">
                <a16:creationId xmlns="" xmlns:a16="http://schemas.microsoft.com/office/drawing/2014/main" id="{9A29A789-F42A-CE01-5134-E27AA725CDBF}"/>
              </a:ext>
            </a:extLst>
          </p:cNvPr>
          <p:cNvSpPr>
            <a:spLocks noGrp="1"/>
          </p:cNvSpPr>
          <p:nvPr>
            <p:ph idx="1"/>
          </p:nvPr>
        </p:nvSpPr>
        <p:spPr>
          <a:xfrm>
            <a:off x="5597238" y="4509559"/>
            <a:ext cx="5750764" cy="151652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a:extLst>
              <a:ext uri="{FF2B5EF4-FFF2-40B4-BE49-F238E27FC236}">
                <a16:creationId xmlns="" xmlns:a16="http://schemas.microsoft.com/office/drawing/2014/main" id="{FE6EE51A-242F-6B3B-BC3A-A775A4D3ABC4}"/>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 xmlns:a16="http://schemas.microsoft.com/office/drawing/2014/main" id="{36AF2934-39B9-625F-CE2A-760A04F05C6E}"/>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 xmlns:a16="http://schemas.microsoft.com/office/drawing/2014/main" id="{EAA7CB57-5E03-8E25-767F-8320CC058A1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59">
            <a:extLst>
              <a:ext uri="{FF2B5EF4-FFF2-40B4-BE49-F238E27FC236}">
                <a16:creationId xmlns="" xmlns:a16="http://schemas.microsoft.com/office/drawing/2014/main" id="{EDC08D2B-BE98-2387-126D-01CA1E351311}"/>
              </a:ext>
              <a:ext uri="{C183D7F6-B498-43B3-948B-1728B52AA6E4}">
                <adec:decorative xmlns="" xmlns:adec="http://schemas.microsoft.com/office/drawing/2017/decorative" val="1"/>
              </a:ext>
            </a:extLst>
          </p:cNvPr>
          <p:cNvSpPr/>
          <p:nvPr userDrawn="1"/>
        </p:nvSpPr>
        <p:spPr>
          <a:xfrm flipH="1">
            <a:off x="10886464"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 name="Rectangle 9">
            <a:extLst>
              <a:ext uri="{FF2B5EF4-FFF2-40B4-BE49-F238E27FC236}">
                <a16:creationId xmlns="" xmlns:a16="http://schemas.microsoft.com/office/drawing/2014/main" id="{EDB9B957-9A7F-6030-9FD9-7190608C4070}"/>
              </a:ext>
              <a:ext uri="{C183D7F6-B498-43B3-948B-1728B52AA6E4}">
                <adec:decorative xmlns="" xmlns:adec="http://schemas.microsoft.com/office/drawing/2017/decorative" val="1"/>
              </a:ext>
            </a:extLst>
          </p:cNvPr>
          <p:cNvSpPr/>
          <p:nvPr userDrawn="1"/>
        </p:nvSpPr>
        <p:spPr>
          <a:xfrm rot="16200000" flipV="1">
            <a:off x="11538344" y="894"/>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11">
            <a:extLst>
              <a:ext uri="{FF2B5EF4-FFF2-40B4-BE49-F238E27FC236}">
                <a16:creationId xmlns="" xmlns:a16="http://schemas.microsoft.com/office/drawing/2014/main" id="{E30A39C3-B004-B36E-236D-BDD46BB5E8BC}"/>
              </a:ext>
              <a:ext uri="{C183D7F6-B498-43B3-948B-1728B52AA6E4}">
                <adec:decorative xmlns="" xmlns:adec="http://schemas.microsoft.com/office/drawing/2017/decorative" val="1"/>
              </a:ext>
            </a:extLst>
          </p:cNvPr>
          <p:cNvSpPr/>
          <p:nvPr userDrawn="1"/>
        </p:nvSpPr>
        <p:spPr>
          <a:xfrm rot="16200000" flipH="1">
            <a:off x="-889" y="6204346"/>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 xmlns:a16="http://schemas.microsoft.com/office/drawing/2014/main" id="{C16C57F0-678F-7C1D-45CA-3A0EEF6DAF98}"/>
              </a:ext>
              <a:ext uri="{C183D7F6-B498-43B3-948B-1728B52AA6E4}">
                <adec:decorative xmlns="" xmlns:adec="http://schemas.microsoft.com/office/drawing/2017/decorative" val="1"/>
              </a:ext>
            </a:extLst>
          </p:cNvPr>
          <p:cNvSpPr/>
          <p:nvPr userDrawn="1"/>
        </p:nvSpPr>
        <p:spPr>
          <a:xfrm flipV="1">
            <a:off x="652772"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 xmlns:p14="http://schemas.microsoft.com/office/powerpoint/2010/main" val="330074000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Photo 13">
    <p:spTree>
      <p:nvGrpSpPr>
        <p:cNvPr id="1" name=""/>
        <p:cNvGrpSpPr/>
        <p:nvPr/>
      </p:nvGrpSpPr>
      <p:grpSpPr>
        <a:xfrm>
          <a:off x="0" y="0"/>
          <a:ext cx="0" cy="0"/>
          <a:chOff x="0" y="0"/>
          <a:chExt cx="0" cy="0"/>
        </a:xfrm>
      </p:grpSpPr>
      <p:sp>
        <p:nvSpPr>
          <p:cNvPr id="11" name="Picture Placeholder 10">
            <a:extLst>
              <a:ext uri="{FF2B5EF4-FFF2-40B4-BE49-F238E27FC236}">
                <a16:creationId xmlns="" xmlns:a16="http://schemas.microsoft.com/office/drawing/2014/main" id="{7F8EA658-2652-6F81-1B04-D50C60A3F171}"/>
              </a:ext>
            </a:extLst>
          </p:cNvPr>
          <p:cNvSpPr>
            <a:spLocks noGrp="1"/>
          </p:cNvSpPr>
          <p:nvPr>
            <p:ph type="pic" sz="quarter" idx="13"/>
          </p:nvPr>
        </p:nvSpPr>
        <p:spPr>
          <a:xfrm>
            <a:off x="844002" y="865938"/>
            <a:ext cx="10504001" cy="2556004"/>
          </a:xfrm>
        </p:spPr>
        <p:txBody>
          <a:bodyPr/>
          <a:lstStyle/>
          <a:p>
            <a:endParaRPr lang="en-US"/>
          </a:p>
        </p:txBody>
      </p:sp>
      <p:sp>
        <p:nvSpPr>
          <p:cNvPr id="2" name="Title 1">
            <a:extLst>
              <a:ext uri="{FF2B5EF4-FFF2-40B4-BE49-F238E27FC236}">
                <a16:creationId xmlns="" xmlns:a16="http://schemas.microsoft.com/office/drawing/2014/main" id="{FAF3BB49-A328-F121-7F27-DEB7C3CC2B0F}"/>
              </a:ext>
            </a:extLst>
          </p:cNvPr>
          <p:cNvSpPr>
            <a:spLocks noGrp="1"/>
          </p:cNvSpPr>
          <p:nvPr>
            <p:ph type="title" hasCustomPrompt="1"/>
          </p:nvPr>
        </p:nvSpPr>
        <p:spPr>
          <a:xfrm>
            <a:off x="844000" y="3785800"/>
            <a:ext cx="2953619" cy="2240280"/>
          </a:xfrm>
        </p:spPr>
        <p:txBody>
          <a:bodyPr anchor="t">
            <a:noAutofit/>
          </a:bodyPr>
          <a:lstStyle>
            <a:lvl1pPr>
              <a:defRPr sz="3600"/>
            </a:lvl1pPr>
          </a:lstStyle>
          <a:p>
            <a:r>
              <a:rPr lang="en-US"/>
              <a:t>Click to edit Master title style</a:t>
            </a:r>
          </a:p>
        </p:txBody>
      </p:sp>
      <p:sp>
        <p:nvSpPr>
          <p:cNvPr id="4" name="Content Placeholder 2">
            <a:extLst>
              <a:ext uri="{FF2B5EF4-FFF2-40B4-BE49-F238E27FC236}">
                <a16:creationId xmlns="" xmlns:a16="http://schemas.microsoft.com/office/drawing/2014/main" id="{E98E2102-73F7-E059-C739-47418EA880A4}"/>
              </a:ext>
            </a:extLst>
          </p:cNvPr>
          <p:cNvSpPr>
            <a:spLocks noGrp="1"/>
          </p:cNvSpPr>
          <p:nvPr>
            <p:ph idx="1"/>
          </p:nvPr>
        </p:nvSpPr>
        <p:spPr>
          <a:xfrm>
            <a:off x="3990109" y="3785804"/>
            <a:ext cx="7357891" cy="224028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 xmlns:a16="http://schemas.microsoft.com/office/drawing/2014/main" id="{B529124B-3B19-6FC6-9F79-A760D6CA945A}"/>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 xmlns:a16="http://schemas.microsoft.com/office/drawing/2014/main" id="{C7173872-0F8A-92BB-60FA-06E41B05438D}"/>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 xmlns:a16="http://schemas.microsoft.com/office/drawing/2014/main" id="{14982C76-6FB9-F3AD-FA15-0D32F3D9E004}"/>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 xmlns:a16="http://schemas.microsoft.com/office/drawing/2014/main" id="{9731B2A6-3038-F565-C577-E69DD5BC673C}"/>
              </a:ext>
              <a:ext uri="{C183D7F6-B498-43B3-948B-1728B52AA6E4}">
                <adec:decorative xmlns=""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 xmlns:a16="http://schemas.microsoft.com/office/drawing/2014/main" id="{A67BA275-E7E6-7053-A026-EB3872622CF1}"/>
              </a:ext>
              <a:ext uri="{C183D7F6-B498-43B3-948B-1728B52AA6E4}">
                <adec:decorative xmlns=""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 xmlns:a16="http://schemas.microsoft.com/office/drawing/2014/main" id="{7F446589-4583-8647-CFA5-49008F0B92EB}"/>
              </a:ext>
              <a:ext uri="{C183D7F6-B498-43B3-948B-1728B52AA6E4}">
                <adec:decorative xmlns=""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 xmlns:a16="http://schemas.microsoft.com/office/drawing/2014/main" id="{B5B742C4-F546-E27E-53EA-AC608C081B58}"/>
              </a:ext>
              <a:ext uri="{C183D7F6-B498-43B3-948B-1728B52AA6E4}">
                <adec:decorative xmlns=""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 xmlns:p14="http://schemas.microsoft.com/office/powerpoint/2010/main" val="14408305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Photo 14">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hasCustomPrompt="1"/>
          </p:nvPr>
        </p:nvSpPr>
        <p:spPr>
          <a:xfrm>
            <a:off x="844001" y="831920"/>
            <a:ext cx="2953619" cy="2240279"/>
          </a:xfrm>
        </p:spPr>
        <p:txBody>
          <a:bodyPr anchor="t">
            <a:noAutofit/>
          </a:bodyPr>
          <a:lstStyle>
            <a:lvl1pPr>
              <a:defRPr sz="3600"/>
            </a:lvl1pPr>
          </a:lstStyle>
          <a:p>
            <a:r>
              <a:rPr lang="en-US"/>
              <a:t>Click to edit Master title style</a:t>
            </a:r>
          </a:p>
        </p:txBody>
      </p:sp>
      <p:sp>
        <p:nvSpPr>
          <p:cNvPr id="4" name="Content Placeholder 2">
            <a:extLst>
              <a:ext uri="{FF2B5EF4-FFF2-40B4-BE49-F238E27FC236}">
                <a16:creationId xmlns="" xmlns:a16="http://schemas.microsoft.com/office/drawing/2014/main" id="{3F37715F-06AC-F5A6-12CE-84D44B400AD6}"/>
              </a:ext>
            </a:extLst>
          </p:cNvPr>
          <p:cNvSpPr>
            <a:spLocks noGrp="1"/>
          </p:cNvSpPr>
          <p:nvPr>
            <p:ph idx="1"/>
          </p:nvPr>
        </p:nvSpPr>
        <p:spPr>
          <a:xfrm>
            <a:off x="4054766" y="824389"/>
            <a:ext cx="7293236" cy="2247808"/>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 xmlns:a16="http://schemas.microsoft.com/office/drawing/2014/main" id="{7F8EA658-2652-6F81-1B04-D50C60A3F171}"/>
              </a:ext>
            </a:extLst>
          </p:cNvPr>
          <p:cNvSpPr>
            <a:spLocks noGrp="1"/>
          </p:cNvSpPr>
          <p:nvPr>
            <p:ph type="pic" sz="quarter" idx="13"/>
          </p:nvPr>
        </p:nvSpPr>
        <p:spPr>
          <a:xfrm>
            <a:off x="844002" y="3310759"/>
            <a:ext cx="10504001" cy="2722852"/>
          </a:xfrm>
        </p:spPr>
        <p:txBody>
          <a:bodyPr/>
          <a:lstStyle/>
          <a:p>
            <a:endParaRPr lang="en-US"/>
          </a:p>
        </p:txBody>
      </p:sp>
      <p:sp>
        <p:nvSpPr>
          <p:cNvPr id="3" name="Date Placeholder 3">
            <a:extLst>
              <a:ext uri="{FF2B5EF4-FFF2-40B4-BE49-F238E27FC236}">
                <a16:creationId xmlns="" xmlns:a16="http://schemas.microsoft.com/office/drawing/2014/main" id="{1A42EE36-6D78-ED96-BA7A-0AE1F0DD3113}"/>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 xmlns:a16="http://schemas.microsoft.com/office/drawing/2014/main" id="{3E381D81-8909-BE95-6F06-C0C32493A297}"/>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 xmlns:a16="http://schemas.microsoft.com/office/drawing/2014/main" id="{F5B87E8A-0424-908A-2920-72BA97B72CF5}"/>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16">
            <a:extLst>
              <a:ext uri="{FF2B5EF4-FFF2-40B4-BE49-F238E27FC236}">
                <a16:creationId xmlns="" xmlns:a16="http://schemas.microsoft.com/office/drawing/2014/main" id="{F2F4F436-2885-E919-59D1-9F4B72461162}"/>
              </a:ext>
              <a:ext uri="{C183D7F6-B498-43B3-948B-1728B52AA6E4}">
                <adec:decorative xmlns=""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7">
            <a:extLst>
              <a:ext uri="{FF2B5EF4-FFF2-40B4-BE49-F238E27FC236}">
                <a16:creationId xmlns="" xmlns:a16="http://schemas.microsoft.com/office/drawing/2014/main" id="{19B02536-A5B7-CFE8-D253-CC3FCA173861}"/>
              </a:ext>
              <a:ext uri="{C183D7F6-B498-43B3-948B-1728B52AA6E4}">
                <adec:decorative xmlns=""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Freeform: Shape 19">
            <a:extLst>
              <a:ext uri="{FF2B5EF4-FFF2-40B4-BE49-F238E27FC236}">
                <a16:creationId xmlns="" xmlns:a16="http://schemas.microsoft.com/office/drawing/2014/main" id="{99ACFEDC-62BE-1738-94DB-A9A84742343A}"/>
              </a:ext>
              <a:ext uri="{C183D7F6-B498-43B3-948B-1728B52AA6E4}">
                <adec:decorative xmlns=""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8">
            <a:extLst>
              <a:ext uri="{FF2B5EF4-FFF2-40B4-BE49-F238E27FC236}">
                <a16:creationId xmlns="" xmlns:a16="http://schemas.microsoft.com/office/drawing/2014/main" id="{0C3F2215-0CD2-E69F-A2BD-8DFCDB37BB6B}"/>
              </a:ext>
              <a:ext uri="{C183D7F6-B498-43B3-948B-1728B52AA6E4}">
                <adec:decorative xmlns=""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 xmlns:p14="http://schemas.microsoft.com/office/powerpoint/2010/main" val="35247222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Photo 15">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hasCustomPrompt="1"/>
          </p:nvPr>
        </p:nvSpPr>
        <p:spPr>
          <a:xfrm>
            <a:off x="873963" y="858341"/>
            <a:ext cx="10504000" cy="970463"/>
          </a:xfrm>
        </p:spPr>
        <p:txBody>
          <a:bodyPr anchor="ctr">
            <a:noAutofit/>
          </a:bodyPr>
          <a:lstStyle>
            <a:lvl1pPr>
              <a:defRPr sz="3600"/>
            </a:lvl1pPr>
          </a:lstStyle>
          <a:p>
            <a:r>
              <a:rPr lang="en-US"/>
              <a:t>Click to edit Master title style</a:t>
            </a:r>
          </a:p>
        </p:txBody>
      </p:sp>
      <p:sp>
        <p:nvSpPr>
          <p:cNvPr id="11" name="Picture Placeholder 10">
            <a:extLst>
              <a:ext uri="{FF2B5EF4-FFF2-40B4-BE49-F238E27FC236}">
                <a16:creationId xmlns="" xmlns:a16="http://schemas.microsoft.com/office/drawing/2014/main" id="{7F8EA658-2652-6F81-1B04-D50C60A3F171}"/>
              </a:ext>
            </a:extLst>
          </p:cNvPr>
          <p:cNvSpPr>
            <a:spLocks noGrp="1"/>
          </p:cNvSpPr>
          <p:nvPr>
            <p:ph type="pic" sz="quarter" idx="13"/>
          </p:nvPr>
        </p:nvSpPr>
        <p:spPr>
          <a:xfrm>
            <a:off x="873964" y="2081048"/>
            <a:ext cx="6157459" cy="3945032"/>
          </a:xfrm>
        </p:spPr>
        <p:txBody>
          <a:bodyPr/>
          <a:lstStyle/>
          <a:p>
            <a:endParaRPr lang="en-US"/>
          </a:p>
        </p:txBody>
      </p:sp>
      <p:sp>
        <p:nvSpPr>
          <p:cNvPr id="6" name="Content Placeholder 2">
            <a:extLst>
              <a:ext uri="{FF2B5EF4-FFF2-40B4-BE49-F238E27FC236}">
                <a16:creationId xmlns="" xmlns:a16="http://schemas.microsoft.com/office/drawing/2014/main" id="{408C7461-314A-7430-6CA4-63A01F73BA43}"/>
              </a:ext>
            </a:extLst>
          </p:cNvPr>
          <p:cNvSpPr>
            <a:spLocks noGrp="1"/>
          </p:cNvSpPr>
          <p:nvPr>
            <p:ph idx="1"/>
          </p:nvPr>
        </p:nvSpPr>
        <p:spPr>
          <a:xfrm>
            <a:off x="7269020" y="2081049"/>
            <a:ext cx="4108945" cy="394503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 xmlns:a16="http://schemas.microsoft.com/office/drawing/2014/main" id="{468C7D2F-9D75-2435-3CAF-B6029DA9EDE4}"/>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4" name="Footer Placeholder 4">
            <a:extLst>
              <a:ext uri="{FF2B5EF4-FFF2-40B4-BE49-F238E27FC236}">
                <a16:creationId xmlns="" xmlns:a16="http://schemas.microsoft.com/office/drawing/2014/main" id="{63794DE6-442D-DCFE-9025-59816725EBC6}"/>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 xmlns:a16="http://schemas.microsoft.com/office/drawing/2014/main" id="{8FCE053A-D84D-F068-2187-0593A6D6DDB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2" name="Freeform: Shape 59">
            <a:extLst>
              <a:ext uri="{FF2B5EF4-FFF2-40B4-BE49-F238E27FC236}">
                <a16:creationId xmlns="" xmlns:a16="http://schemas.microsoft.com/office/drawing/2014/main" id="{481F23A8-0C6F-3F32-0B98-06736333DEAF}"/>
              </a:ext>
              <a:ext uri="{C183D7F6-B498-43B3-948B-1728B52AA6E4}">
                <adec:decorative xmlns="" xmlns:adec="http://schemas.microsoft.com/office/drawing/2017/decorative" val="1"/>
              </a:ext>
            </a:extLst>
          </p:cNvPr>
          <p:cNvSpPr/>
          <p:nvPr userDrawn="1"/>
        </p:nvSpPr>
        <p:spPr>
          <a:xfrm flipH="1">
            <a:off x="10886464"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3" name="Rectangle 9">
            <a:extLst>
              <a:ext uri="{FF2B5EF4-FFF2-40B4-BE49-F238E27FC236}">
                <a16:creationId xmlns="" xmlns:a16="http://schemas.microsoft.com/office/drawing/2014/main" id="{BC56C0F3-A0B5-A7A6-A072-97B2A5722637}"/>
              </a:ext>
              <a:ext uri="{C183D7F6-B498-43B3-948B-1728B52AA6E4}">
                <adec:decorative xmlns="" xmlns:adec="http://schemas.microsoft.com/office/drawing/2017/decorative" val="1"/>
              </a:ext>
            </a:extLst>
          </p:cNvPr>
          <p:cNvSpPr/>
          <p:nvPr userDrawn="1"/>
        </p:nvSpPr>
        <p:spPr>
          <a:xfrm rot="16200000" flipV="1">
            <a:off x="11538344" y="894"/>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1">
            <a:extLst>
              <a:ext uri="{FF2B5EF4-FFF2-40B4-BE49-F238E27FC236}">
                <a16:creationId xmlns="" xmlns:a16="http://schemas.microsoft.com/office/drawing/2014/main" id="{9D199749-F152-56FE-4504-73DF7E157A10}"/>
              </a:ext>
              <a:ext uri="{C183D7F6-B498-43B3-948B-1728B52AA6E4}">
                <adec:decorative xmlns="" xmlns:adec="http://schemas.microsoft.com/office/drawing/2017/decorative" val="1"/>
              </a:ext>
            </a:extLst>
          </p:cNvPr>
          <p:cNvSpPr/>
          <p:nvPr userDrawn="1"/>
        </p:nvSpPr>
        <p:spPr>
          <a:xfrm rot="16200000" flipH="1">
            <a:off x="-889" y="6204346"/>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Freeform: Shape 59">
            <a:extLst>
              <a:ext uri="{FF2B5EF4-FFF2-40B4-BE49-F238E27FC236}">
                <a16:creationId xmlns="" xmlns:a16="http://schemas.microsoft.com/office/drawing/2014/main" id="{95BDD05D-8B5F-8B0A-B47B-E97C0D3866D7}"/>
              </a:ext>
              <a:ext uri="{C183D7F6-B498-43B3-948B-1728B52AA6E4}">
                <adec:decorative xmlns="" xmlns:adec="http://schemas.microsoft.com/office/drawing/2017/decorative" val="1"/>
              </a:ext>
            </a:extLst>
          </p:cNvPr>
          <p:cNvSpPr/>
          <p:nvPr userDrawn="1"/>
        </p:nvSpPr>
        <p:spPr>
          <a:xfrm flipV="1">
            <a:off x="652772"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 xmlns:p14="http://schemas.microsoft.com/office/powerpoint/2010/main" val="11064987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Photo 16">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hasCustomPrompt="1"/>
          </p:nvPr>
        </p:nvSpPr>
        <p:spPr>
          <a:xfrm>
            <a:off x="844000" y="852884"/>
            <a:ext cx="4672584" cy="1453896"/>
          </a:xfrm>
        </p:spPr>
        <p:txBody>
          <a:bodyPr anchor="t">
            <a:noAutofit/>
          </a:bodyPr>
          <a:lstStyle>
            <a:lvl1pPr>
              <a:defRPr sz="3600"/>
            </a:lvl1pPr>
          </a:lstStyle>
          <a:p>
            <a:r>
              <a:rPr lang="en-US"/>
              <a:t>Click to edit Master title style</a:t>
            </a:r>
          </a:p>
        </p:txBody>
      </p:sp>
      <p:sp>
        <p:nvSpPr>
          <p:cNvPr id="11" name="Picture Placeholder 10">
            <a:extLst>
              <a:ext uri="{FF2B5EF4-FFF2-40B4-BE49-F238E27FC236}">
                <a16:creationId xmlns="" xmlns:a16="http://schemas.microsoft.com/office/drawing/2014/main" id="{7F8EA658-2652-6F81-1B04-D50C60A3F171}"/>
              </a:ext>
            </a:extLst>
          </p:cNvPr>
          <p:cNvSpPr>
            <a:spLocks noGrp="1"/>
          </p:cNvSpPr>
          <p:nvPr>
            <p:ph type="pic" sz="quarter" idx="13"/>
          </p:nvPr>
        </p:nvSpPr>
        <p:spPr>
          <a:xfrm>
            <a:off x="844000" y="2459424"/>
            <a:ext cx="4672584" cy="3545695"/>
          </a:xfrm>
        </p:spPr>
        <p:txBody>
          <a:bodyPr/>
          <a:lstStyle/>
          <a:p>
            <a:endParaRPr lang="en-US"/>
          </a:p>
        </p:txBody>
      </p:sp>
      <p:sp>
        <p:nvSpPr>
          <p:cNvPr id="3" name="Content Placeholder 2">
            <a:extLst>
              <a:ext uri="{FF2B5EF4-FFF2-40B4-BE49-F238E27FC236}">
                <a16:creationId xmlns="" xmlns:a16="http://schemas.microsoft.com/office/drawing/2014/main" id="{A1E571DC-86DF-2230-52AD-9440B5CB4DB4}"/>
              </a:ext>
            </a:extLst>
          </p:cNvPr>
          <p:cNvSpPr>
            <a:spLocks noGrp="1"/>
          </p:cNvSpPr>
          <p:nvPr>
            <p:ph idx="1"/>
          </p:nvPr>
        </p:nvSpPr>
        <p:spPr>
          <a:xfrm>
            <a:off x="5698838" y="852887"/>
            <a:ext cx="5750764" cy="515223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a:extLst>
              <a:ext uri="{FF2B5EF4-FFF2-40B4-BE49-F238E27FC236}">
                <a16:creationId xmlns="" xmlns:a16="http://schemas.microsoft.com/office/drawing/2014/main" id="{C162FE03-22B1-3FC9-D0A1-70C4C9B6FC1C}"/>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 xmlns:a16="http://schemas.microsoft.com/office/drawing/2014/main" id="{DAAD1C7F-699D-B975-BBB5-3F8AAE993BCC}"/>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 xmlns:a16="http://schemas.microsoft.com/office/drawing/2014/main" id="{3A90F4F4-332A-7489-099F-649FE29D8F6A}"/>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6" name="Rectangle 6">
            <a:extLst>
              <a:ext uri="{FF2B5EF4-FFF2-40B4-BE49-F238E27FC236}">
                <a16:creationId xmlns="" xmlns:a16="http://schemas.microsoft.com/office/drawing/2014/main" id="{69458B26-18DF-0F22-F73B-FBF0117ABDF3}"/>
              </a:ext>
              <a:ext uri="{C183D7F6-B498-43B3-948B-1728B52AA6E4}">
                <adec:decorative xmlns="" xmlns:adec="http://schemas.microsoft.com/office/drawing/2017/decorative" val="1"/>
              </a:ext>
            </a:extLst>
          </p:cNvPr>
          <p:cNvSpPr/>
          <p:nvPr userDrawn="1"/>
        </p:nvSpPr>
        <p:spPr>
          <a:xfrm rot="5400000">
            <a:off x="11716763"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7" name="Rectangle 6">
            <a:extLst>
              <a:ext uri="{FF2B5EF4-FFF2-40B4-BE49-F238E27FC236}">
                <a16:creationId xmlns="" xmlns:a16="http://schemas.microsoft.com/office/drawing/2014/main" id="{29454459-F726-2777-3904-98ED43017AD6}"/>
              </a:ext>
              <a:ext uri="{C183D7F6-B498-43B3-948B-1728B52AA6E4}">
                <adec:decorative xmlns="" xmlns:adec="http://schemas.microsoft.com/office/drawing/2017/decorative" val="1"/>
              </a:ext>
            </a:extLst>
          </p:cNvPr>
          <p:cNvSpPr/>
          <p:nvPr userDrawn="1"/>
        </p:nvSpPr>
        <p:spPr>
          <a:xfrm rot="5400000">
            <a:off x="8843386"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8" name="Rectangle 6">
            <a:extLst>
              <a:ext uri="{FF2B5EF4-FFF2-40B4-BE49-F238E27FC236}">
                <a16:creationId xmlns="" xmlns:a16="http://schemas.microsoft.com/office/drawing/2014/main" id="{4AFF45CF-7D31-04CD-2EDB-8FBEADAE8F29}"/>
              </a:ext>
              <a:ext uri="{C183D7F6-B498-43B3-948B-1728B52AA6E4}">
                <adec:decorative xmlns="" xmlns:adec="http://schemas.microsoft.com/office/drawing/2017/decorative" val="1"/>
              </a:ext>
            </a:extLst>
          </p:cNvPr>
          <p:cNvSpPr/>
          <p:nvPr userDrawn="1"/>
        </p:nvSpPr>
        <p:spPr>
          <a:xfrm rot="5400000">
            <a:off x="3066946"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9" name="Freeform: Shape 59">
            <a:extLst>
              <a:ext uri="{FF2B5EF4-FFF2-40B4-BE49-F238E27FC236}">
                <a16:creationId xmlns="" xmlns:a16="http://schemas.microsoft.com/office/drawing/2014/main" id="{7EC0A88E-95E4-54C0-4C7B-90A8A6AD7DD1}"/>
              </a:ext>
              <a:ext uri="{C183D7F6-B498-43B3-948B-1728B52AA6E4}">
                <adec:decorative xmlns=""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 xmlns:p14="http://schemas.microsoft.com/office/powerpoint/2010/main" val="17158906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Photo 17">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hasCustomPrompt="1"/>
          </p:nvPr>
        </p:nvSpPr>
        <p:spPr>
          <a:xfrm>
            <a:off x="844001" y="873725"/>
            <a:ext cx="3657603" cy="1453896"/>
          </a:xfrm>
        </p:spPr>
        <p:txBody>
          <a:bodyPr anchor="t">
            <a:noAutofit/>
          </a:bodyPr>
          <a:lstStyle>
            <a:lvl1pPr>
              <a:defRPr sz="3600"/>
            </a:lvl1pPr>
          </a:lstStyle>
          <a:p>
            <a:r>
              <a:rPr lang="en-US"/>
              <a:t>Click to edit Master title style</a:t>
            </a:r>
          </a:p>
        </p:txBody>
      </p:sp>
      <p:sp>
        <p:nvSpPr>
          <p:cNvPr id="11" name="Picture Placeholder 10">
            <a:extLst>
              <a:ext uri="{FF2B5EF4-FFF2-40B4-BE49-F238E27FC236}">
                <a16:creationId xmlns="" xmlns:a16="http://schemas.microsoft.com/office/drawing/2014/main" id="{7F8EA658-2652-6F81-1B04-D50C60A3F171}"/>
              </a:ext>
            </a:extLst>
          </p:cNvPr>
          <p:cNvSpPr>
            <a:spLocks noGrp="1"/>
          </p:cNvSpPr>
          <p:nvPr>
            <p:ph type="pic" sz="quarter" idx="13"/>
          </p:nvPr>
        </p:nvSpPr>
        <p:spPr>
          <a:xfrm>
            <a:off x="844001" y="2490955"/>
            <a:ext cx="3657603" cy="3493323"/>
          </a:xfrm>
        </p:spPr>
        <p:txBody>
          <a:bodyPr/>
          <a:lstStyle/>
          <a:p>
            <a:endParaRPr lang="en-US"/>
          </a:p>
        </p:txBody>
      </p:sp>
      <p:sp>
        <p:nvSpPr>
          <p:cNvPr id="7" name="Content Placeholder 2">
            <a:extLst>
              <a:ext uri="{FF2B5EF4-FFF2-40B4-BE49-F238E27FC236}">
                <a16:creationId xmlns="" xmlns:a16="http://schemas.microsoft.com/office/drawing/2014/main" id="{81C9BBE1-F163-BFCA-3F62-3189A30FA7B6}"/>
              </a:ext>
            </a:extLst>
          </p:cNvPr>
          <p:cNvSpPr>
            <a:spLocks noGrp="1"/>
          </p:cNvSpPr>
          <p:nvPr>
            <p:ph idx="1"/>
          </p:nvPr>
        </p:nvSpPr>
        <p:spPr>
          <a:xfrm>
            <a:off x="4692075" y="852887"/>
            <a:ext cx="6757527" cy="5152231"/>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3">
            <a:extLst>
              <a:ext uri="{FF2B5EF4-FFF2-40B4-BE49-F238E27FC236}">
                <a16:creationId xmlns="" xmlns:a16="http://schemas.microsoft.com/office/drawing/2014/main" id="{ED1735F2-E2C8-9B6A-C3E1-C7B56CDE4126}"/>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 xmlns:a16="http://schemas.microsoft.com/office/drawing/2014/main" id="{C7ABF240-AB8A-B851-60A3-07C17BF9E494}"/>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 xmlns:a16="http://schemas.microsoft.com/office/drawing/2014/main" id="{27CE6569-5A00-FAA6-16A6-9CAC579A83D9}"/>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59">
            <a:extLst>
              <a:ext uri="{FF2B5EF4-FFF2-40B4-BE49-F238E27FC236}">
                <a16:creationId xmlns="" xmlns:a16="http://schemas.microsoft.com/office/drawing/2014/main" id="{D093A1E9-14E7-F1BD-8AD3-0926AC48C3C2}"/>
              </a:ext>
              <a:ext uri="{C183D7F6-B498-43B3-948B-1728B52AA6E4}">
                <adec:decorative xmlns="" xmlns:adec="http://schemas.microsoft.com/office/drawing/2017/decorative" val="1"/>
              </a:ext>
            </a:extLst>
          </p:cNvPr>
          <p:cNvSpPr/>
          <p:nvPr userDrawn="1"/>
        </p:nvSpPr>
        <p:spPr>
          <a:xfrm flipH="1">
            <a:off x="10886464"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4" name="Rectangle 9">
            <a:extLst>
              <a:ext uri="{FF2B5EF4-FFF2-40B4-BE49-F238E27FC236}">
                <a16:creationId xmlns="" xmlns:a16="http://schemas.microsoft.com/office/drawing/2014/main" id="{1C082F9D-17F7-A6A3-6F59-395DBD0403BF}"/>
              </a:ext>
              <a:ext uri="{C183D7F6-B498-43B3-948B-1728B52AA6E4}">
                <adec:decorative xmlns="" xmlns:adec="http://schemas.microsoft.com/office/drawing/2017/decorative" val="1"/>
              </a:ext>
            </a:extLst>
          </p:cNvPr>
          <p:cNvSpPr/>
          <p:nvPr userDrawn="1"/>
        </p:nvSpPr>
        <p:spPr>
          <a:xfrm rot="16200000" flipV="1">
            <a:off x="11538344" y="894"/>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11">
            <a:extLst>
              <a:ext uri="{FF2B5EF4-FFF2-40B4-BE49-F238E27FC236}">
                <a16:creationId xmlns="" xmlns:a16="http://schemas.microsoft.com/office/drawing/2014/main" id="{40635C57-C6B6-95FF-FF70-8E4EC721DBDE}"/>
              </a:ext>
              <a:ext uri="{C183D7F6-B498-43B3-948B-1728B52AA6E4}">
                <adec:decorative xmlns="" xmlns:adec="http://schemas.microsoft.com/office/drawing/2017/decorative" val="1"/>
              </a:ext>
            </a:extLst>
          </p:cNvPr>
          <p:cNvSpPr/>
          <p:nvPr userDrawn="1"/>
        </p:nvSpPr>
        <p:spPr>
          <a:xfrm rot="16200000" flipH="1">
            <a:off x="-889" y="6204346"/>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Shape 59">
            <a:extLst>
              <a:ext uri="{FF2B5EF4-FFF2-40B4-BE49-F238E27FC236}">
                <a16:creationId xmlns="" xmlns:a16="http://schemas.microsoft.com/office/drawing/2014/main" id="{64C0BF67-AD24-8BA3-7BFE-4FC4B3109DFA}"/>
              </a:ext>
              <a:ext uri="{C183D7F6-B498-43B3-948B-1728B52AA6E4}">
                <adec:decorative xmlns="" xmlns:adec="http://schemas.microsoft.com/office/drawing/2017/decorative" val="1"/>
              </a:ext>
            </a:extLst>
          </p:cNvPr>
          <p:cNvSpPr/>
          <p:nvPr userDrawn="1"/>
        </p:nvSpPr>
        <p:spPr>
          <a:xfrm flipV="1">
            <a:off x="652772"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 xmlns:p14="http://schemas.microsoft.com/office/powerpoint/2010/main" val="2245109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US" altLang="zh-CN" smtClean="0"/>
              <a:t>03/12/2025</a:t>
            </a:r>
            <a:fld id="{FD138C57-8E3B-4697-92F8-0ED9B71F7E17}" type="datetime1">
              <a:rPr lang="en-US" smtClean="0"/>
              <a:pPr/>
              <a:t>3/26/2025</a:t>
            </a:fld>
            <a:endParaRPr lang="en-US"/>
          </a:p>
        </p:txBody>
      </p:sp>
      <p:sp>
        <p:nvSpPr>
          <p:cNvPr id="8" name="Footer Placeholder 7"/>
          <p:cNvSpPr>
            <a:spLocks noGrp="1"/>
          </p:cNvSpPr>
          <p:nvPr>
            <p:ph type="ftr" sz="quarter" idx="11"/>
          </p:nvPr>
        </p:nvSpPr>
        <p:spPr/>
        <p:txBody>
          <a:bodyPr/>
          <a:lstStyle>
            <a:extLst/>
          </a:lstStyle>
          <a:p>
            <a:r>
              <a:rPr lang="en-US" smtClean="0"/>
              <a:t>Sample Footer Text</a:t>
            </a:r>
            <a:endParaRPr lang="en-US"/>
          </a:p>
        </p:txBody>
      </p:sp>
      <p:sp>
        <p:nvSpPr>
          <p:cNvPr id="9" name="Slide Number Placeholder 8"/>
          <p:cNvSpPr>
            <a:spLocks noGrp="1"/>
          </p:cNvSpPr>
          <p:nvPr>
            <p:ph type="sldNum" sz="quarter" idx="12"/>
          </p:nvPr>
        </p:nvSpPr>
        <p:spPr/>
        <p:txBody>
          <a:bodyPr/>
          <a:lstStyle>
            <a:extLst/>
          </a:lstStyle>
          <a:p>
            <a:fld id="{CC057153-B650-4DEB-B370-79DDCFDCE934}" type="slidenum">
              <a:rPr lang="en-US" smtClean="0"/>
              <a:pPr/>
              <a:t>‹#›</a:t>
            </a:fld>
            <a:endParaRPr lang="en-US"/>
          </a:p>
        </p:txBody>
      </p:sp>
      <p:sp>
        <p:nvSpPr>
          <p:cNvPr id="10" name="Freeform: Shape 16">
            <a:extLst>
              <a:ext uri="{FF2B5EF4-FFF2-40B4-BE49-F238E27FC236}">
                <a16:creationId xmlns="" xmlns:a16="http://schemas.microsoft.com/office/drawing/2014/main" id="{03AB0DEF-0DAF-10A0-D371-A2D5CFF30702}"/>
              </a:ext>
              <a:ext uri="{C183D7F6-B498-43B3-948B-1728B52AA6E4}">
                <adec:decorative xmlns=""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Freeform: Shape 17">
            <a:extLst>
              <a:ext uri="{FF2B5EF4-FFF2-40B4-BE49-F238E27FC236}">
                <a16:creationId xmlns="" xmlns:a16="http://schemas.microsoft.com/office/drawing/2014/main" id="{CE00B65A-4DD3-A66E-7B7D-B1480BCB5110}"/>
              </a:ext>
              <a:ext uri="{C183D7F6-B498-43B3-948B-1728B52AA6E4}">
                <adec:decorative xmlns=""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Freeform: Shape 19">
            <a:extLst>
              <a:ext uri="{FF2B5EF4-FFF2-40B4-BE49-F238E27FC236}">
                <a16:creationId xmlns="" xmlns:a16="http://schemas.microsoft.com/office/drawing/2014/main" id="{69C3029D-7FB9-5E45-82D3-D6A8844A68E5}"/>
              </a:ext>
              <a:ext uri="{C183D7F6-B498-43B3-948B-1728B52AA6E4}">
                <adec:decorative xmlns=""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8">
            <a:extLst>
              <a:ext uri="{FF2B5EF4-FFF2-40B4-BE49-F238E27FC236}">
                <a16:creationId xmlns="" xmlns:a16="http://schemas.microsoft.com/office/drawing/2014/main" id="{BE1498E0-4720-9D5C-04B8-B5A813618575}"/>
              </a:ext>
              <a:ext uri="{C183D7F6-B498-43B3-948B-1728B52AA6E4}">
                <adec:decorative xmlns=""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ig Number 3">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993814EA-F598-EBFD-83D1-6782D7CBB598}"/>
              </a:ext>
              <a:ext uri="{C183D7F6-B498-43B3-948B-1728B52AA6E4}">
                <adec:decorative xmlns="" xmlns:adec="http://schemas.microsoft.com/office/drawing/2017/decorative" val="1"/>
              </a:ext>
            </a:extLst>
          </p:cNvPr>
          <p:cNvSpPr/>
          <p:nvPr userDrawn="1"/>
        </p:nvSpPr>
        <p:spPr>
          <a:xfrm>
            <a:off x="0" y="0"/>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 xmlns:a16="http://schemas.microsoft.com/office/drawing/2014/main" id="{1F4F8927-891C-4D7A-C2D3-6EB5EF6712FF}"/>
              </a:ext>
            </a:extLst>
          </p:cNvPr>
          <p:cNvSpPr>
            <a:spLocks noGrp="1"/>
          </p:cNvSpPr>
          <p:nvPr>
            <p:ph type="ctrTitle" hasCustomPrompt="1"/>
          </p:nvPr>
        </p:nvSpPr>
        <p:spPr>
          <a:xfrm>
            <a:off x="861992" y="831922"/>
            <a:ext cx="10486008" cy="3977825"/>
          </a:xfrm>
        </p:spPr>
        <p:txBody>
          <a:bodyPr anchor="b">
            <a:noAutofit/>
          </a:bodyPr>
          <a:lstStyle>
            <a:lvl1pPr algn="ctr">
              <a:defRPr sz="23200">
                <a:solidFill>
                  <a:schemeClr val="tx1"/>
                </a:solidFill>
              </a:defRPr>
            </a:lvl1pPr>
          </a:lstStyle>
          <a:p>
            <a:r>
              <a:rPr lang="en-US"/>
              <a:t>##%</a:t>
            </a:r>
          </a:p>
        </p:txBody>
      </p:sp>
      <p:sp>
        <p:nvSpPr>
          <p:cNvPr id="10" name="Subtitle 2">
            <a:extLst>
              <a:ext uri="{FF2B5EF4-FFF2-40B4-BE49-F238E27FC236}">
                <a16:creationId xmlns="" xmlns:a16="http://schemas.microsoft.com/office/drawing/2014/main" id="{0489314B-CDC1-7F7E-C4DD-AAC0E5222B03}"/>
              </a:ext>
            </a:extLst>
          </p:cNvPr>
          <p:cNvSpPr>
            <a:spLocks noGrp="1"/>
          </p:cNvSpPr>
          <p:nvPr>
            <p:ph type="subTitle" idx="1" hasCustomPrompt="1"/>
          </p:nvPr>
        </p:nvSpPr>
        <p:spPr>
          <a:xfrm>
            <a:off x="2377440" y="4997672"/>
            <a:ext cx="7525512" cy="1028411"/>
          </a:xfrm>
        </p:spPr>
        <p:txBody>
          <a:bodyPr anchor="t">
            <a:no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Date Placeholder 3">
            <a:extLst>
              <a:ext uri="{FF2B5EF4-FFF2-40B4-BE49-F238E27FC236}">
                <a16:creationId xmlns="" xmlns:a16="http://schemas.microsoft.com/office/drawing/2014/main" id="{5BFDC082-8545-4E14-11AF-FFBD6384E6D7}"/>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5" name="Footer Placeholder 4">
            <a:extLst>
              <a:ext uri="{FF2B5EF4-FFF2-40B4-BE49-F238E27FC236}">
                <a16:creationId xmlns="" xmlns:a16="http://schemas.microsoft.com/office/drawing/2014/main" id="{156FEC98-351C-9217-F32A-E626491DA11B}"/>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 xmlns:a16="http://schemas.microsoft.com/office/drawing/2014/main" id="{29528185-249C-C3DD-E678-AFBB8FFF5E87}"/>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 name="Freeform: Shape 59">
            <a:extLst>
              <a:ext uri="{FF2B5EF4-FFF2-40B4-BE49-F238E27FC236}">
                <a16:creationId xmlns="" xmlns:a16="http://schemas.microsoft.com/office/drawing/2014/main" id="{699D7479-A95C-B9AB-8F14-BDAE9D99713C}"/>
              </a:ext>
              <a:ext uri="{C183D7F6-B498-43B3-948B-1728B52AA6E4}">
                <adec:decorative xmlns="" xmlns:adec="http://schemas.microsoft.com/office/drawing/2017/decorative" val="1"/>
              </a:ext>
            </a:extLst>
          </p:cNvPr>
          <p:cNvSpPr/>
          <p:nvPr userDrawn="1"/>
        </p:nvSpPr>
        <p:spPr>
          <a:xfrm flipH="1">
            <a:off x="10886464"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3" name="Rectangle 9">
            <a:extLst>
              <a:ext uri="{FF2B5EF4-FFF2-40B4-BE49-F238E27FC236}">
                <a16:creationId xmlns="" xmlns:a16="http://schemas.microsoft.com/office/drawing/2014/main" id="{36AD101D-8188-88D0-9B81-9437DD5E366D}"/>
              </a:ext>
              <a:ext uri="{C183D7F6-B498-43B3-948B-1728B52AA6E4}">
                <adec:decorative xmlns="" xmlns:adec="http://schemas.microsoft.com/office/drawing/2017/decorative" val="1"/>
              </a:ext>
            </a:extLst>
          </p:cNvPr>
          <p:cNvSpPr/>
          <p:nvPr userDrawn="1"/>
        </p:nvSpPr>
        <p:spPr>
          <a:xfrm rot="16200000" flipV="1">
            <a:off x="11538344" y="894"/>
            <a:ext cx="654549" cy="65276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11">
            <a:extLst>
              <a:ext uri="{FF2B5EF4-FFF2-40B4-BE49-F238E27FC236}">
                <a16:creationId xmlns="" xmlns:a16="http://schemas.microsoft.com/office/drawing/2014/main" id="{1148622B-2A3E-B519-D517-B1227723B315}"/>
              </a:ext>
              <a:ext uri="{C183D7F6-B498-43B3-948B-1728B52AA6E4}">
                <adec:decorative xmlns="" xmlns:adec="http://schemas.microsoft.com/office/drawing/2017/decorative" val="1"/>
              </a:ext>
            </a:extLst>
          </p:cNvPr>
          <p:cNvSpPr/>
          <p:nvPr userDrawn="1"/>
        </p:nvSpPr>
        <p:spPr>
          <a:xfrm rot="16200000" flipH="1">
            <a:off x="-889" y="6204346"/>
            <a:ext cx="654546" cy="65276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Shape 59">
            <a:extLst>
              <a:ext uri="{FF2B5EF4-FFF2-40B4-BE49-F238E27FC236}">
                <a16:creationId xmlns="" xmlns:a16="http://schemas.microsoft.com/office/drawing/2014/main" id="{0B9E09DF-714D-90DF-B3AD-44EABE33E366}"/>
              </a:ext>
              <a:ext uri="{C183D7F6-B498-43B3-948B-1728B52AA6E4}">
                <adec:decorative xmlns="" xmlns:adec="http://schemas.microsoft.com/office/drawing/2017/decorative" val="1"/>
              </a:ext>
            </a:extLst>
          </p:cNvPr>
          <p:cNvSpPr/>
          <p:nvPr userDrawn="1"/>
        </p:nvSpPr>
        <p:spPr>
          <a:xfrm flipV="1">
            <a:off x="652772"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 xmlns:p14="http://schemas.microsoft.com/office/powerpoint/2010/main" val="65732761"/>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 xmlns:p15="http://schemas.microsoft.com/office/powerpoint/2012/main">
        <p15:guide id="5" orient="horz" pos="2160">
          <p15:clr>
            <a:srgbClr val="FBAE40"/>
          </p15:clr>
        </p15:guide>
        <p15:guide id="6"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980D95FF-5457-4897-C849-71357B0BD495}"/>
              </a:ext>
            </a:extLst>
          </p:cNvPr>
          <p:cNvSpPr>
            <a:spLocks noGrp="1"/>
          </p:cNvSpPr>
          <p:nvPr>
            <p:ph type="title" hasCustomPrompt="1"/>
          </p:nvPr>
        </p:nvSpPr>
        <p:spPr>
          <a:xfrm>
            <a:off x="612648" y="-1274064"/>
            <a:ext cx="10652760" cy="1133856"/>
          </a:xfrm>
        </p:spPr>
        <p:txBody>
          <a:bodyPr>
            <a:noAutofit/>
          </a:bodyPr>
          <a:lstStyle/>
          <a:p>
            <a:r>
              <a:rPr lang="en-US"/>
              <a:t>Click to edit Master title style</a:t>
            </a:r>
          </a:p>
        </p:txBody>
      </p:sp>
      <p:sp>
        <p:nvSpPr>
          <p:cNvPr id="8" name="Content Placeholder 6">
            <a:extLst>
              <a:ext uri="{FF2B5EF4-FFF2-40B4-BE49-F238E27FC236}">
                <a16:creationId xmlns="" xmlns:a16="http://schemas.microsoft.com/office/drawing/2014/main" id="{7FA8F0C3-BC6D-6591-CB4A-11D861FBC72E}"/>
              </a:ext>
            </a:extLst>
          </p:cNvPr>
          <p:cNvSpPr>
            <a:spLocks noGrp="1"/>
          </p:cNvSpPr>
          <p:nvPr>
            <p:ph sz="quarter" idx="13" hasCustomPrompt="1"/>
          </p:nvPr>
        </p:nvSpPr>
        <p:spPr>
          <a:xfrm>
            <a:off x="612648" y="651936"/>
            <a:ext cx="8266176" cy="5584275"/>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 xmlns:a16="http://schemas.microsoft.com/office/drawing/2014/main" id="{2B90E5DD-D445-87A5-7673-8A1F88BDDD32}"/>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4" name="Footer Placeholder 4">
            <a:extLst>
              <a:ext uri="{FF2B5EF4-FFF2-40B4-BE49-F238E27FC236}">
                <a16:creationId xmlns="" xmlns:a16="http://schemas.microsoft.com/office/drawing/2014/main" id="{83BBD032-D2AB-904A-8441-9141AC45A2AB}"/>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3" name="Slide Number Placeholder 5">
            <a:extLst>
              <a:ext uri="{FF2B5EF4-FFF2-40B4-BE49-F238E27FC236}">
                <a16:creationId xmlns="" xmlns:a16="http://schemas.microsoft.com/office/drawing/2014/main" id="{3BB3875C-AB86-8E9A-4F93-9CCBB06B8E45}"/>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0" name="Rectangle 6">
            <a:extLst>
              <a:ext uri="{FF2B5EF4-FFF2-40B4-BE49-F238E27FC236}">
                <a16:creationId xmlns="" xmlns:a16="http://schemas.microsoft.com/office/drawing/2014/main" id="{FB298429-8DA5-BFFD-51EB-A90E073B0C0D}"/>
              </a:ext>
              <a:ext uri="{C183D7F6-B498-43B3-948B-1728B52AA6E4}">
                <adec:decorative xmlns="" xmlns:adec="http://schemas.microsoft.com/office/drawing/2017/decorative" val="1"/>
              </a:ext>
            </a:extLst>
          </p:cNvPr>
          <p:cNvSpPr/>
          <p:nvPr userDrawn="1"/>
        </p:nvSpPr>
        <p:spPr>
          <a:xfrm flipH="1" flipV="1">
            <a:off x="11603199" y="-1"/>
            <a:ext cx="592751"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Graphic 21">
            <a:extLst>
              <a:ext uri="{FF2B5EF4-FFF2-40B4-BE49-F238E27FC236}">
                <a16:creationId xmlns="" xmlns:a16="http://schemas.microsoft.com/office/drawing/2014/main" id="{3C3643E2-FB9D-A282-05D4-4ADCA28D3727}"/>
              </a:ext>
              <a:ext uri="{C183D7F6-B498-43B3-948B-1728B52AA6E4}">
                <adec:decorative xmlns="" xmlns:adec="http://schemas.microsoft.com/office/drawing/2017/decorative" val="1"/>
              </a:ext>
            </a:extLst>
          </p:cNvPr>
          <p:cNvSpPr/>
          <p:nvPr userDrawn="1"/>
        </p:nvSpPr>
        <p:spPr>
          <a:xfrm flipH="1" flipV="1">
            <a:off x="11603199" y="3590"/>
            <a:ext cx="592751" cy="2076568"/>
          </a:xfrm>
          <a:custGeom>
            <a:avLst/>
            <a:gdLst>
              <a:gd name="connsiteX0" fmla="*/ 2286 w 1660874"/>
              <a:gd name="connsiteY0" fmla="*/ 1660874 h 1660874"/>
              <a:gd name="connsiteX1" fmla="*/ 0 w 1660874"/>
              <a:gd name="connsiteY1" fmla="*/ 0 h 1660874"/>
              <a:gd name="connsiteX2" fmla="*/ 1660874 w 1660874"/>
              <a:gd name="connsiteY2" fmla="*/ 2286 h 1660874"/>
              <a:gd name="connsiteX3" fmla="*/ 1660874 w 1660874"/>
              <a:gd name="connsiteY3" fmla="*/ 10954 h 1660874"/>
              <a:gd name="connsiteX4" fmla="*/ 17812 w 1660874"/>
              <a:gd name="connsiteY4" fmla="*/ 1660874 h 1660874"/>
              <a:gd name="connsiteX5" fmla="*/ 2286 w 1660874"/>
              <a:gd name="connsiteY5" fmla="*/ 1660874 h 1660874"/>
              <a:gd name="connsiteX6" fmla="*/ 2286 w 1660874"/>
              <a:gd name="connsiteY6" fmla="*/ 1660874 h 166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0874" h="1660874">
                <a:moveTo>
                  <a:pt x="2286" y="1660874"/>
                </a:moveTo>
                <a:lnTo>
                  <a:pt x="0" y="0"/>
                </a:lnTo>
                <a:lnTo>
                  <a:pt x="1660874" y="2286"/>
                </a:lnTo>
                <a:lnTo>
                  <a:pt x="1660874" y="10954"/>
                </a:lnTo>
                <a:lnTo>
                  <a:pt x="17812" y="1660874"/>
                </a:lnTo>
                <a:lnTo>
                  <a:pt x="2286" y="1660874"/>
                </a:lnTo>
                <a:lnTo>
                  <a:pt x="2286" y="1660874"/>
                </a:lnTo>
                <a:close/>
              </a:path>
            </a:pathLst>
          </a:custGeom>
          <a:solidFill>
            <a:schemeClr val="accent3"/>
          </a:solidFill>
          <a:ln w="9525" cap="flat">
            <a:noFill/>
            <a:prstDash val="solid"/>
            <a:miter/>
          </a:ln>
        </p:spPr>
        <p:txBody>
          <a:bodyPr rtlCol="0" anchor="ctr"/>
          <a:lstStyle/>
          <a:p>
            <a:endParaRPr lang="zh-CN" altLang="en-US"/>
          </a:p>
        </p:txBody>
      </p:sp>
      <p:sp>
        <p:nvSpPr>
          <p:cNvPr id="12" name="Rectangle 9">
            <a:extLst>
              <a:ext uri="{FF2B5EF4-FFF2-40B4-BE49-F238E27FC236}">
                <a16:creationId xmlns="" xmlns:a16="http://schemas.microsoft.com/office/drawing/2014/main" id="{71D24C1E-2499-ECF1-B8DF-E0B4343EA4B0}"/>
              </a:ext>
              <a:ext uri="{C183D7F6-B498-43B3-948B-1728B52AA6E4}">
                <adec:decorative xmlns="" xmlns:adec="http://schemas.microsoft.com/office/drawing/2017/decorative" val="1"/>
              </a:ext>
            </a:extLst>
          </p:cNvPr>
          <p:cNvSpPr/>
          <p:nvPr userDrawn="1"/>
        </p:nvSpPr>
        <p:spPr>
          <a:xfrm flipH="1" flipV="1">
            <a:off x="11599253"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8">
            <a:extLst>
              <a:ext uri="{FF2B5EF4-FFF2-40B4-BE49-F238E27FC236}">
                <a16:creationId xmlns="" xmlns:a16="http://schemas.microsoft.com/office/drawing/2014/main" id="{2B0AE408-95C0-A98F-93FE-469A71B6484C}"/>
              </a:ext>
              <a:ext uri="{C183D7F6-B498-43B3-948B-1728B52AA6E4}">
                <adec:decorative xmlns="" xmlns:adec="http://schemas.microsoft.com/office/drawing/2017/decorative" val="1"/>
              </a:ext>
            </a:extLst>
          </p:cNvPr>
          <p:cNvSpPr/>
          <p:nvPr userDrawn="1"/>
        </p:nvSpPr>
        <p:spPr>
          <a:xfrm flipH="1" flipV="1">
            <a:off x="11601224" y="5633584"/>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2559012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15" name="Title 1">
            <a:extLst>
              <a:ext uri="{FF2B5EF4-FFF2-40B4-BE49-F238E27FC236}">
                <a16:creationId xmlns="" xmlns:a16="http://schemas.microsoft.com/office/drawing/2014/main" id="{EFA7C22B-A89C-426A-2C61-A4248B0DBC79}"/>
              </a:ext>
            </a:extLst>
          </p:cNvPr>
          <p:cNvSpPr>
            <a:spLocks noGrp="1"/>
          </p:cNvSpPr>
          <p:nvPr>
            <p:ph type="title" hasCustomPrompt="1"/>
          </p:nvPr>
        </p:nvSpPr>
        <p:spPr>
          <a:xfrm>
            <a:off x="612648" y="-1372961"/>
            <a:ext cx="10652760" cy="1133856"/>
          </a:xfrm>
        </p:spPr>
        <p:txBody>
          <a:bodyPr>
            <a:noAutofit/>
          </a:bodyPr>
          <a:lstStyle/>
          <a:p>
            <a:r>
              <a:rPr lang="en-US"/>
              <a:t>Click to edit Master title style</a:t>
            </a:r>
          </a:p>
        </p:txBody>
      </p:sp>
      <p:sp>
        <p:nvSpPr>
          <p:cNvPr id="14" name="Content Placeholder 6">
            <a:extLst>
              <a:ext uri="{FF2B5EF4-FFF2-40B4-BE49-F238E27FC236}">
                <a16:creationId xmlns="" xmlns:a16="http://schemas.microsoft.com/office/drawing/2014/main" id="{72744D9B-8B76-550A-34DF-7C3E89C14E58}"/>
              </a:ext>
            </a:extLst>
          </p:cNvPr>
          <p:cNvSpPr>
            <a:spLocks noGrp="1"/>
          </p:cNvSpPr>
          <p:nvPr>
            <p:ph sz="quarter" idx="13" hasCustomPrompt="1"/>
          </p:nvPr>
        </p:nvSpPr>
        <p:spPr>
          <a:xfrm>
            <a:off x="612648" y="1968500"/>
            <a:ext cx="8266176" cy="4267708"/>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EE3EFFE-734C-E450-E89C-CA99223B8639}"/>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3" name="Footer Placeholder 4">
            <a:extLst>
              <a:ext uri="{FF2B5EF4-FFF2-40B4-BE49-F238E27FC236}">
                <a16:creationId xmlns="" xmlns:a16="http://schemas.microsoft.com/office/drawing/2014/main" id="{CB40393E-DBD1-6BA9-3978-D776FE47876B}"/>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 name="Slide Number Placeholder 5">
            <a:extLst>
              <a:ext uri="{FF2B5EF4-FFF2-40B4-BE49-F238E27FC236}">
                <a16:creationId xmlns="" xmlns:a16="http://schemas.microsoft.com/office/drawing/2014/main" id="{5A968107-B15C-8E6D-FE8F-5B9CF718BB10}"/>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5" name="Rectangle 6">
            <a:extLst>
              <a:ext uri="{FF2B5EF4-FFF2-40B4-BE49-F238E27FC236}">
                <a16:creationId xmlns="" xmlns:a16="http://schemas.microsoft.com/office/drawing/2014/main" id="{0CC74BB1-A215-A0A5-E737-8BCC4B63BA6D}"/>
              </a:ext>
              <a:ext uri="{C183D7F6-B498-43B3-948B-1728B52AA6E4}">
                <adec:decorative xmlns="" xmlns:adec="http://schemas.microsoft.com/office/drawing/2017/decorative" val="1"/>
              </a:ext>
            </a:extLst>
          </p:cNvPr>
          <p:cNvSpPr/>
          <p:nvPr userDrawn="1"/>
        </p:nvSpPr>
        <p:spPr>
          <a:xfrm flipH="1" flipV="1">
            <a:off x="11603199" y="-1"/>
            <a:ext cx="592751"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Graphic 21">
            <a:extLst>
              <a:ext uri="{FF2B5EF4-FFF2-40B4-BE49-F238E27FC236}">
                <a16:creationId xmlns="" xmlns:a16="http://schemas.microsoft.com/office/drawing/2014/main" id="{EBEFF781-B473-6F4A-B48E-4BDDBDA22A80}"/>
              </a:ext>
              <a:ext uri="{C183D7F6-B498-43B3-948B-1728B52AA6E4}">
                <adec:decorative xmlns="" xmlns:adec="http://schemas.microsoft.com/office/drawing/2017/decorative" val="1"/>
              </a:ext>
            </a:extLst>
          </p:cNvPr>
          <p:cNvSpPr/>
          <p:nvPr userDrawn="1"/>
        </p:nvSpPr>
        <p:spPr>
          <a:xfrm flipH="1" flipV="1">
            <a:off x="11603199" y="3590"/>
            <a:ext cx="592751" cy="2076568"/>
          </a:xfrm>
          <a:custGeom>
            <a:avLst/>
            <a:gdLst>
              <a:gd name="connsiteX0" fmla="*/ 2286 w 1660874"/>
              <a:gd name="connsiteY0" fmla="*/ 1660874 h 1660874"/>
              <a:gd name="connsiteX1" fmla="*/ 0 w 1660874"/>
              <a:gd name="connsiteY1" fmla="*/ 0 h 1660874"/>
              <a:gd name="connsiteX2" fmla="*/ 1660874 w 1660874"/>
              <a:gd name="connsiteY2" fmla="*/ 2286 h 1660874"/>
              <a:gd name="connsiteX3" fmla="*/ 1660874 w 1660874"/>
              <a:gd name="connsiteY3" fmla="*/ 10954 h 1660874"/>
              <a:gd name="connsiteX4" fmla="*/ 17812 w 1660874"/>
              <a:gd name="connsiteY4" fmla="*/ 1660874 h 1660874"/>
              <a:gd name="connsiteX5" fmla="*/ 2286 w 1660874"/>
              <a:gd name="connsiteY5" fmla="*/ 1660874 h 1660874"/>
              <a:gd name="connsiteX6" fmla="*/ 2286 w 1660874"/>
              <a:gd name="connsiteY6" fmla="*/ 1660874 h 166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0874" h="1660874">
                <a:moveTo>
                  <a:pt x="2286" y="1660874"/>
                </a:moveTo>
                <a:lnTo>
                  <a:pt x="0" y="0"/>
                </a:lnTo>
                <a:lnTo>
                  <a:pt x="1660874" y="2286"/>
                </a:lnTo>
                <a:lnTo>
                  <a:pt x="1660874" y="10954"/>
                </a:lnTo>
                <a:lnTo>
                  <a:pt x="17812" y="1660874"/>
                </a:lnTo>
                <a:lnTo>
                  <a:pt x="2286" y="1660874"/>
                </a:lnTo>
                <a:lnTo>
                  <a:pt x="2286" y="1660874"/>
                </a:lnTo>
                <a:close/>
              </a:path>
            </a:pathLst>
          </a:custGeom>
          <a:solidFill>
            <a:schemeClr val="accent3"/>
          </a:solidFill>
          <a:ln w="9525" cap="flat">
            <a:noFill/>
            <a:prstDash val="solid"/>
            <a:miter/>
          </a:ln>
        </p:spPr>
        <p:txBody>
          <a:bodyPr rtlCol="0" anchor="ctr"/>
          <a:lstStyle/>
          <a:p>
            <a:endParaRPr lang="zh-CN" altLang="en-US"/>
          </a:p>
        </p:txBody>
      </p:sp>
      <p:sp>
        <p:nvSpPr>
          <p:cNvPr id="10" name="Rectangle 9">
            <a:extLst>
              <a:ext uri="{FF2B5EF4-FFF2-40B4-BE49-F238E27FC236}">
                <a16:creationId xmlns="" xmlns:a16="http://schemas.microsoft.com/office/drawing/2014/main" id="{2F9949D4-4863-4EB4-07B7-1DE490BE57BA}"/>
              </a:ext>
              <a:ext uri="{C183D7F6-B498-43B3-948B-1728B52AA6E4}">
                <adec:decorative xmlns="" xmlns:adec="http://schemas.microsoft.com/office/drawing/2017/decorative" val="1"/>
              </a:ext>
            </a:extLst>
          </p:cNvPr>
          <p:cNvSpPr/>
          <p:nvPr userDrawn="1"/>
        </p:nvSpPr>
        <p:spPr>
          <a:xfrm flipH="1" flipV="1">
            <a:off x="11599253"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8">
            <a:extLst>
              <a:ext uri="{FF2B5EF4-FFF2-40B4-BE49-F238E27FC236}">
                <a16:creationId xmlns="" xmlns:a16="http://schemas.microsoft.com/office/drawing/2014/main" id="{C66188E6-7A98-AC66-FEEF-2258A532A859}"/>
              </a:ext>
              <a:ext uri="{C183D7F6-B498-43B3-948B-1728B52AA6E4}">
                <adec:decorative xmlns="" xmlns:adec="http://schemas.microsoft.com/office/drawing/2017/decorative" val="1"/>
              </a:ext>
            </a:extLst>
          </p:cNvPr>
          <p:cNvSpPr/>
          <p:nvPr userDrawn="1"/>
        </p:nvSpPr>
        <p:spPr>
          <a:xfrm flipH="1" flipV="1">
            <a:off x="11601224" y="5633584"/>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9672661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12" name="Title 1">
            <a:extLst>
              <a:ext uri="{FF2B5EF4-FFF2-40B4-BE49-F238E27FC236}">
                <a16:creationId xmlns="" xmlns:a16="http://schemas.microsoft.com/office/drawing/2014/main" id="{693AB473-5AA2-F8C2-52FE-444C26F55270}"/>
              </a:ext>
            </a:extLst>
          </p:cNvPr>
          <p:cNvSpPr>
            <a:spLocks noGrp="1"/>
          </p:cNvSpPr>
          <p:nvPr>
            <p:ph type="title" hasCustomPrompt="1"/>
          </p:nvPr>
        </p:nvSpPr>
        <p:spPr>
          <a:xfrm>
            <a:off x="612648" y="-1274064"/>
            <a:ext cx="10652760" cy="1133856"/>
          </a:xfrm>
        </p:spPr>
        <p:txBody>
          <a:bodyPr>
            <a:noAutofit/>
          </a:bodyPr>
          <a:lstStyle/>
          <a:p>
            <a:r>
              <a:rPr lang="en-US"/>
              <a:t>Click to edit Master title style</a:t>
            </a:r>
          </a:p>
        </p:txBody>
      </p:sp>
      <p:sp>
        <p:nvSpPr>
          <p:cNvPr id="11" name="Content Placeholder 6">
            <a:extLst>
              <a:ext uri="{FF2B5EF4-FFF2-40B4-BE49-F238E27FC236}">
                <a16:creationId xmlns="" xmlns:a16="http://schemas.microsoft.com/office/drawing/2014/main" id="{BB5C6304-7175-022B-6047-B7061B9529B8}"/>
              </a:ext>
            </a:extLst>
          </p:cNvPr>
          <p:cNvSpPr>
            <a:spLocks noGrp="1"/>
          </p:cNvSpPr>
          <p:nvPr>
            <p:ph sz="quarter" idx="13" hasCustomPrompt="1"/>
          </p:nvPr>
        </p:nvSpPr>
        <p:spPr>
          <a:xfrm>
            <a:off x="612648" y="651936"/>
            <a:ext cx="8266176" cy="5584275"/>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4701E0B-6390-6AEC-5C53-5D538E158E51}"/>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3" name="Footer Placeholder 4">
            <a:extLst>
              <a:ext uri="{FF2B5EF4-FFF2-40B4-BE49-F238E27FC236}">
                <a16:creationId xmlns="" xmlns:a16="http://schemas.microsoft.com/office/drawing/2014/main" id="{BD45BA7E-BB20-C646-2450-F8562ED92675}"/>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 name="Slide Number Placeholder 5">
            <a:extLst>
              <a:ext uri="{FF2B5EF4-FFF2-40B4-BE49-F238E27FC236}">
                <a16:creationId xmlns="" xmlns:a16="http://schemas.microsoft.com/office/drawing/2014/main" id="{1B1D2082-DF85-D231-9624-6372331F331C}"/>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5" name="Rectangle 6">
            <a:extLst>
              <a:ext uri="{FF2B5EF4-FFF2-40B4-BE49-F238E27FC236}">
                <a16:creationId xmlns="" xmlns:a16="http://schemas.microsoft.com/office/drawing/2014/main" id="{0D3E5FC2-5685-46E9-2717-E0629E608C8E}"/>
              </a:ext>
              <a:ext uri="{C183D7F6-B498-43B3-948B-1728B52AA6E4}">
                <adec:decorative xmlns="" xmlns:adec="http://schemas.microsoft.com/office/drawing/2017/decorative" val="1"/>
              </a:ext>
            </a:extLst>
          </p:cNvPr>
          <p:cNvSpPr/>
          <p:nvPr userDrawn="1"/>
        </p:nvSpPr>
        <p:spPr>
          <a:xfrm flipH="1" flipV="1">
            <a:off x="11603199" y="-1"/>
            <a:ext cx="592751" cy="207656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Graphic 21">
            <a:extLst>
              <a:ext uri="{FF2B5EF4-FFF2-40B4-BE49-F238E27FC236}">
                <a16:creationId xmlns="" xmlns:a16="http://schemas.microsoft.com/office/drawing/2014/main" id="{C526560E-0081-7213-2B8C-2BEC157A2174}"/>
              </a:ext>
              <a:ext uri="{C183D7F6-B498-43B3-948B-1728B52AA6E4}">
                <adec:decorative xmlns="" xmlns:adec="http://schemas.microsoft.com/office/drawing/2017/decorative" val="1"/>
              </a:ext>
            </a:extLst>
          </p:cNvPr>
          <p:cNvSpPr/>
          <p:nvPr userDrawn="1"/>
        </p:nvSpPr>
        <p:spPr>
          <a:xfrm flipH="1" flipV="1">
            <a:off x="11603199" y="3590"/>
            <a:ext cx="592751" cy="2076568"/>
          </a:xfrm>
          <a:custGeom>
            <a:avLst/>
            <a:gdLst>
              <a:gd name="connsiteX0" fmla="*/ 2286 w 1660874"/>
              <a:gd name="connsiteY0" fmla="*/ 1660874 h 1660874"/>
              <a:gd name="connsiteX1" fmla="*/ 0 w 1660874"/>
              <a:gd name="connsiteY1" fmla="*/ 0 h 1660874"/>
              <a:gd name="connsiteX2" fmla="*/ 1660874 w 1660874"/>
              <a:gd name="connsiteY2" fmla="*/ 2286 h 1660874"/>
              <a:gd name="connsiteX3" fmla="*/ 1660874 w 1660874"/>
              <a:gd name="connsiteY3" fmla="*/ 10954 h 1660874"/>
              <a:gd name="connsiteX4" fmla="*/ 17812 w 1660874"/>
              <a:gd name="connsiteY4" fmla="*/ 1660874 h 1660874"/>
              <a:gd name="connsiteX5" fmla="*/ 2286 w 1660874"/>
              <a:gd name="connsiteY5" fmla="*/ 1660874 h 1660874"/>
              <a:gd name="connsiteX6" fmla="*/ 2286 w 1660874"/>
              <a:gd name="connsiteY6" fmla="*/ 1660874 h 166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0874" h="1660874">
                <a:moveTo>
                  <a:pt x="2286" y="1660874"/>
                </a:moveTo>
                <a:lnTo>
                  <a:pt x="0" y="0"/>
                </a:lnTo>
                <a:lnTo>
                  <a:pt x="1660874" y="2286"/>
                </a:lnTo>
                <a:lnTo>
                  <a:pt x="1660874" y="10954"/>
                </a:lnTo>
                <a:lnTo>
                  <a:pt x="17812" y="1660874"/>
                </a:lnTo>
                <a:lnTo>
                  <a:pt x="2286" y="1660874"/>
                </a:lnTo>
                <a:lnTo>
                  <a:pt x="2286" y="1660874"/>
                </a:lnTo>
                <a:close/>
              </a:path>
            </a:pathLst>
          </a:custGeom>
          <a:solidFill>
            <a:schemeClr val="accent3"/>
          </a:solidFill>
          <a:ln w="9525" cap="flat">
            <a:noFill/>
            <a:prstDash val="solid"/>
            <a:miter/>
          </a:ln>
        </p:spPr>
        <p:txBody>
          <a:bodyPr rtlCol="0" anchor="ctr"/>
          <a:lstStyle/>
          <a:p>
            <a:endParaRPr lang="zh-CN" altLang="en-US"/>
          </a:p>
        </p:txBody>
      </p:sp>
      <p:sp>
        <p:nvSpPr>
          <p:cNvPr id="10" name="Rectangle 9">
            <a:extLst>
              <a:ext uri="{FF2B5EF4-FFF2-40B4-BE49-F238E27FC236}">
                <a16:creationId xmlns="" xmlns:a16="http://schemas.microsoft.com/office/drawing/2014/main" id="{739A8E9E-14B4-DCD2-5039-79CFB344221D}"/>
              </a:ext>
              <a:ext uri="{C183D7F6-B498-43B3-948B-1728B52AA6E4}">
                <adec:decorative xmlns="" xmlns:adec="http://schemas.microsoft.com/office/drawing/2017/decorative" val="1"/>
              </a:ext>
            </a:extLst>
          </p:cNvPr>
          <p:cNvSpPr/>
          <p:nvPr userDrawn="1"/>
        </p:nvSpPr>
        <p:spPr>
          <a:xfrm flipH="1" flipV="1">
            <a:off x="11599253" y="2076566"/>
            <a:ext cx="596697" cy="355701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8">
            <a:extLst>
              <a:ext uri="{FF2B5EF4-FFF2-40B4-BE49-F238E27FC236}">
                <a16:creationId xmlns="" xmlns:a16="http://schemas.microsoft.com/office/drawing/2014/main" id="{DBFDC890-4416-3434-05AF-08ECA9FC953E}"/>
              </a:ext>
              <a:ext uri="{C183D7F6-B498-43B3-948B-1728B52AA6E4}">
                <adec:decorative xmlns="" xmlns:adec="http://schemas.microsoft.com/office/drawing/2017/decorative" val="1"/>
              </a:ext>
            </a:extLst>
          </p:cNvPr>
          <p:cNvSpPr/>
          <p:nvPr userDrawn="1"/>
        </p:nvSpPr>
        <p:spPr>
          <a:xfrm flipH="1" flipV="1">
            <a:off x="11601224" y="5633584"/>
            <a:ext cx="594723" cy="122441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2407681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hasCustomPrompt="1"/>
          </p:nvPr>
        </p:nvSpPr>
        <p:spPr>
          <a:xfrm>
            <a:off x="838200" y="831919"/>
            <a:ext cx="10515600" cy="1132258"/>
          </a:xfrm>
        </p:spPr>
        <p:txBody>
          <a:bodyPr>
            <a:noAutofit/>
          </a:bodyPr>
          <a:lstStyle/>
          <a:p>
            <a:r>
              <a:rPr lang="en-US"/>
              <a:t>Click to edit Master title style</a:t>
            </a:r>
          </a:p>
        </p:txBody>
      </p:sp>
      <p:sp>
        <p:nvSpPr>
          <p:cNvPr id="9" name="Text Placeholder 8">
            <a:extLst>
              <a:ext uri="{FF2B5EF4-FFF2-40B4-BE49-F238E27FC236}">
                <a16:creationId xmlns="" xmlns:a16="http://schemas.microsoft.com/office/drawing/2014/main" id="{84DC103C-4E45-07FA-2734-5BAE2624DC48}"/>
              </a:ext>
            </a:extLst>
          </p:cNvPr>
          <p:cNvSpPr>
            <a:spLocks noGrp="1"/>
          </p:cNvSpPr>
          <p:nvPr>
            <p:ph type="body" sz="quarter" idx="13" hasCustomPrompt="1"/>
          </p:nvPr>
        </p:nvSpPr>
        <p:spPr>
          <a:xfrm>
            <a:off x="838200" y="2147456"/>
            <a:ext cx="5181600" cy="3878625"/>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a:extLst>
              <a:ext uri="{FF2B5EF4-FFF2-40B4-BE49-F238E27FC236}">
                <a16:creationId xmlns="" xmlns:a16="http://schemas.microsoft.com/office/drawing/2014/main" id="{288F1ED9-CE64-0191-F909-FDC002A7456F}"/>
              </a:ext>
            </a:extLst>
          </p:cNvPr>
          <p:cNvSpPr>
            <a:spLocks noGrp="1"/>
          </p:cNvSpPr>
          <p:nvPr>
            <p:ph type="body" sz="quarter" idx="14" hasCustomPrompt="1"/>
          </p:nvPr>
        </p:nvSpPr>
        <p:spPr>
          <a:xfrm>
            <a:off x="6172200" y="2147456"/>
            <a:ext cx="5181600" cy="3878625"/>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Date Placeholder 3">
            <a:extLst>
              <a:ext uri="{FF2B5EF4-FFF2-40B4-BE49-F238E27FC236}">
                <a16:creationId xmlns="" xmlns:a16="http://schemas.microsoft.com/office/drawing/2014/main" id="{3951C9BE-1BC0-DA0E-97D3-AEEBAEC8912E}"/>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23" name="Footer Placeholder 4">
            <a:extLst>
              <a:ext uri="{FF2B5EF4-FFF2-40B4-BE49-F238E27FC236}">
                <a16:creationId xmlns="" xmlns:a16="http://schemas.microsoft.com/office/drawing/2014/main" id="{2A408A81-CDF6-5FC4-EB66-DF74E6CD6568}"/>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2" name="Slide Number Placeholder 5">
            <a:extLst>
              <a:ext uri="{FF2B5EF4-FFF2-40B4-BE49-F238E27FC236}">
                <a16:creationId xmlns="" xmlns:a16="http://schemas.microsoft.com/office/drawing/2014/main" id="{84B2F785-3677-7806-7A3C-AB27487BBBAF}"/>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1" name="Rectangle 6">
            <a:extLst>
              <a:ext uri="{FF2B5EF4-FFF2-40B4-BE49-F238E27FC236}">
                <a16:creationId xmlns="" xmlns:a16="http://schemas.microsoft.com/office/drawing/2014/main" id="{0792B4B1-A255-634B-7113-0BE8BAE88A9D}"/>
              </a:ext>
              <a:ext uri="{C183D7F6-B498-43B3-948B-1728B52AA6E4}">
                <adec:decorative xmlns="" xmlns:adec="http://schemas.microsoft.com/office/drawing/2017/decorative" val="1"/>
              </a:ext>
            </a:extLst>
          </p:cNvPr>
          <p:cNvSpPr/>
          <p:nvPr userDrawn="1"/>
        </p:nvSpPr>
        <p:spPr>
          <a:xfrm rot="5400000">
            <a:off x="11716763"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2" name="Rectangle 6">
            <a:extLst>
              <a:ext uri="{FF2B5EF4-FFF2-40B4-BE49-F238E27FC236}">
                <a16:creationId xmlns="" xmlns:a16="http://schemas.microsoft.com/office/drawing/2014/main" id="{3E17EB6F-9BB3-4A94-402E-FAD02B2C5926}"/>
              </a:ext>
              <a:ext uri="{C183D7F6-B498-43B3-948B-1728B52AA6E4}">
                <adec:decorative xmlns="" xmlns:adec="http://schemas.microsoft.com/office/drawing/2017/decorative" val="1"/>
              </a:ext>
            </a:extLst>
          </p:cNvPr>
          <p:cNvSpPr/>
          <p:nvPr userDrawn="1"/>
        </p:nvSpPr>
        <p:spPr>
          <a:xfrm rot="5400000">
            <a:off x="8843386"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3" name="Rectangle 6">
            <a:extLst>
              <a:ext uri="{FF2B5EF4-FFF2-40B4-BE49-F238E27FC236}">
                <a16:creationId xmlns="" xmlns:a16="http://schemas.microsoft.com/office/drawing/2014/main" id="{B5C09CFD-5DB4-D507-3AC9-437BB1B64D34}"/>
              </a:ext>
              <a:ext uri="{C183D7F6-B498-43B3-948B-1728B52AA6E4}">
                <adec:decorative xmlns="" xmlns:adec="http://schemas.microsoft.com/office/drawing/2017/decorative" val="1"/>
              </a:ext>
            </a:extLst>
          </p:cNvPr>
          <p:cNvSpPr/>
          <p:nvPr userDrawn="1"/>
        </p:nvSpPr>
        <p:spPr>
          <a:xfrm rot="5400000">
            <a:off x="3066946"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4" name="Freeform: Shape 59">
            <a:extLst>
              <a:ext uri="{FF2B5EF4-FFF2-40B4-BE49-F238E27FC236}">
                <a16:creationId xmlns="" xmlns:a16="http://schemas.microsoft.com/office/drawing/2014/main" id="{3D77659E-88C7-E969-8E1D-2B9E7B0953B6}"/>
              </a:ext>
              <a:ext uri="{C183D7F6-B498-43B3-948B-1728B52AA6E4}">
                <adec:decorative xmlns=""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 xmlns:p14="http://schemas.microsoft.com/office/powerpoint/2010/main" val="8547967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FEE969-634D-6E32-D227-18E9282C6F9E}"/>
              </a:ext>
            </a:extLst>
          </p:cNvPr>
          <p:cNvSpPr>
            <a:spLocks noGrp="1"/>
          </p:cNvSpPr>
          <p:nvPr>
            <p:ph type="title" hasCustomPrompt="1"/>
          </p:nvPr>
        </p:nvSpPr>
        <p:spPr>
          <a:xfrm>
            <a:off x="886373" y="838988"/>
            <a:ext cx="10461627" cy="1143292"/>
          </a:xfrm>
        </p:spPr>
        <p:txBody>
          <a:bodyPr>
            <a:noAutofit/>
          </a:bodyPr>
          <a:lstStyle/>
          <a:p>
            <a:r>
              <a:rPr lang="en-US"/>
              <a:t>Click to edit Master title style</a:t>
            </a:r>
          </a:p>
        </p:txBody>
      </p:sp>
      <p:sp>
        <p:nvSpPr>
          <p:cNvPr id="3" name="Text Placeholder 2">
            <a:extLst>
              <a:ext uri="{FF2B5EF4-FFF2-40B4-BE49-F238E27FC236}">
                <a16:creationId xmlns="" xmlns:a16="http://schemas.microsoft.com/office/drawing/2014/main" id="{61CD26D4-290A-F0ED-7D62-41EDA6FEC2B9}"/>
              </a:ext>
            </a:extLst>
          </p:cNvPr>
          <p:cNvSpPr>
            <a:spLocks noGrp="1"/>
          </p:cNvSpPr>
          <p:nvPr>
            <p:ph type="body" idx="1" hasCustomPrompt="1"/>
          </p:nvPr>
        </p:nvSpPr>
        <p:spPr>
          <a:xfrm>
            <a:off x="844001" y="2142935"/>
            <a:ext cx="5157787" cy="559834"/>
          </a:xfrm>
        </p:spPr>
        <p:txBody>
          <a:bodyPr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 xmlns:a16="http://schemas.microsoft.com/office/drawing/2014/main" id="{F86E5640-DE07-46FE-2EFB-FCD8C5238DC9}"/>
              </a:ext>
            </a:extLst>
          </p:cNvPr>
          <p:cNvSpPr>
            <a:spLocks noGrp="1"/>
          </p:cNvSpPr>
          <p:nvPr>
            <p:ph type="body" sz="quarter" idx="13" hasCustomPrompt="1"/>
          </p:nvPr>
        </p:nvSpPr>
        <p:spPr>
          <a:xfrm>
            <a:off x="844002" y="2844801"/>
            <a:ext cx="5157788" cy="3174212"/>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06536620-C4F3-EEC3-DBF1-05196B1CBB55}"/>
              </a:ext>
            </a:extLst>
          </p:cNvPr>
          <p:cNvSpPr>
            <a:spLocks noGrp="1"/>
          </p:cNvSpPr>
          <p:nvPr>
            <p:ph type="body" sz="quarter" idx="3" hasCustomPrompt="1"/>
          </p:nvPr>
        </p:nvSpPr>
        <p:spPr>
          <a:xfrm>
            <a:off x="6164814" y="2142935"/>
            <a:ext cx="5183188" cy="559834"/>
          </a:xfrm>
        </p:spPr>
        <p:txBody>
          <a:bodyPr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 xmlns:a16="http://schemas.microsoft.com/office/drawing/2014/main" id="{20D5795C-6228-AA6F-1CF7-AD7010686BC6}"/>
              </a:ext>
            </a:extLst>
          </p:cNvPr>
          <p:cNvSpPr>
            <a:spLocks noGrp="1"/>
          </p:cNvSpPr>
          <p:nvPr>
            <p:ph type="body" sz="quarter" idx="14" hasCustomPrompt="1"/>
          </p:nvPr>
        </p:nvSpPr>
        <p:spPr>
          <a:xfrm>
            <a:off x="6164814" y="2844801"/>
            <a:ext cx="5183188" cy="3174212"/>
          </a:xfrm>
        </p:spPr>
        <p:txBody>
          <a:bodyPr>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8954F43-A159-C557-9E6B-CFF4F1036926}"/>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8" name="Footer Placeholder 4">
            <a:extLst>
              <a:ext uri="{FF2B5EF4-FFF2-40B4-BE49-F238E27FC236}">
                <a16:creationId xmlns="" xmlns:a16="http://schemas.microsoft.com/office/drawing/2014/main" id="{8669F11A-4BB7-E399-ADBB-0F360C06678A}"/>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7" name="Slide Number Placeholder 5">
            <a:extLst>
              <a:ext uri="{FF2B5EF4-FFF2-40B4-BE49-F238E27FC236}">
                <a16:creationId xmlns="" xmlns:a16="http://schemas.microsoft.com/office/drawing/2014/main" id="{456F30B9-EE4B-C493-7E8E-D3B0E35E0B7C}"/>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4" name="Freeform: Shape 16">
            <a:extLst>
              <a:ext uri="{FF2B5EF4-FFF2-40B4-BE49-F238E27FC236}">
                <a16:creationId xmlns="" xmlns:a16="http://schemas.microsoft.com/office/drawing/2014/main" id="{03AB0DEF-0DAF-10A0-D371-A2D5CFF30702}"/>
              </a:ext>
              <a:ext uri="{C183D7F6-B498-43B3-948B-1728B52AA6E4}">
                <adec:decorative xmlns=""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7">
            <a:extLst>
              <a:ext uri="{FF2B5EF4-FFF2-40B4-BE49-F238E27FC236}">
                <a16:creationId xmlns="" xmlns:a16="http://schemas.microsoft.com/office/drawing/2014/main" id="{CE00B65A-4DD3-A66E-7B7D-B1480BCB5110}"/>
              </a:ext>
              <a:ext uri="{C183D7F6-B498-43B3-948B-1728B52AA6E4}">
                <adec:decorative xmlns=""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Freeform: Shape 19">
            <a:extLst>
              <a:ext uri="{FF2B5EF4-FFF2-40B4-BE49-F238E27FC236}">
                <a16:creationId xmlns="" xmlns:a16="http://schemas.microsoft.com/office/drawing/2014/main" id="{69C3029D-7FB9-5E45-82D3-D6A8844A68E5}"/>
              </a:ext>
              <a:ext uri="{C183D7F6-B498-43B3-948B-1728B52AA6E4}">
                <adec:decorative xmlns=""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Freeform: Shape 18">
            <a:extLst>
              <a:ext uri="{FF2B5EF4-FFF2-40B4-BE49-F238E27FC236}">
                <a16:creationId xmlns="" xmlns:a16="http://schemas.microsoft.com/office/drawing/2014/main" id="{BE1498E0-4720-9D5C-04B8-B5A813618575}"/>
              </a:ext>
              <a:ext uri="{C183D7F6-B498-43B3-948B-1728B52AA6E4}">
                <adec:decorative xmlns=""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 xmlns:p14="http://schemas.microsoft.com/office/powerpoint/2010/main" val="16260893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433D9-FD02-59E2-0F81-A0B7201D2DA0}"/>
              </a:ext>
            </a:extLst>
          </p:cNvPr>
          <p:cNvSpPr>
            <a:spLocks noGrp="1"/>
          </p:cNvSpPr>
          <p:nvPr>
            <p:ph type="title"/>
          </p:nvPr>
        </p:nvSpPr>
        <p:spPr>
          <a:xfrm>
            <a:off x="847177" y="831920"/>
            <a:ext cx="7342307" cy="1791217"/>
          </a:xfrm>
        </p:spPr>
        <p:txBody>
          <a:bodyPr anchor="b">
            <a:noAutofit/>
          </a:bodyPr>
          <a:lstStyle>
            <a:lvl1pPr>
              <a:defRPr sz="6000"/>
            </a:lvl1pPr>
          </a:lstStyle>
          <a:p>
            <a:r>
              <a:rPr lang="en-US"/>
              <a:t>Click to edit Master title style</a:t>
            </a:r>
          </a:p>
        </p:txBody>
      </p:sp>
      <p:sp>
        <p:nvSpPr>
          <p:cNvPr id="8" name="Content Placeholder 7">
            <a:extLst>
              <a:ext uri="{FF2B5EF4-FFF2-40B4-BE49-F238E27FC236}">
                <a16:creationId xmlns="" xmlns:a16="http://schemas.microsoft.com/office/drawing/2014/main" id="{C7E1FCC9-2D1D-9C6B-8C9A-E3D0A77DBEF0}"/>
              </a:ext>
            </a:extLst>
          </p:cNvPr>
          <p:cNvSpPr>
            <a:spLocks noGrp="1"/>
          </p:cNvSpPr>
          <p:nvPr>
            <p:ph sz="quarter" idx="13"/>
          </p:nvPr>
        </p:nvSpPr>
        <p:spPr>
          <a:xfrm>
            <a:off x="860427" y="3280496"/>
            <a:ext cx="10504000" cy="2743200"/>
          </a:xfrm>
        </p:spPr>
        <p:txBody>
          <a:bodyPr>
            <a:norm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a:extLst>
              <a:ext uri="{FF2B5EF4-FFF2-40B4-BE49-F238E27FC236}">
                <a16:creationId xmlns="" xmlns:a16="http://schemas.microsoft.com/office/drawing/2014/main" id="{49B4F649-ECC0-65D4-73EB-F610B1EEE476}"/>
              </a:ext>
            </a:extLst>
          </p:cNvPr>
          <p:cNvSpPr>
            <a:spLocks noGrp="1"/>
          </p:cNvSpPr>
          <p:nvPr>
            <p:ph type="dt" sz="half" idx="14"/>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5" name="Footer Placeholder 4">
            <a:extLst>
              <a:ext uri="{FF2B5EF4-FFF2-40B4-BE49-F238E27FC236}">
                <a16:creationId xmlns="" xmlns:a16="http://schemas.microsoft.com/office/drawing/2014/main" id="{E34BAC71-4189-4AAE-3C30-91D3E7645111}"/>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 xmlns:a16="http://schemas.microsoft.com/office/drawing/2014/main" id="{F335CC0F-60E4-5024-B6AB-D87255AB6A72}"/>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10" name="Freeform: Shape 59">
            <a:extLst>
              <a:ext uri="{FF2B5EF4-FFF2-40B4-BE49-F238E27FC236}">
                <a16:creationId xmlns="" xmlns:a16="http://schemas.microsoft.com/office/drawing/2014/main" id="{EB1DE042-7AE4-75AA-1CFC-259030057C71}"/>
              </a:ext>
              <a:ext uri="{C183D7F6-B498-43B3-948B-1728B52AA6E4}">
                <adec:decorative xmlns="" xmlns:adec="http://schemas.microsoft.com/office/drawing/2017/decorative" val="1"/>
              </a:ext>
            </a:extLst>
          </p:cNvPr>
          <p:cNvSpPr/>
          <p:nvPr userDrawn="1"/>
        </p:nvSpPr>
        <p:spPr>
          <a:xfrm flipH="1">
            <a:off x="10886464"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1" name="Rectangle 9">
            <a:extLst>
              <a:ext uri="{FF2B5EF4-FFF2-40B4-BE49-F238E27FC236}">
                <a16:creationId xmlns="" xmlns:a16="http://schemas.microsoft.com/office/drawing/2014/main" id="{AB955153-AC29-8EA8-DE1E-EF143A129F84}"/>
              </a:ext>
              <a:ext uri="{C183D7F6-B498-43B3-948B-1728B52AA6E4}">
                <adec:decorative xmlns="" xmlns:adec="http://schemas.microsoft.com/office/drawing/2017/decorative" val="1"/>
              </a:ext>
            </a:extLst>
          </p:cNvPr>
          <p:cNvSpPr/>
          <p:nvPr userDrawn="1"/>
        </p:nvSpPr>
        <p:spPr>
          <a:xfrm rot="16200000" flipV="1">
            <a:off x="11538344" y="894"/>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 xmlns:a16="http://schemas.microsoft.com/office/drawing/2014/main" id="{C5CBF393-915A-6526-812F-61956DD2ED62}"/>
              </a:ext>
              <a:ext uri="{C183D7F6-B498-43B3-948B-1728B52AA6E4}">
                <adec:decorative xmlns="" xmlns:adec="http://schemas.microsoft.com/office/drawing/2017/decorative" val="1"/>
              </a:ext>
            </a:extLst>
          </p:cNvPr>
          <p:cNvSpPr/>
          <p:nvPr userDrawn="1"/>
        </p:nvSpPr>
        <p:spPr>
          <a:xfrm rot="16200000" flipH="1">
            <a:off x="-889" y="6204346"/>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Freeform: Shape 59">
            <a:extLst>
              <a:ext uri="{FF2B5EF4-FFF2-40B4-BE49-F238E27FC236}">
                <a16:creationId xmlns="" xmlns:a16="http://schemas.microsoft.com/office/drawing/2014/main" id="{36817505-F187-6307-3AA7-E870199259F8}"/>
              </a:ext>
              <a:ext uri="{C183D7F6-B498-43B3-948B-1728B52AA6E4}">
                <adec:decorative xmlns="" xmlns:adec="http://schemas.microsoft.com/office/drawing/2017/decorative" val="1"/>
              </a:ext>
            </a:extLst>
          </p:cNvPr>
          <p:cNvSpPr/>
          <p:nvPr userDrawn="1"/>
        </p:nvSpPr>
        <p:spPr>
          <a:xfrm flipV="1">
            <a:off x="652772"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extLst>
      <p:ext uri="{BB962C8B-B14F-4D97-AF65-F5344CB8AC3E}">
        <p14:creationId xmlns="" xmlns:p14="http://schemas.microsoft.com/office/powerpoint/2010/main" val="784800036"/>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clusion 2">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433D9-FD02-59E2-0F81-A0B7201D2DA0}"/>
              </a:ext>
              <a:ext uri="{C183D7F6-B498-43B3-948B-1728B52AA6E4}">
                <adec:decorative xmlns="" xmlns:adec="http://schemas.microsoft.com/office/drawing/2017/decorative" val="0"/>
              </a:ext>
            </a:extLst>
          </p:cNvPr>
          <p:cNvSpPr>
            <a:spLocks noGrp="1"/>
          </p:cNvSpPr>
          <p:nvPr>
            <p:ph type="title"/>
          </p:nvPr>
        </p:nvSpPr>
        <p:spPr>
          <a:xfrm>
            <a:off x="844003" y="1627318"/>
            <a:ext cx="8430767" cy="1842020"/>
          </a:xfrm>
        </p:spPr>
        <p:txBody>
          <a:bodyPr anchor="b">
            <a:noAutofit/>
          </a:bodyPr>
          <a:lstStyle>
            <a:lvl1pPr>
              <a:defRPr sz="6000"/>
            </a:lvl1pPr>
          </a:lstStyle>
          <a:p>
            <a:r>
              <a:rPr lang="en-US" dirty="0"/>
              <a:t>Click to edit Master title style</a:t>
            </a:r>
          </a:p>
        </p:txBody>
      </p:sp>
      <p:sp>
        <p:nvSpPr>
          <p:cNvPr id="7" name="Content Placeholder 6">
            <a:extLst>
              <a:ext uri="{FF2B5EF4-FFF2-40B4-BE49-F238E27FC236}">
                <a16:creationId xmlns="" xmlns:a16="http://schemas.microsoft.com/office/drawing/2014/main" id="{053FFEDA-E57B-DF13-2394-A1514E15F85A}"/>
              </a:ext>
              <a:ext uri="{C183D7F6-B498-43B3-948B-1728B52AA6E4}">
                <adec:decorative xmlns="" xmlns:adec="http://schemas.microsoft.com/office/drawing/2017/decorative" val="0"/>
              </a:ext>
            </a:extLst>
          </p:cNvPr>
          <p:cNvSpPr>
            <a:spLocks noGrp="1"/>
          </p:cNvSpPr>
          <p:nvPr>
            <p:ph sz="quarter" idx="14"/>
          </p:nvPr>
        </p:nvSpPr>
        <p:spPr>
          <a:xfrm>
            <a:off x="844131" y="3622674"/>
            <a:ext cx="8430639" cy="2150962"/>
          </a:xfrm>
        </p:spPr>
        <p:txBody>
          <a:bodyPr>
            <a:no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3">
            <a:extLst>
              <a:ext uri="{FF2B5EF4-FFF2-40B4-BE49-F238E27FC236}">
                <a16:creationId xmlns="" xmlns:a16="http://schemas.microsoft.com/office/drawing/2014/main" id="{4915D485-D4CB-65C5-C05B-8D3E535F6A4E}"/>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5" name="Footer Placeholder 4">
            <a:extLst>
              <a:ext uri="{FF2B5EF4-FFF2-40B4-BE49-F238E27FC236}">
                <a16:creationId xmlns="" xmlns:a16="http://schemas.microsoft.com/office/drawing/2014/main" id="{9C567240-62F7-D89C-BF3D-34806BC255BC}"/>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4" name="Slide Number Placeholder 5">
            <a:extLst>
              <a:ext uri="{FF2B5EF4-FFF2-40B4-BE49-F238E27FC236}">
                <a16:creationId xmlns="" xmlns:a16="http://schemas.microsoft.com/office/drawing/2014/main" id="{F9726FF9-AAAD-F331-EC9B-83CB551F1DCA}"/>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 name="Freeform: Shape 16">
            <a:extLst>
              <a:ext uri="{FF2B5EF4-FFF2-40B4-BE49-F238E27FC236}">
                <a16:creationId xmlns="" xmlns:a16="http://schemas.microsoft.com/office/drawing/2014/main" id="{7C2CB355-42E5-6CAD-CDA4-04E8698C7806}"/>
              </a:ext>
              <a:ext uri="{C183D7F6-B498-43B3-948B-1728B52AA6E4}">
                <adec:decorative xmlns=""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Freeform: Shape 17">
            <a:extLst>
              <a:ext uri="{FF2B5EF4-FFF2-40B4-BE49-F238E27FC236}">
                <a16:creationId xmlns="" xmlns:a16="http://schemas.microsoft.com/office/drawing/2014/main" id="{7F51CA23-0DF4-94C6-A295-9A6ED5AA7078}"/>
              </a:ext>
              <a:ext uri="{C183D7F6-B498-43B3-948B-1728B52AA6E4}">
                <adec:decorative xmlns=""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Freeform: Shape 19">
            <a:extLst>
              <a:ext uri="{FF2B5EF4-FFF2-40B4-BE49-F238E27FC236}">
                <a16:creationId xmlns="" xmlns:a16="http://schemas.microsoft.com/office/drawing/2014/main" id="{78973DDC-FE45-271D-D333-1265C63DC4F4}"/>
              </a:ext>
              <a:ext uri="{C183D7F6-B498-43B3-948B-1728B52AA6E4}">
                <adec:decorative xmlns=""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Freeform: Shape 18">
            <a:extLst>
              <a:ext uri="{FF2B5EF4-FFF2-40B4-BE49-F238E27FC236}">
                <a16:creationId xmlns="" xmlns:a16="http://schemas.microsoft.com/office/drawing/2014/main" id="{98BB5E17-8DB4-2B6A-4A48-E57456A3120F}"/>
              </a:ext>
              <a:ext uri="{C183D7F6-B498-43B3-948B-1728B52AA6E4}">
                <adec:decorative xmlns=""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 xmlns:p14="http://schemas.microsoft.com/office/powerpoint/2010/main" val="3191022383"/>
      </p:ext>
    </p:extLst>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Content Photo 2">
    <p:spTree>
      <p:nvGrpSpPr>
        <p:cNvPr id="1" name=""/>
        <p:cNvGrpSpPr/>
        <p:nvPr/>
      </p:nvGrpSpPr>
      <p:grpSpPr>
        <a:xfrm>
          <a:off x="0" y="0"/>
          <a:ext cx="0" cy="0"/>
          <a:chOff x="0" y="0"/>
          <a:chExt cx="0" cy="0"/>
        </a:xfrm>
      </p:grpSpPr>
      <p:sp>
        <p:nvSpPr>
          <p:cNvPr id="6" name="Rectangle 6">
            <a:extLst>
              <a:ext uri="{FF2B5EF4-FFF2-40B4-BE49-F238E27FC236}">
                <a16:creationId xmlns="" xmlns:a16="http://schemas.microsoft.com/office/drawing/2014/main" id="{8CE92327-3D7D-91A2-CBCF-20D7848814A2}"/>
              </a:ext>
              <a:ext uri="{C183D7F6-B498-43B3-948B-1728B52AA6E4}">
                <adec:decorative xmlns="" xmlns:adec="http://schemas.microsoft.com/office/drawing/2017/decorative" val="1"/>
              </a:ext>
            </a:extLst>
          </p:cNvPr>
          <p:cNvSpPr/>
          <p:nvPr userDrawn="1"/>
        </p:nvSpPr>
        <p:spPr>
          <a:xfrm rot="5400000">
            <a:off x="766933" y="5779708"/>
            <a:ext cx="311361" cy="184523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0" name="Title 1">
            <a:extLst>
              <a:ext uri="{FF2B5EF4-FFF2-40B4-BE49-F238E27FC236}">
                <a16:creationId xmlns="" xmlns:a16="http://schemas.microsoft.com/office/drawing/2014/main" id="{5611E7B7-7FBD-C6BE-4220-4A9AFC269A33}"/>
              </a:ext>
            </a:extLst>
          </p:cNvPr>
          <p:cNvSpPr>
            <a:spLocks noGrp="1"/>
          </p:cNvSpPr>
          <p:nvPr>
            <p:ph type="title" hasCustomPrompt="1"/>
          </p:nvPr>
        </p:nvSpPr>
        <p:spPr>
          <a:xfrm>
            <a:off x="1313397" y="886783"/>
            <a:ext cx="9386351" cy="1132258"/>
          </a:xfrm>
        </p:spPr>
        <p:txBody>
          <a:bodyPr anchor="ctr">
            <a:noAutofit/>
          </a:bodyPr>
          <a:lstStyle>
            <a:lvl1pPr algn="ctr">
              <a:defRPr sz="3600"/>
            </a:lvl1pPr>
          </a:lstStyle>
          <a:p>
            <a:r>
              <a:rPr lang="en-US"/>
              <a:t>Click to edit Master title style</a:t>
            </a:r>
          </a:p>
        </p:txBody>
      </p:sp>
      <p:sp>
        <p:nvSpPr>
          <p:cNvPr id="31" name="Picture Placeholder 10">
            <a:extLst>
              <a:ext uri="{FF2B5EF4-FFF2-40B4-BE49-F238E27FC236}">
                <a16:creationId xmlns="" xmlns:a16="http://schemas.microsoft.com/office/drawing/2014/main" id="{694C599F-AFDE-9701-5E41-913EF170A2AF}"/>
              </a:ext>
            </a:extLst>
          </p:cNvPr>
          <p:cNvSpPr>
            <a:spLocks noGrp="1"/>
          </p:cNvSpPr>
          <p:nvPr>
            <p:ph type="pic" sz="quarter" idx="13"/>
          </p:nvPr>
        </p:nvSpPr>
        <p:spPr>
          <a:xfrm>
            <a:off x="1314097" y="2698036"/>
            <a:ext cx="4040595" cy="2957429"/>
          </a:xfrm>
        </p:spPr>
        <p:txBody>
          <a:bodyPr/>
          <a:lstStyle/>
          <a:p>
            <a:endParaRPr lang="en-US"/>
          </a:p>
        </p:txBody>
      </p:sp>
      <p:sp>
        <p:nvSpPr>
          <p:cNvPr id="3" name="Content Placeholder 2">
            <a:extLst>
              <a:ext uri="{FF2B5EF4-FFF2-40B4-BE49-F238E27FC236}">
                <a16:creationId xmlns="" xmlns:a16="http://schemas.microsoft.com/office/drawing/2014/main" id="{DADA4ECD-4494-EA14-631D-9D60BF413E7F}"/>
              </a:ext>
            </a:extLst>
          </p:cNvPr>
          <p:cNvSpPr>
            <a:spLocks noGrp="1"/>
          </p:cNvSpPr>
          <p:nvPr>
            <p:ph idx="1"/>
          </p:nvPr>
        </p:nvSpPr>
        <p:spPr>
          <a:xfrm>
            <a:off x="6240416" y="2698036"/>
            <a:ext cx="4459331"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Date Placeholder 3">
            <a:extLst>
              <a:ext uri="{FF2B5EF4-FFF2-40B4-BE49-F238E27FC236}">
                <a16:creationId xmlns="" xmlns:a16="http://schemas.microsoft.com/office/drawing/2014/main" id="{6979BA07-7690-B8B0-F566-619EBF2C6D42}"/>
              </a:ext>
            </a:extLst>
          </p:cNvPr>
          <p:cNvSpPr>
            <a:spLocks noGrp="1"/>
          </p:cNvSpPr>
          <p:nvPr>
            <p:ph type="dt" sz="half" idx="10"/>
          </p:nvPr>
        </p:nvSpPr>
        <p:spPr>
          <a:xfrm>
            <a:off x="657225" y="6400800"/>
            <a:ext cx="2743200" cy="266700"/>
          </a:xfrm>
        </p:spPr>
        <p:txBody>
          <a:bodyPr/>
          <a:lstStyle/>
          <a:p>
            <a:r>
              <a:rPr lang="en-US" altLang="zh-CN" dirty="0"/>
              <a:t>03/12/2025</a:t>
            </a:r>
            <a:fld id="{FD138C57-8E3B-4697-92F8-0ED9B71F7E17}" type="datetime1">
              <a:rPr lang="en-US" smtClean="0"/>
              <a:pPr/>
              <a:t>3/26/2025</a:t>
            </a:fld>
            <a:endParaRPr lang="en-US"/>
          </a:p>
        </p:txBody>
      </p:sp>
      <p:sp>
        <p:nvSpPr>
          <p:cNvPr id="23" name="Footer Placeholder 4">
            <a:extLst>
              <a:ext uri="{FF2B5EF4-FFF2-40B4-BE49-F238E27FC236}">
                <a16:creationId xmlns="" xmlns:a16="http://schemas.microsoft.com/office/drawing/2014/main" id="{3B42A884-4919-DB12-4A6A-A0629C84BF87}"/>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22" name="Slide Number Placeholder 5">
            <a:extLst>
              <a:ext uri="{FF2B5EF4-FFF2-40B4-BE49-F238E27FC236}">
                <a16:creationId xmlns="" xmlns:a16="http://schemas.microsoft.com/office/drawing/2014/main" id="{30A143ED-F5E5-1F8B-C749-6CB144228E0A}"/>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2" name="Rectangle 8">
            <a:extLst>
              <a:ext uri="{FF2B5EF4-FFF2-40B4-BE49-F238E27FC236}">
                <a16:creationId xmlns="" xmlns:a16="http://schemas.microsoft.com/office/drawing/2014/main" id="{72328280-7591-87BA-48BC-57154E8F9200}"/>
              </a:ext>
              <a:ext uri="{C183D7F6-B498-43B3-948B-1728B52AA6E4}">
                <adec:decorative xmlns="" xmlns:adec="http://schemas.microsoft.com/office/drawing/2017/decorative" val="1"/>
              </a:ext>
            </a:extLst>
          </p:cNvPr>
          <p:cNvSpPr/>
          <p:nvPr userDrawn="1"/>
        </p:nvSpPr>
        <p:spPr>
          <a:xfrm rot="16200000" flipH="1">
            <a:off x="10715815" y="-681672"/>
            <a:ext cx="311360" cy="167470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9">
            <a:extLst>
              <a:ext uri="{FF2B5EF4-FFF2-40B4-BE49-F238E27FC236}">
                <a16:creationId xmlns="" xmlns:a16="http://schemas.microsoft.com/office/drawing/2014/main" id="{7E2E09B4-079D-3AC2-569B-351AC77F305D}"/>
              </a:ext>
              <a:ext uri="{C183D7F6-B498-43B3-948B-1728B52AA6E4}">
                <adec:decorative xmlns="" xmlns:adec="http://schemas.microsoft.com/office/drawing/2017/decorative" val="1"/>
              </a:ext>
            </a:extLst>
          </p:cNvPr>
          <p:cNvSpPr/>
          <p:nvPr userDrawn="1"/>
        </p:nvSpPr>
        <p:spPr>
          <a:xfrm rot="16200000" flipH="1">
            <a:off x="11795965" y="-84996"/>
            <a:ext cx="311359" cy="48135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 xmlns:p14="http://schemas.microsoft.com/office/powerpoint/2010/main" val="197866232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Content Photo 3">
    <p:spTree>
      <p:nvGrpSpPr>
        <p:cNvPr id="1" name=""/>
        <p:cNvGrpSpPr/>
        <p:nvPr/>
      </p:nvGrpSpPr>
      <p:grpSpPr>
        <a:xfrm>
          <a:off x="0" y="0"/>
          <a:ext cx="0" cy="0"/>
          <a:chOff x="0" y="0"/>
          <a:chExt cx="0" cy="0"/>
        </a:xfrm>
      </p:grpSpPr>
      <p:sp>
        <p:nvSpPr>
          <p:cNvPr id="22" name="Rectangle 6">
            <a:extLst>
              <a:ext uri="{FF2B5EF4-FFF2-40B4-BE49-F238E27FC236}">
                <a16:creationId xmlns="" xmlns:a16="http://schemas.microsoft.com/office/drawing/2014/main" id="{67A2B41B-7B73-7F7C-BDE4-B64E367EFCF6}"/>
              </a:ext>
              <a:ext uri="{C183D7F6-B498-43B3-948B-1728B52AA6E4}">
                <adec:decorative xmlns="" xmlns:adec="http://schemas.microsoft.com/office/drawing/2017/decorative" val="1"/>
              </a:ext>
            </a:extLst>
          </p:cNvPr>
          <p:cNvSpPr/>
          <p:nvPr userDrawn="1"/>
        </p:nvSpPr>
        <p:spPr>
          <a:xfrm rot="5400000">
            <a:off x="3066946" y="3479695"/>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Freeform: Shape 59">
            <a:extLst>
              <a:ext uri="{FF2B5EF4-FFF2-40B4-BE49-F238E27FC236}">
                <a16:creationId xmlns="" xmlns:a16="http://schemas.microsoft.com/office/drawing/2014/main" id="{ECD5DF8A-9681-079A-0E04-84852AD0BEB5}"/>
              </a:ext>
              <a:ext uri="{C183D7F6-B498-43B3-948B-1728B52AA6E4}">
                <adec:decorative xmlns="" xmlns:adec="http://schemas.microsoft.com/office/drawing/2017/decorative" val="1"/>
              </a:ext>
            </a:extLst>
          </p:cNvPr>
          <p:cNvSpPr/>
          <p:nvPr userDrawn="1"/>
        </p:nvSpPr>
        <p:spPr>
          <a:xfrm rot="5400000" flipV="1">
            <a:off x="72520" y="6473317"/>
            <a:ext cx="312166" cy="4572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24" name="Rectangle 6">
            <a:extLst>
              <a:ext uri="{FF2B5EF4-FFF2-40B4-BE49-F238E27FC236}">
                <a16:creationId xmlns="" xmlns:a16="http://schemas.microsoft.com/office/drawing/2014/main" id="{826C698D-FB25-B1C4-B155-8945F7603371}"/>
              </a:ext>
              <a:ext uri="{C183D7F6-B498-43B3-948B-1728B52AA6E4}">
                <adec:decorative xmlns="" xmlns:adec="http://schemas.microsoft.com/office/drawing/2017/decorative" val="1"/>
              </a:ext>
            </a:extLst>
          </p:cNvPr>
          <p:cNvSpPr/>
          <p:nvPr userDrawn="1"/>
        </p:nvSpPr>
        <p:spPr>
          <a:xfrm rot="5400000">
            <a:off x="8416414" y="4574671"/>
            <a:ext cx="312166" cy="425449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Rectangle 6">
            <a:extLst>
              <a:ext uri="{FF2B5EF4-FFF2-40B4-BE49-F238E27FC236}">
                <a16:creationId xmlns="" xmlns:a16="http://schemas.microsoft.com/office/drawing/2014/main" id="{0DCB0DA2-1A73-EDEF-65E1-746EFDD23CDF}"/>
              </a:ext>
              <a:ext uri="{C183D7F6-B498-43B3-948B-1728B52AA6E4}">
                <adec:decorative xmlns="" xmlns:adec="http://schemas.microsoft.com/office/drawing/2017/decorative" val="1"/>
              </a:ext>
            </a:extLst>
          </p:cNvPr>
          <p:cNvSpPr/>
          <p:nvPr userDrawn="1"/>
        </p:nvSpPr>
        <p:spPr>
          <a:xfrm rot="5400000">
            <a:off x="11290193" y="5956192"/>
            <a:ext cx="311360" cy="1492256"/>
          </a:xfrm>
          <a:prstGeom prst="rect">
            <a:avLst/>
          </a:pr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13" name="Title 1">
            <a:extLst>
              <a:ext uri="{FF2B5EF4-FFF2-40B4-BE49-F238E27FC236}">
                <a16:creationId xmlns="" xmlns:a16="http://schemas.microsoft.com/office/drawing/2014/main" id="{49BD555F-4F6F-4781-E21D-653B8734556A}"/>
              </a:ext>
            </a:extLst>
          </p:cNvPr>
          <p:cNvSpPr>
            <a:spLocks noGrp="1"/>
          </p:cNvSpPr>
          <p:nvPr>
            <p:ph type="title" hasCustomPrompt="1"/>
          </p:nvPr>
        </p:nvSpPr>
        <p:spPr>
          <a:xfrm>
            <a:off x="844000" y="886783"/>
            <a:ext cx="10504000" cy="1132258"/>
          </a:xfrm>
        </p:spPr>
        <p:txBody>
          <a:bodyPr anchor="ctr">
            <a:noAutofit/>
          </a:bodyPr>
          <a:lstStyle>
            <a:lvl1pPr>
              <a:defRPr sz="3600"/>
            </a:lvl1pPr>
          </a:lstStyle>
          <a:p>
            <a:r>
              <a:rPr lang="en-US"/>
              <a:t>Click to edit Master title style</a:t>
            </a:r>
          </a:p>
        </p:txBody>
      </p:sp>
      <p:sp>
        <p:nvSpPr>
          <p:cNvPr id="11" name="Picture Placeholder 10">
            <a:extLst>
              <a:ext uri="{FF2B5EF4-FFF2-40B4-BE49-F238E27FC236}">
                <a16:creationId xmlns="" xmlns:a16="http://schemas.microsoft.com/office/drawing/2014/main" id="{7F8EA658-2652-6F81-1B04-D50C60A3F171}"/>
              </a:ext>
            </a:extLst>
          </p:cNvPr>
          <p:cNvSpPr>
            <a:spLocks noGrp="1"/>
          </p:cNvSpPr>
          <p:nvPr>
            <p:ph type="pic" sz="quarter" idx="13"/>
          </p:nvPr>
        </p:nvSpPr>
        <p:spPr>
          <a:xfrm>
            <a:off x="844001" y="2187611"/>
            <a:ext cx="10504000" cy="1823347"/>
          </a:xfrm>
        </p:spPr>
        <p:txBody>
          <a:bodyPr/>
          <a:lstStyle/>
          <a:p>
            <a:endParaRPr lang="en-US"/>
          </a:p>
        </p:txBody>
      </p:sp>
      <p:sp>
        <p:nvSpPr>
          <p:cNvPr id="3" name="Content Placeholder 2">
            <a:extLst>
              <a:ext uri="{FF2B5EF4-FFF2-40B4-BE49-F238E27FC236}">
                <a16:creationId xmlns="" xmlns:a16="http://schemas.microsoft.com/office/drawing/2014/main" id="{F58B0601-C34C-BDF8-8583-9991A91F8EF6}"/>
              </a:ext>
            </a:extLst>
          </p:cNvPr>
          <p:cNvSpPr>
            <a:spLocks noGrp="1"/>
          </p:cNvSpPr>
          <p:nvPr>
            <p:ph idx="1"/>
          </p:nvPr>
        </p:nvSpPr>
        <p:spPr>
          <a:xfrm>
            <a:off x="844000" y="4202973"/>
            <a:ext cx="10504000" cy="1498668"/>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a:extLst>
              <a:ext uri="{FF2B5EF4-FFF2-40B4-BE49-F238E27FC236}">
                <a16:creationId xmlns="" xmlns:a16="http://schemas.microsoft.com/office/drawing/2014/main" id="{65F96EBD-A9C3-5CC5-2542-574F1140282D}"/>
              </a:ext>
            </a:extLst>
          </p:cNvPr>
          <p:cNvSpPr>
            <a:spLocks noGrp="1"/>
          </p:cNvSpPr>
          <p:nvPr>
            <p:ph type="dt" sz="half" idx="10"/>
          </p:nvPr>
        </p:nvSpPr>
        <p:spPr>
          <a:xfrm>
            <a:off x="657225" y="6400800"/>
            <a:ext cx="2743200" cy="266700"/>
          </a:xfrm>
        </p:spPr>
        <p:txBody>
          <a:bodyPr lIns="0" tIns="0" rIns="0" bIns="0"/>
          <a:lstStyle/>
          <a:p>
            <a:r>
              <a:rPr lang="en-US" altLang="zh-CN" dirty="0"/>
              <a:t>03/12/2025</a:t>
            </a:r>
            <a:fld id="{FD138C57-8E3B-4697-92F8-0ED9B71F7E17}" type="datetime1">
              <a:rPr lang="en-US" smtClean="0"/>
              <a:pPr/>
              <a:t>3/26/2025</a:t>
            </a:fld>
            <a:endParaRPr lang="en-US"/>
          </a:p>
        </p:txBody>
      </p:sp>
      <p:sp>
        <p:nvSpPr>
          <p:cNvPr id="7" name="Footer Placeholder 4">
            <a:extLst>
              <a:ext uri="{FF2B5EF4-FFF2-40B4-BE49-F238E27FC236}">
                <a16:creationId xmlns="" xmlns:a16="http://schemas.microsoft.com/office/drawing/2014/main" id="{0D8FB8D1-F05B-FD90-FBC8-67149E0FAF70}"/>
              </a:ext>
            </a:extLst>
          </p:cNvPr>
          <p:cNvSpPr>
            <a:spLocks noGrp="1"/>
          </p:cNvSpPr>
          <p:nvPr>
            <p:ph type="ftr" sz="quarter" idx="11"/>
          </p:nvPr>
        </p:nvSpPr>
        <p:spPr>
          <a:xfrm>
            <a:off x="4267200" y="6400800"/>
            <a:ext cx="3657600" cy="266700"/>
          </a:xfrm>
        </p:spPr>
        <p:txBody>
          <a:bodyPr lIns="0" tIns="0" rIns="0" bIns="0"/>
          <a:lstStyle>
            <a:lvl1pPr algn="ctr">
              <a:defRPr/>
            </a:lvl1pPr>
          </a:lstStyle>
          <a:p>
            <a:r>
              <a:rPr lang="en-US"/>
              <a:t>Sample Footer Text</a:t>
            </a:r>
          </a:p>
        </p:txBody>
      </p:sp>
      <p:sp>
        <p:nvSpPr>
          <p:cNvPr id="6" name="Slide Number Placeholder 5">
            <a:extLst>
              <a:ext uri="{FF2B5EF4-FFF2-40B4-BE49-F238E27FC236}">
                <a16:creationId xmlns="" xmlns:a16="http://schemas.microsoft.com/office/drawing/2014/main" id="{06EE84F2-1BC7-D2C7-0CEC-215889190C4D}"/>
              </a:ext>
            </a:extLst>
          </p:cNvPr>
          <p:cNvSpPr>
            <a:spLocks noGrp="1"/>
          </p:cNvSpPr>
          <p:nvPr>
            <p:ph type="sldNum" sz="quarter" idx="12"/>
          </p:nvPr>
        </p:nvSpPr>
        <p:spPr>
          <a:xfrm>
            <a:off x="8274049" y="6400800"/>
            <a:ext cx="3241675" cy="266700"/>
          </a:xfrm>
        </p:spPr>
        <p:txBody>
          <a:bodyPr lIns="0" tIns="0" rIns="0" bIns="0"/>
          <a:lstStyle>
            <a:lvl1pPr algn="r">
              <a:defRPr/>
            </a:lvl1pPr>
          </a:lstStyle>
          <a:p>
            <a:fld id="{CC057153-B650-4DEB-B370-79DDCFDCE934}" type="slidenum">
              <a:rPr lang="en-US" smtClean="0"/>
              <a:pPr/>
              <a:t>‹#›</a:t>
            </a:fld>
            <a:endParaRPr lang="en-US"/>
          </a:p>
        </p:txBody>
      </p:sp>
    </p:spTree>
    <p:extLst>
      <p:ext uri="{BB962C8B-B14F-4D97-AF65-F5344CB8AC3E}">
        <p14:creationId xmlns="" xmlns:p14="http://schemas.microsoft.com/office/powerpoint/2010/main" val="1895295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FD138C57-8E3B-4697-92F8-0ED9B71F7E17}" type="datetime1">
              <a:rPr lang="en-US" smtClean="0"/>
              <a:pPr/>
              <a:t>3/26/2025</a:t>
            </a:fld>
            <a:endParaRPr lang="en-US"/>
          </a:p>
        </p:txBody>
      </p:sp>
      <p:sp>
        <p:nvSpPr>
          <p:cNvPr id="4" name="Footer Placeholder 3"/>
          <p:cNvSpPr>
            <a:spLocks noGrp="1"/>
          </p:cNvSpPr>
          <p:nvPr>
            <p:ph type="ftr" sz="quarter" idx="11"/>
          </p:nvPr>
        </p:nvSpPr>
        <p:spPr/>
        <p:txBody>
          <a:bodyPr/>
          <a:lstStyle>
            <a:extLst/>
          </a:lstStyle>
          <a:p>
            <a:r>
              <a:rPr lang="en-US" smtClean="0"/>
              <a:t>Sample Footer Text</a:t>
            </a:r>
            <a:endParaRPr lang="en-US"/>
          </a:p>
        </p:txBody>
      </p:sp>
      <p:sp>
        <p:nvSpPr>
          <p:cNvPr id="5" name="Slide Number Placeholder 4"/>
          <p:cNvSpPr>
            <a:spLocks noGrp="1"/>
          </p:cNvSpPr>
          <p:nvPr>
            <p:ph type="sldNum" sz="quarter" idx="12"/>
          </p:nvPr>
        </p:nvSpPr>
        <p:spPr/>
        <p:txBody>
          <a:bodyPr/>
          <a:lstStyle>
            <a:extLst/>
          </a:lstStyle>
          <a:p>
            <a:fld id="{CC057153-B650-4DEB-B370-79DDCFDCE934}"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Content Photo 5">
    <p:spTree>
      <p:nvGrpSpPr>
        <p:cNvPr id="1" name=""/>
        <p:cNvGrpSpPr/>
        <p:nvPr/>
      </p:nvGrpSpPr>
      <p:grpSpPr>
        <a:xfrm>
          <a:off x="0" y="0"/>
          <a:ext cx="0" cy="0"/>
          <a:chOff x="0" y="0"/>
          <a:chExt cx="0" cy="0"/>
        </a:xfrm>
      </p:grpSpPr>
      <p:sp>
        <p:nvSpPr>
          <p:cNvPr id="26" name="Title 1">
            <a:extLst>
              <a:ext uri="{FF2B5EF4-FFF2-40B4-BE49-F238E27FC236}">
                <a16:creationId xmlns="" xmlns:a16="http://schemas.microsoft.com/office/drawing/2014/main" id="{155CA260-60C6-0862-8D37-67F8B32D7D2F}"/>
              </a:ext>
            </a:extLst>
          </p:cNvPr>
          <p:cNvSpPr>
            <a:spLocks noGrp="1"/>
          </p:cNvSpPr>
          <p:nvPr>
            <p:ph type="title" hasCustomPrompt="1"/>
          </p:nvPr>
        </p:nvSpPr>
        <p:spPr>
          <a:xfrm>
            <a:off x="1313397" y="886783"/>
            <a:ext cx="9386351" cy="1132258"/>
          </a:xfrm>
        </p:spPr>
        <p:txBody>
          <a:bodyPr anchor="ctr">
            <a:noAutofit/>
          </a:bodyPr>
          <a:lstStyle>
            <a:lvl1pPr algn="ctr">
              <a:defRPr sz="3600"/>
            </a:lvl1pPr>
          </a:lstStyle>
          <a:p>
            <a:r>
              <a:rPr lang="en-US"/>
              <a:t>Click to edit Master title style</a:t>
            </a:r>
          </a:p>
        </p:txBody>
      </p:sp>
      <p:sp>
        <p:nvSpPr>
          <p:cNvPr id="11" name="Picture Placeholder 10">
            <a:extLst>
              <a:ext uri="{FF2B5EF4-FFF2-40B4-BE49-F238E27FC236}">
                <a16:creationId xmlns="" xmlns:a16="http://schemas.microsoft.com/office/drawing/2014/main" id="{7F8EA658-2652-6F81-1B04-D50C60A3F171}"/>
              </a:ext>
            </a:extLst>
          </p:cNvPr>
          <p:cNvSpPr>
            <a:spLocks noGrp="1"/>
          </p:cNvSpPr>
          <p:nvPr>
            <p:ph type="pic" sz="quarter" idx="13"/>
          </p:nvPr>
        </p:nvSpPr>
        <p:spPr>
          <a:xfrm>
            <a:off x="1314095" y="2698036"/>
            <a:ext cx="4040596" cy="2957429"/>
          </a:xfrm>
        </p:spPr>
        <p:txBody>
          <a:bodyPr/>
          <a:lstStyle/>
          <a:p>
            <a:endParaRPr lang="en-US"/>
          </a:p>
        </p:txBody>
      </p:sp>
      <p:sp>
        <p:nvSpPr>
          <p:cNvPr id="3" name="Content Placeholder 2">
            <a:extLst>
              <a:ext uri="{FF2B5EF4-FFF2-40B4-BE49-F238E27FC236}">
                <a16:creationId xmlns="" xmlns:a16="http://schemas.microsoft.com/office/drawing/2014/main" id="{C6D4AD2F-D082-4D53-364B-2AB7F22C4BE2}"/>
              </a:ext>
            </a:extLst>
          </p:cNvPr>
          <p:cNvSpPr>
            <a:spLocks noGrp="1"/>
          </p:cNvSpPr>
          <p:nvPr>
            <p:ph idx="1"/>
          </p:nvPr>
        </p:nvSpPr>
        <p:spPr>
          <a:xfrm>
            <a:off x="6240416" y="2698036"/>
            <a:ext cx="4459331" cy="2957429"/>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3">
            <a:extLst>
              <a:ext uri="{FF2B5EF4-FFF2-40B4-BE49-F238E27FC236}">
                <a16:creationId xmlns="" xmlns:a16="http://schemas.microsoft.com/office/drawing/2014/main" id="{6F3427FD-24F0-2A8C-4797-41345DBC1469}"/>
              </a:ext>
            </a:extLst>
          </p:cNvPr>
          <p:cNvSpPr>
            <a:spLocks noGrp="1"/>
          </p:cNvSpPr>
          <p:nvPr>
            <p:ph type="dt" sz="half" idx="15"/>
          </p:nvPr>
        </p:nvSpPr>
        <p:spPr>
          <a:xfrm>
            <a:off x="1174751" y="6400800"/>
            <a:ext cx="2743200" cy="266700"/>
          </a:xfrm>
        </p:spPr>
        <p:txBody>
          <a:bodyPr lIns="0" tIns="0" rIns="0" bIns="0"/>
          <a:lstStyle>
            <a:lvl1pPr>
              <a:defRPr>
                <a:solidFill>
                  <a:schemeClr val="tx1"/>
                </a:solidFill>
              </a:defRPr>
            </a:lvl1pPr>
          </a:lstStyle>
          <a:p>
            <a:r>
              <a:rPr lang="en-US" altLang="zh-CN" dirty="0"/>
              <a:t>03/12/2025</a:t>
            </a:r>
            <a:fld id="{FD138C57-8E3B-4697-92F8-0ED9B71F7E17}" type="datetime1">
              <a:rPr lang="en-US" smtClean="0"/>
              <a:pPr/>
              <a:t>3/26/2025</a:t>
            </a:fld>
            <a:endParaRPr lang="en-US"/>
          </a:p>
        </p:txBody>
      </p:sp>
      <p:sp>
        <p:nvSpPr>
          <p:cNvPr id="6" name="Footer Placeholder 4">
            <a:extLst>
              <a:ext uri="{FF2B5EF4-FFF2-40B4-BE49-F238E27FC236}">
                <a16:creationId xmlns="" xmlns:a16="http://schemas.microsoft.com/office/drawing/2014/main" id="{655F9FEB-4B22-C769-CFAF-F6CF37A544DE}"/>
              </a:ext>
            </a:extLst>
          </p:cNvPr>
          <p:cNvSpPr>
            <a:spLocks noGrp="1"/>
          </p:cNvSpPr>
          <p:nvPr>
            <p:ph type="ftr" sz="quarter" idx="11"/>
          </p:nvPr>
        </p:nvSpPr>
        <p:spPr>
          <a:xfrm>
            <a:off x="4267200" y="6400800"/>
            <a:ext cx="3657600" cy="266700"/>
          </a:xfrm>
        </p:spPr>
        <p:txBody>
          <a:bodyPr/>
          <a:lstStyle>
            <a:lvl1pPr algn="ctr">
              <a:defRPr/>
            </a:lvl1pPr>
          </a:lstStyle>
          <a:p>
            <a:r>
              <a:rPr lang="en-US"/>
              <a:t>Sample Footer Text</a:t>
            </a:r>
          </a:p>
        </p:txBody>
      </p:sp>
      <p:sp>
        <p:nvSpPr>
          <p:cNvPr id="5" name="Slide Number Placeholder 5">
            <a:extLst>
              <a:ext uri="{FF2B5EF4-FFF2-40B4-BE49-F238E27FC236}">
                <a16:creationId xmlns="" xmlns:a16="http://schemas.microsoft.com/office/drawing/2014/main" id="{92E8B32F-8DE7-DA38-22D9-A4AB011E71FE}"/>
              </a:ext>
            </a:extLst>
          </p:cNvPr>
          <p:cNvSpPr>
            <a:spLocks noGrp="1"/>
          </p:cNvSpPr>
          <p:nvPr>
            <p:ph type="sldNum" sz="quarter" idx="12"/>
          </p:nvPr>
        </p:nvSpPr>
        <p:spPr>
          <a:xfrm>
            <a:off x="8274049" y="6400800"/>
            <a:ext cx="3241675" cy="266700"/>
          </a:xfrm>
        </p:spPr>
        <p:txBody>
          <a:bodyPr/>
          <a:lstStyle>
            <a:lvl1pPr algn="r">
              <a:defRPr/>
            </a:lvl1pPr>
          </a:lstStyle>
          <a:p>
            <a:fld id="{CC057153-B650-4DEB-B370-79DDCFDCE934}" type="slidenum">
              <a:rPr lang="en-US" smtClean="0"/>
              <a:pPr/>
              <a:t>‹#›</a:t>
            </a:fld>
            <a:endParaRPr lang="en-US"/>
          </a:p>
        </p:txBody>
      </p:sp>
      <p:sp>
        <p:nvSpPr>
          <p:cNvPr id="33" name="Freeform: Shape 16">
            <a:extLst>
              <a:ext uri="{FF2B5EF4-FFF2-40B4-BE49-F238E27FC236}">
                <a16:creationId xmlns="" xmlns:a16="http://schemas.microsoft.com/office/drawing/2014/main" id="{4FEF3EBE-C792-9A19-4F3A-11F8E85215E3}"/>
              </a:ext>
              <a:ext uri="{C183D7F6-B498-43B3-948B-1728B52AA6E4}">
                <adec:decorative xmlns=""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4" name="Freeform: Shape 17">
            <a:extLst>
              <a:ext uri="{FF2B5EF4-FFF2-40B4-BE49-F238E27FC236}">
                <a16:creationId xmlns="" xmlns:a16="http://schemas.microsoft.com/office/drawing/2014/main" id="{32DD04BE-0EC2-B435-EC39-F70F0B4D4CD8}"/>
              </a:ext>
              <a:ext uri="{C183D7F6-B498-43B3-948B-1728B52AA6E4}">
                <adec:decorative xmlns=""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 name="Freeform: Shape 19">
            <a:extLst>
              <a:ext uri="{FF2B5EF4-FFF2-40B4-BE49-F238E27FC236}">
                <a16:creationId xmlns="" xmlns:a16="http://schemas.microsoft.com/office/drawing/2014/main" id="{C7346FF1-1F4E-6102-72E8-B661677DE603}"/>
              </a:ext>
              <a:ext uri="{C183D7F6-B498-43B3-948B-1728B52AA6E4}">
                <adec:decorative xmlns=""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6" name="Freeform: Shape 18">
            <a:extLst>
              <a:ext uri="{FF2B5EF4-FFF2-40B4-BE49-F238E27FC236}">
                <a16:creationId xmlns="" xmlns:a16="http://schemas.microsoft.com/office/drawing/2014/main" id="{281C9290-51EF-B467-0F94-917BE4AB6A2E}"/>
              </a:ext>
              <a:ext uri="{C183D7F6-B498-43B3-948B-1728B52AA6E4}">
                <adec:decorative xmlns=""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 xmlns:p14="http://schemas.microsoft.com/office/powerpoint/2010/main" val="123710781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5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138C57-8E3B-4697-92F8-0ED9B71F7E17}" type="datetime1">
              <a:rPr lang="en-US" smtClean="0"/>
              <a:pPr/>
              <a:t>3/26/2025</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a:p>
        </p:txBody>
      </p:sp>
    </p:spTree>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38C57-8E3B-4697-92F8-0ED9B71F7E17}" type="datetime1">
              <a:rPr lang="en-US" smtClean="0"/>
              <a:pPr/>
              <a:t>3/26/2025</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a:p>
        </p:txBody>
      </p:sp>
    </p:spTree>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24"/>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138C57-8E3B-4697-92F8-0ED9B71F7E17}" type="datetime1">
              <a:rPr lang="en-US" smtClean="0"/>
              <a:pPr/>
              <a:t>3/26/2025</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a:p>
        </p:txBody>
      </p:sp>
    </p:spTree>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altLang="zh-CN" smtClean="0"/>
              <a:t>03/12/2025</a:t>
            </a:r>
            <a:fld id="{FD138C57-8E3B-4697-92F8-0ED9B71F7E17}" type="datetime1">
              <a:rPr lang="en-US" smtClean="0"/>
              <a:pPr/>
              <a:t>3/26/2025</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CC057153-B650-4DEB-B370-79DDCFDCE934}" type="slidenum">
              <a:rPr lang="en-US" smtClean="0"/>
              <a:pPr/>
              <a:t>‹#›</a:t>
            </a:fld>
            <a:endParaRPr lang="en-US"/>
          </a:p>
        </p:txBody>
      </p:sp>
      <p:sp>
        <p:nvSpPr>
          <p:cNvPr id="8" name="Rectangle 6">
            <a:extLst>
              <a:ext uri="{FF2B5EF4-FFF2-40B4-BE49-F238E27FC236}">
                <a16:creationId xmlns="" xmlns:a16="http://schemas.microsoft.com/office/drawing/2014/main" id="{0792B4B1-A255-634B-7113-0BE8BAE88A9D}"/>
              </a:ext>
              <a:ext uri="{C183D7F6-B498-43B3-948B-1728B52AA6E4}">
                <adec:decorative xmlns="" xmlns:adec="http://schemas.microsoft.com/office/drawing/2017/decorative" val="1"/>
              </a:ext>
            </a:extLst>
          </p:cNvPr>
          <p:cNvSpPr/>
          <p:nvPr userDrawn="1"/>
        </p:nvSpPr>
        <p:spPr>
          <a:xfrm rot="5400000">
            <a:off x="11716763" y="-163879"/>
            <a:ext cx="312165" cy="63831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9" name="Rectangle 6">
            <a:extLst>
              <a:ext uri="{FF2B5EF4-FFF2-40B4-BE49-F238E27FC236}">
                <a16:creationId xmlns="" xmlns:a16="http://schemas.microsoft.com/office/drawing/2014/main" id="{3E17EB6F-9BB3-4A94-402E-FAD02B2C5926}"/>
              </a:ext>
              <a:ext uri="{C183D7F6-B498-43B3-948B-1728B52AA6E4}">
                <adec:decorative xmlns="" xmlns:adec="http://schemas.microsoft.com/office/drawing/2017/decorative" val="1"/>
              </a:ext>
            </a:extLst>
          </p:cNvPr>
          <p:cNvSpPr/>
          <p:nvPr userDrawn="1"/>
        </p:nvSpPr>
        <p:spPr>
          <a:xfrm rot="5400000">
            <a:off x="8843386" y="-2398940"/>
            <a:ext cx="312165" cy="5108436"/>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Rectangle 6">
            <a:extLst>
              <a:ext uri="{FF2B5EF4-FFF2-40B4-BE49-F238E27FC236}">
                <a16:creationId xmlns="" xmlns:a16="http://schemas.microsoft.com/office/drawing/2014/main" id="{B5C09CFD-5DB4-D507-3AC9-437BB1B64D34}"/>
              </a:ext>
              <a:ext uri="{C183D7F6-B498-43B3-948B-1728B52AA6E4}">
                <adec:decorative xmlns="" xmlns:adec="http://schemas.microsoft.com/office/drawing/2017/decorative" val="1"/>
              </a:ext>
            </a:extLst>
          </p:cNvPr>
          <p:cNvSpPr/>
          <p:nvPr userDrawn="1"/>
        </p:nvSpPr>
        <p:spPr>
          <a:xfrm rot="5400000">
            <a:off x="3066946" y="-3066947"/>
            <a:ext cx="311361" cy="64452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1" name="Freeform: Shape 59">
            <a:extLst>
              <a:ext uri="{FF2B5EF4-FFF2-40B4-BE49-F238E27FC236}">
                <a16:creationId xmlns="" xmlns:a16="http://schemas.microsoft.com/office/drawing/2014/main" id="{3D77659E-88C7-E969-8E1D-2B9E7B0953B6}"/>
              </a:ext>
              <a:ext uri="{C183D7F6-B498-43B3-948B-1728B52AA6E4}">
                <adec:decorative xmlns="" xmlns:adec="http://schemas.microsoft.com/office/drawing/2017/decorative" val="1"/>
              </a:ext>
            </a:extLst>
          </p:cNvPr>
          <p:cNvSpPr/>
          <p:nvPr userDrawn="1"/>
        </p:nvSpPr>
        <p:spPr>
          <a:xfrm rot="16200000" flipH="1" flipV="1">
            <a:off x="5673214" y="-460675"/>
            <a:ext cx="312166" cy="1231903"/>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7"/>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90" y="1535117"/>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9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altLang="zh-CN" smtClean="0"/>
              <a:t>03/12/2025</a:t>
            </a:r>
            <a:fld id="{FD138C57-8E3B-4697-92F8-0ED9B71F7E17}" type="datetime1">
              <a:rPr lang="en-US" smtClean="0"/>
              <a:pPr/>
              <a:t>3/26/2025</a:t>
            </a:fld>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CC057153-B650-4DEB-B370-79DDCFDCE934}" type="slidenum">
              <a:rPr lang="en-US" smtClean="0"/>
              <a:pPr/>
              <a:t>‹#›</a:t>
            </a:fld>
            <a:endParaRPr lang="en-US"/>
          </a:p>
        </p:txBody>
      </p:sp>
      <p:sp>
        <p:nvSpPr>
          <p:cNvPr id="10" name="Freeform: Shape 16">
            <a:extLst>
              <a:ext uri="{FF2B5EF4-FFF2-40B4-BE49-F238E27FC236}">
                <a16:creationId xmlns="" xmlns:a16="http://schemas.microsoft.com/office/drawing/2014/main" id="{03AB0DEF-0DAF-10A0-D371-A2D5CFF30702}"/>
              </a:ext>
              <a:ext uri="{C183D7F6-B498-43B3-948B-1728B52AA6E4}">
                <adec:decorative xmlns=""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Freeform: Shape 17">
            <a:extLst>
              <a:ext uri="{FF2B5EF4-FFF2-40B4-BE49-F238E27FC236}">
                <a16:creationId xmlns="" xmlns:a16="http://schemas.microsoft.com/office/drawing/2014/main" id="{CE00B65A-4DD3-A66E-7B7D-B1480BCB5110}"/>
              </a:ext>
              <a:ext uri="{C183D7F6-B498-43B3-948B-1728B52AA6E4}">
                <adec:decorative xmlns=""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Freeform: Shape 19">
            <a:extLst>
              <a:ext uri="{FF2B5EF4-FFF2-40B4-BE49-F238E27FC236}">
                <a16:creationId xmlns="" xmlns:a16="http://schemas.microsoft.com/office/drawing/2014/main" id="{69C3029D-7FB9-5E45-82D3-D6A8844A68E5}"/>
              </a:ext>
              <a:ext uri="{C183D7F6-B498-43B3-948B-1728B52AA6E4}">
                <adec:decorative xmlns=""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Freeform: Shape 18">
            <a:extLst>
              <a:ext uri="{FF2B5EF4-FFF2-40B4-BE49-F238E27FC236}">
                <a16:creationId xmlns="" xmlns:a16="http://schemas.microsoft.com/office/drawing/2014/main" id="{BE1498E0-4720-9D5C-04B8-B5A813618575}"/>
              </a:ext>
              <a:ext uri="{C183D7F6-B498-43B3-948B-1728B52AA6E4}">
                <adec:decorative xmlns=""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138C57-8E3B-4697-92F8-0ED9B71F7E17}" type="datetime1">
              <a:rPr lang="en-US" smtClean="0"/>
              <a:pPr/>
              <a:t>3/26/2025</a:t>
            </a:fld>
            <a:endParaRPr lang="en-US"/>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CC057153-B650-4DEB-B370-79DDCFDCE934}" type="slidenum">
              <a:rPr lang="en-US" smtClean="0"/>
              <a:pPr/>
              <a:t>‹#›</a:t>
            </a:fld>
            <a:endParaRPr lang="en-US"/>
          </a:p>
        </p:txBody>
      </p:sp>
    </p:spTree>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smtClean="0"/>
              <a:t>03/12/2025</a:t>
            </a:r>
            <a:fld id="{FD138C57-8E3B-4697-92F8-0ED9B71F7E17}" type="datetime1">
              <a:rPr lang="en-US" smtClean="0"/>
              <a:pPr/>
              <a:t>3/26/2025</a:t>
            </a:fld>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CC057153-B650-4DEB-B370-79DDCFDCE934}" type="slidenum">
              <a:rPr lang="en-US" smtClean="0"/>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1" y="273068"/>
            <a:ext cx="4011084"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7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11" y="1435104"/>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zh-CN" smtClean="0"/>
              <a:t>03/12/2025</a:t>
            </a:r>
            <a:fld id="{FD138C57-8E3B-4697-92F8-0ED9B71F7E17}" type="datetime1">
              <a:rPr lang="en-US" smtClean="0"/>
              <a:pPr/>
              <a:t>3/26/2025</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CC057153-B650-4DEB-B370-79DDCFDCE934}" type="slidenum">
              <a:rPr lang="en-US" smtClean="0"/>
              <a:pPr/>
              <a:t>‹#›</a:t>
            </a:fld>
            <a:endParaRPr lang="en-US"/>
          </a:p>
        </p:txBody>
      </p:sp>
      <p:sp>
        <p:nvSpPr>
          <p:cNvPr id="8" name="Freeform: Shape 59">
            <a:extLst>
              <a:ext uri="{FF2B5EF4-FFF2-40B4-BE49-F238E27FC236}">
                <a16:creationId xmlns="" xmlns:a16="http://schemas.microsoft.com/office/drawing/2014/main" id="{0322356F-D701-4C42-BB8B-523069A7752B}"/>
              </a:ext>
              <a:ext uri="{C183D7F6-B498-43B3-948B-1728B52AA6E4}">
                <adec:decorative xmlns="" xmlns:adec="http://schemas.microsoft.com/office/drawing/2017/decorative" val="1"/>
              </a:ext>
            </a:extLst>
          </p:cNvPr>
          <p:cNvSpPr/>
          <p:nvPr userDrawn="1"/>
        </p:nvSpPr>
        <p:spPr>
          <a:xfrm flipH="1">
            <a:off x="10886464"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9" name="Rectangle 9">
            <a:extLst>
              <a:ext uri="{FF2B5EF4-FFF2-40B4-BE49-F238E27FC236}">
                <a16:creationId xmlns="" xmlns:a16="http://schemas.microsoft.com/office/drawing/2014/main" id="{2E841F2B-D332-09D0-EBCB-48E8FBC6D38F}"/>
              </a:ext>
              <a:ext uri="{C183D7F6-B498-43B3-948B-1728B52AA6E4}">
                <adec:decorative xmlns="" xmlns:adec="http://schemas.microsoft.com/office/drawing/2017/decorative" val="1"/>
              </a:ext>
            </a:extLst>
          </p:cNvPr>
          <p:cNvSpPr/>
          <p:nvPr userDrawn="1"/>
        </p:nvSpPr>
        <p:spPr>
          <a:xfrm rot="16200000" flipV="1">
            <a:off x="11538344" y="894"/>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11">
            <a:extLst>
              <a:ext uri="{FF2B5EF4-FFF2-40B4-BE49-F238E27FC236}">
                <a16:creationId xmlns="" xmlns:a16="http://schemas.microsoft.com/office/drawing/2014/main" id="{5024EB45-DF26-BF12-BFEF-CA485F4D9549}"/>
              </a:ext>
              <a:ext uri="{C183D7F6-B498-43B3-948B-1728B52AA6E4}">
                <adec:decorative xmlns="" xmlns:adec="http://schemas.microsoft.com/office/drawing/2017/decorative" val="1"/>
              </a:ext>
            </a:extLst>
          </p:cNvPr>
          <p:cNvSpPr/>
          <p:nvPr userDrawn="1"/>
        </p:nvSpPr>
        <p:spPr>
          <a:xfrm rot="16200000" flipH="1">
            <a:off x="-889" y="6204346"/>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Shape 59">
            <a:extLst>
              <a:ext uri="{FF2B5EF4-FFF2-40B4-BE49-F238E27FC236}">
                <a16:creationId xmlns="" xmlns:a16="http://schemas.microsoft.com/office/drawing/2014/main" id="{B1D17E64-4E73-BCCA-9364-C59A3D2260F2}"/>
              </a:ext>
              <a:ext uri="{C183D7F6-B498-43B3-948B-1728B52AA6E4}">
                <adec:decorative xmlns="" xmlns:adec="http://schemas.microsoft.com/office/drawing/2017/decorative" val="1"/>
              </a:ext>
            </a:extLst>
          </p:cNvPr>
          <p:cNvSpPr/>
          <p:nvPr userDrawn="1"/>
        </p:nvSpPr>
        <p:spPr>
          <a:xfrm flipV="1">
            <a:off x="652772"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20"/>
            <a:ext cx="73152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60"/>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altLang="zh-CN" smtClean="0"/>
              <a:t>03/12/2025</a:t>
            </a:r>
            <a:fld id="{FD138C57-8E3B-4697-92F8-0ED9B71F7E17}" type="datetime1">
              <a:rPr lang="en-US" smtClean="0"/>
              <a:pPr/>
              <a:t>3/26/2025</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CC057153-B650-4DEB-B370-79DDCFDCE934}" type="slidenum">
              <a:rPr lang="en-US" smtClean="0"/>
              <a:pPr/>
              <a:t>‹#›</a:t>
            </a:fld>
            <a:endParaRPr lang="en-US"/>
          </a:p>
        </p:txBody>
      </p:sp>
      <p:sp>
        <p:nvSpPr>
          <p:cNvPr id="8" name="Freeform: Shape 16">
            <a:extLst>
              <a:ext uri="{FF2B5EF4-FFF2-40B4-BE49-F238E27FC236}">
                <a16:creationId xmlns="" xmlns:a16="http://schemas.microsoft.com/office/drawing/2014/main" id="{F978EDC5-9ECC-A0CA-79B2-E1099D0523A3}"/>
              </a:ext>
              <a:ext uri="{C183D7F6-B498-43B3-948B-1728B52AA6E4}">
                <adec:decorative xmlns=""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Freeform: Shape 17">
            <a:extLst>
              <a:ext uri="{FF2B5EF4-FFF2-40B4-BE49-F238E27FC236}">
                <a16:creationId xmlns="" xmlns:a16="http://schemas.microsoft.com/office/drawing/2014/main" id="{5CC0BF8E-63A7-7E59-17B3-46BB432D5516}"/>
              </a:ext>
              <a:ext uri="{C183D7F6-B498-43B3-948B-1728B52AA6E4}">
                <adec:decorative xmlns=""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Freeform: Shape 19">
            <a:extLst>
              <a:ext uri="{FF2B5EF4-FFF2-40B4-BE49-F238E27FC236}">
                <a16:creationId xmlns="" xmlns:a16="http://schemas.microsoft.com/office/drawing/2014/main" id="{7C16A068-4B31-D509-6638-F057A8F5CFDE}"/>
              </a:ext>
              <a:ext uri="{C183D7F6-B498-43B3-948B-1728B52AA6E4}">
                <adec:decorative xmlns=""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Freeform: Shape 18">
            <a:extLst>
              <a:ext uri="{FF2B5EF4-FFF2-40B4-BE49-F238E27FC236}">
                <a16:creationId xmlns="" xmlns:a16="http://schemas.microsoft.com/office/drawing/2014/main" id="{ED2C66E4-77A5-559A-C4D6-22E169AE6F1D}"/>
              </a:ext>
              <a:ext uri="{C183D7F6-B498-43B3-948B-1728B52AA6E4}">
                <adec:decorative xmlns=""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r>
              <a:rPr lang="en-US" altLang="zh-CN" smtClean="0"/>
              <a:t>03/12/2025</a:t>
            </a:r>
            <a:fld id="{FD138C57-8E3B-4697-92F8-0ED9B71F7E17}" type="datetime1">
              <a:rPr lang="en-US" smtClean="0"/>
              <a:pPr/>
              <a:t>3/26/2025</a:t>
            </a:fld>
            <a:endParaRPr lang="en-US"/>
          </a:p>
        </p:txBody>
      </p:sp>
      <p:sp>
        <p:nvSpPr>
          <p:cNvPr id="3" name="Footer Placeholder 2"/>
          <p:cNvSpPr>
            <a:spLocks noGrp="1"/>
          </p:cNvSpPr>
          <p:nvPr>
            <p:ph type="ftr" sz="quarter" idx="11"/>
          </p:nvPr>
        </p:nvSpPr>
        <p:spPr/>
        <p:txBody>
          <a:bodyPr/>
          <a:lstStyle>
            <a:extLst/>
          </a:lstStyle>
          <a:p>
            <a:r>
              <a:rPr lang="en-US" smtClean="0"/>
              <a:t>Sample Footer Text</a:t>
            </a:r>
            <a:endParaRPr lang="en-US"/>
          </a:p>
        </p:txBody>
      </p:sp>
      <p:sp>
        <p:nvSpPr>
          <p:cNvPr id="4" name="Slide Number Placeholder 3"/>
          <p:cNvSpPr>
            <a:spLocks noGrp="1"/>
          </p:cNvSpPr>
          <p:nvPr>
            <p:ph type="sldNum" sz="quarter" idx="12"/>
          </p:nvPr>
        </p:nvSpPr>
        <p:spPr/>
        <p:txBody>
          <a:bodyPr/>
          <a:lstStyle>
            <a:extLst/>
          </a:lstStyle>
          <a:p>
            <a:fld id="{CC057153-B650-4DEB-B370-79DDCFDCE934}"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38C57-8E3B-4697-92F8-0ED9B71F7E17}" type="datetime1">
              <a:rPr lang="en-US" smtClean="0"/>
              <a:pPr/>
              <a:t>3/26/2025</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a:p>
        </p:txBody>
      </p:sp>
    </p:spTree>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6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6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138C57-8E3B-4697-92F8-0ED9B71F7E17}" type="datetime1">
              <a:rPr lang="en-US" smtClean="0"/>
              <a:pPr/>
              <a:t>3/26/2025</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r>
              <a:rPr lang="en-US" altLang="zh-CN" smtClean="0"/>
              <a:t>03/12/2025</a:t>
            </a:r>
            <a:fld id="{FD138C57-8E3B-4697-92F8-0ED9B71F7E17}" type="datetime1">
              <a:rPr lang="en-US" smtClean="0"/>
              <a:pPr/>
              <a:t>3/26/2025</a:t>
            </a:fld>
            <a:endParaRPr lang="en-US"/>
          </a:p>
        </p:txBody>
      </p:sp>
      <p:sp>
        <p:nvSpPr>
          <p:cNvPr id="6" name="Footer Placeholder 5"/>
          <p:cNvSpPr>
            <a:spLocks noGrp="1"/>
          </p:cNvSpPr>
          <p:nvPr>
            <p:ph type="ftr" sz="quarter" idx="11"/>
          </p:nvPr>
        </p:nvSpPr>
        <p:spPr/>
        <p:txBody>
          <a:bodyPr/>
          <a:lstStyle>
            <a:extLst/>
          </a:lstStyle>
          <a:p>
            <a:r>
              <a:rPr lang="en-US" smtClean="0"/>
              <a:t>Sample Footer Text</a:t>
            </a:r>
            <a:endParaRPr lang="en-US"/>
          </a:p>
        </p:txBody>
      </p:sp>
      <p:sp>
        <p:nvSpPr>
          <p:cNvPr id="7" name="Slide Number Placeholder 6"/>
          <p:cNvSpPr>
            <a:spLocks noGrp="1"/>
          </p:cNvSpPr>
          <p:nvPr>
            <p:ph type="sldNum" sz="quarter" idx="12"/>
          </p:nvPr>
        </p:nvSpPr>
        <p:spPr/>
        <p:txBody>
          <a:bodyPr/>
          <a:lstStyle>
            <a:extLst/>
          </a:lstStyle>
          <a:p>
            <a:fld id="{CC057153-B650-4DEB-B370-79DDCFDCE934}" type="slidenum">
              <a:rPr lang="en-US" smtClean="0"/>
              <a:pPr/>
              <a:t>‹#›</a:t>
            </a:fld>
            <a:endParaRPr lang="en-US"/>
          </a:p>
        </p:txBody>
      </p:sp>
      <p:sp>
        <p:nvSpPr>
          <p:cNvPr id="8" name="Freeform: Shape 59">
            <a:extLst>
              <a:ext uri="{FF2B5EF4-FFF2-40B4-BE49-F238E27FC236}">
                <a16:creationId xmlns="" xmlns:a16="http://schemas.microsoft.com/office/drawing/2014/main" id="{0322356F-D701-4C42-BB8B-523069A7752B}"/>
              </a:ext>
              <a:ext uri="{C183D7F6-B498-43B3-948B-1728B52AA6E4}">
                <adec:decorative xmlns="" xmlns:adec="http://schemas.microsoft.com/office/drawing/2017/decorative" val="1"/>
              </a:ext>
            </a:extLst>
          </p:cNvPr>
          <p:cNvSpPr/>
          <p:nvPr userDrawn="1"/>
        </p:nvSpPr>
        <p:spPr>
          <a:xfrm flipH="1">
            <a:off x="10886464" y="0"/>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
        <p:nvSpPr>
          <p:cNvPr id="9" name="Rectangle 9">
            <a:extLst>
              <a:ext uri="{FF2B5EF4-FFF2-40B4-BE49-F238E27FC236}">
                <a16:creationId xmlns="" xmlns:a16="http://schemas.microsoft.com/office/drawing/2014/main" id="{2E841F2B-D332-09D0-EBCB-48E8FBC6D38F}"/>
              </a:ext>
              <a:ext uri="{C183D7F6-B498-43B3-948B-1728B52AA6E4}">
                <adec:decorative xmlns="" xmlns:adec="http://schemas.microsoft.com/office/drawing/2017/decorative" val="1"/>
              </a:ext>
            </a:extLst>
          </p:cNvPr>
          <p:cNvSpPr/>
          <p:nvPr userDrawn="1"/>
        </p:nvSpPr>
        <p:spPr>
          <a:xfrm rot="16200000" flipV="1">
            <a:off x="11538344" y="894"/>
            <a:ext cx="654549"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11">
            <a:extLst>
              <a:ext uri="{FF2B5EF4-FFF2-40B4-BE49-F238E27FC236}">
                <a16:creationId xmlns="" xmlns:a16="http://schemas.microsoft.com/office/drawing/2014/main" id="{5024EB45-DF26-BF12-BFEF-CA485F4D9549}"/>
              </a:ext>
              <a:ext uri="{C183D7F6-B498-43B3-948B-1728B52AA6E4}">
                <adec:decorative xmlns="" xmlns:adec="http://schemas.microsoft.com/office/drawing/2017/decorative" val="1"/>
              </a:ext>
            </a:extLst>
          </p:cNvPr>
          <p:cNvSpPr/>
          <p:nvPr userDrawn="1"/>
        </p:nvSpPr>
        <p:spPr>
          <a:xfrm rot="16200000" flipH="1">
            <a:off x="-889" y="6204346"/>
            <a:ext cx="654546" cy="6527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Shape 59">
            <a:extLst>
              <a:ext uri="{FF2B5EF4-FFF2-40B4-BE49-F238E27FC236}">
                <a16:creationId xmlns="" xmlns:a16="http://schemas.microsoft.com/office/drawing/2014/main" id="{B1D17E64-4E73-BCCA-9364-C59A3D2260F2}"/>
              </a:ext>
              <a:ext uri="{C183D7F6-B498-43B3-948B-1728B52AA6E4}">
                <adec:decorative xmlns="" xmlns:adec="http://schemas.microsoft.com/office/drawing/2017/decorative" val="1"/>
              </a:ext>
            </a:extLst>
          </p:cNvPr>
          <p:cNvSpPr/>
          <p:nvPr userDrawn="1"/>
        </p:nvSpPr>
        <p:spPr>
          <a:xfrm flipV="1">
            <a:off x="652772" y="6203452"/>
            <a:ext cx="652769" cy="654548"/>
          </a:xfrm>
          <a:custGeom>
            <a:avLst/>
            <a:gdLst>
              <a:gd name="connsiteX0" fmla="*/ 1497298 w 1497298"/>
              <a:gd name="connsiteY0" fmla="*/ 0 h 1457281"/>
              <a:gd name="connsiteX1" fmla="*/ 0 w 1497298"/>
              <a:gd name="connsiteY1" fmla="*/ 0 h 1457281"/>
              <a:gd name="connsiteX2" fmla="*/ 0 w 1497298"/>
              <a:gd name="connsiteY2" fmla="*/ 1457281 h 1457281"/>
            </a:gdLst>
            <a:ahLst/>
            <a:cxnLst>
              <a:cxn ang="0">
                <a:pos x="connsiteX0" y="connsiteY0"/>
              </a:cxn>
              <a:cxn ang="0">
                <a:pos x="connsiteX1" y="connsiteY1"/>
              </a:cxn>
              <a:cxn ang="0">
                <a:pos x="connsiteX2" y="connsiteY2"/>
              </a:cxn>
            </a:cxnLst>
            <a:rect l="l" t="t" r="r" b="b"/>
            <a:pathLst>
              <a:path w="1497298" h="1457281">
                <a:moveTo>
                  <a:pt x="1497298" y="0"/>
                </a:moveTo>
                <a:lnTo>
                  <a:pt x="0" y="0"/>
                </a:lnTo>
                <a:lnTo>
                  <a:pt x="0" y="1457281"/>
                </a:lnTo>
                <a:close/>
              </a:path>
            </a:pathLst>
          </a:custGeom>
          <a:solidFill>
            <a:schemeClr val="accent3"/>
          </a:solidFill>
          <a:ln w="9525" cap="flat">
            <a:noFill/>
            <a:prstDash val="solid"/>
            <a:miter/>
          </a:ln>
        </p:spPr>
        <p:txBody>
          <a:bodyPr rtlCol="0" anchor="ctr"/>
          <a:lstStyle/>
          <a:p>
            <a:pPr lvl="0"/>
            <a:endParaRPr lang="zh-CN" altLang="en-US">
              <a:solidFill>
                <a:schemeClr val="tx1"/>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r>
              <a:rPr lang="en-US" altLang="zh-CN" smtClean="0"/>
              <a:t>03/12/2025</a:t>
            </a:r>
            <a:fld id="{FD138C57-8E3B-4697-92F8-0ED9B71F7E17}" type="datetime1">
              <a:rPr lang="en-US" smtClean="0"/>
              <a:pPr/>
              <a:t>3/26/2025</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r>
              <a:rPr lang="en-US" smtClean="0"/>
              <a:t>Sample Footer Text</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C057153-B650-4DEB-B370-79DDCFDCE934}"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4" name="Freeform: Shape 16">
            <a:extLst>
              <a:ext uri="{FF2B5EF4-FFF2-40B4-BE49-F238E27FC236}">
                <a16:creationId xmlns="" xmlns:a16="http://schemas.microsoft.com/office/drawing/2014/main" id="{F978EDC5-9ECC-A0CA-79B2-E1099D0523A3}"/>
              </a:ext>
              <a:ext uri="{C183D7F6-B498-43B3-948B-1728B52AA6E4}">
                <adec:decorative xmlns="" xmlns:adec="http://schemas.microsoft.com/office/drawing/2017/decorative" val="1"/>
              </a:ext>
            </a:extLst>
          </p:cNvPr>
          <p:cNvSpPr/>
          <p:nvPr userDrawn="1"/>
        </p:nvSpPr>
        <p:spPr>
          <a:xfrm>
            <a:off x="1128646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Freeform: Shape 17">
            <a:extLst>
              <a:ext uri="{FF2B5EF4-FFF2-40B4-BE49-F238E27FC236}">
                <a16:creationId xmlns="" xmlns:a16="http://schemas.microsoft.com/office/drawing/2014/main" id="{5CC0BF8E-63A7-7E59-17B3-46BB432D5516}"/>
              </a:ext>
              <a:ext uri="{C183D7F6-B498-43B3-948B-1728B52AA6E4}">
                <adec:decorative xmlns="" xmlns:adec="http://schemas.microsoft.com/office/drawing/2017/decorative" val="1"/>
              </a:ext>
            </a:extLst>
          </p:cNvPr>
          <p:cNvSpPr/>
          <p:nvPr userDrawn="1"/>
        </p:nvSpPr>
        <p:spPr>
          <a:xfrm>
            <a:off x="11764589" y="4"/>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Freeform: Shape 19">
            <a:extLst>
              <a:ext uri="{FF2B5EF4-FFF2-40B4-BE49-F238E27FC236}">
                <a16:creationId xmlns="" xmlns:a16="http://schemas.microsoft.com/office/drawing/2014/main" id="{7C16A068-4B31-D509-6638-F057A8F5CFDE}"/>
              </a:ext>
              <a:ext uri="{C183D7F6-B498-43B3-948B-1728B52AA6E4}">
                <adec:decorative xmlns="" xmlns:adec="http://schemas.microsoft.com/office/drawing/2017/decorative" val="1"/>
              </a:ext>
            </a:extLst>
          </p:cNvPr>
          <p:cNvSpPr/>
          <p:nvPr userDrawn="1"/>
        </p:nvSpPr>
        <p:spPr>
          <a:xfrm flipH="1">
            <a:off x="0"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Freeform: Shape 18">
            <a:extLst>
              <a:ext uri="{FF2B5EF4-FFF2-40B4-BE49-F238E27FC236}">
                <a16:creationId xmlns="" xmlns:a16="http://schemas.microsoft.com/office/drawing/2014/main" id="{ED2C66E4-77A5-559A-C4D6-22E169AE6F1D}"/>
              </a:ext>
              <a:ext uri="{C183D7F6-B498-43B3-948B-1728B52AA6E4}">
                <adec:decorative xmlns="" xmlns:adec="http://schemas.microsoft.com/office/drawing/2017/decorative" val="1"/>
              </a:ext>
            </a:extLst>
          </p:cNvPr>
          <p:cNvSpPr/>
          <p:nvPr userDrawn="1"/>
        </p:nvSpPr>
        <p:spPr>
          <a:xfrm flipH="1">
            <a:off x="478125" y="6003181"/>
            <a:ext cx="427411" cy="854823"/>
          </a:xfrm>
          <a:custGeom>
            <a:avLst/>
            <a:gdLst>
              <a:gd name="connsiteX0" fmla="*/ 561975 w 561975"/>
              <a:gd name="connsiteY0" fmla="*/ 0 h 1123950"/>
              <a:gd name="connsiteX1" fmla="*/ 561975 w 561975"/>
              <a:gd name="connsiteY1" fmla="*/ 1123950 h 1123950"/>
              <a:gd name="connsiteX2" fmla="*/ 0 w 561975"/>
              <a:gd name="connsiteY2" fmla="*/ 561975 h 1123950"/>
              <a:gd name="connsiteX3" fmla="*/ 561975 w 561975"/>
              <a:gd name="connsiteY3" fmla="*/ 0 h 1123950"/>
            </a:gdLst>
            <a:ahLst/>
            <a:cxnLst>
              <a:cxn ang="0">
                <a:pos x="connsiteX0" y="connsiteY0"/>
              </a:cxn>
              <a:cxn ang="0">
                <a:pos x="connsiteX1" y="connsiteY1"/>
              </a:cxn>
              <a:cxn ang="0">
                <a:pos x="connsiteX2" y="connsiteY2"/>
              </a:cxn>
              <a:cxn ang="0">
                <a:pos x="connsiteX3" y="connsiteY3"/>
              </a:cxn>
            </a:cxnLst>
            <a:rect l="l" t="t" r="r" b="b"/>
            <a:pathLst>
              <a:path w="561975" h="1123950">
                <a:moveTo>
                  <a:pt x="561975" y="0"/>
                </a:moveTo>
                <a:lnTo>
                  <a:pt x="561975" y="1123950"/>
                </a:lnTo>
                <a:cubicBezTo>
                  <a:pt x="251605" y="1123950"/>
                  <a:pt x="0" y="872345"/>
                  <a:pt x="0" y="561975"/>
                </a:cubicBezTo>
                <a:cubicBezTo>
                  <a:pt x="0" y="251605"/>
                  <a:pt x="251605" y="0"/>
                  <a:pt x="561975"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theme" Target="../theme/theme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6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FD138C57-8E3B-4697-92F8-0ED9B71F7E17}" type="datetime1">
              <a:rPr lang="en-US" smtClean="0"/>
              <a:pPr/>
              <a:t>3/26/2025</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Sample Footer Text</a:t>
            </a:r>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CC057153-B650-4DEB-B370-79DDCFDCE9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 id="2147484014" r:id="rId12"/>
    <p:sldLayoutId id="2147484017" r:id="rId13"/>
    <p:sldLayoutId id="2147484018" r:id="rId14"/>
    <p:sldLayoutId id="2147484024" r:id="rId15"/>
    <p:sldLayoutId id="2147484027" r:id="rId16"/>
    <p:sldLayoutId id="2147484029" r:id="rId17"/>
    <p:sldLayoutId id="2147484030" r:id="rId18"/>
    <p:sldLayoutId id="2147483870" r:id="rId19"/>
    <p:sldLayoutId id="2147483871" r:id="rId20"/>
    <p:sldLayoutId id="2147483876" r:id="rId21"/>
    <p:sldLayoutId id="2147483704" r:id="rId22"/>
    <p:sldLayoutId id="2147483705" r:id="rId23"/>
    <p:sldLayoutId id="2147483706" r:id="rId24"/>
    <p:sldLayoutId id="2147483703" r:id="rId25"/>
    <p:sldLayoutId id="2147483707" r:id="rId26"/>
    <p:sldLayoutId id="2147483755" r:id="rId27"/>
    <p:sldLayoutId id="2147483760" r:id="rId28"/>
    <p:sldLayoutId id="2147483761" r:id="rId29"/>
    <p:sldLayoutId id="2147483762" r:id="rId30"/>
    <p:sldLayoutId id="2147483763" r:id="rId31"/>
    <p:sldLayoutId id="2147483663" r:id="rId32"/>
    <p:sldLayoutId id="2147483664" r:id="rId33"/>
    <p:sldLayoutId id="2147483666" r:id="rId34"/>
    <p:sldLayoutId id="2147483667" r:id="rId35"/>
    <p:sldLayoutId id="2147483668" r:id="rId36"/>
    <p:sldLayoutId id="2147483669" r:id="rId37"/>
    <p:sldLayoutId id="2147483670" r:id="rId38"/>
    <p:sldLayoutId id="2147483674" r:id="rId39"/>
    <p:sldLayoutId id="2147483677" r:id="rId40"/>
    <p:sldLayoutId id="2147483679" r:id="rId41"/>
    <p:sldLayoutId id="2147483680" r:id="rId42"/>
    <p:sldLayoutId id="2147483681" r:id="rId43"/>
    <p:sldLayoutId id="2147483682" r:id="rId44"/>
    <p:sldLayoutId id="2147483683" r:id="rId45"/>
    <p:sldLayoutId id="2147483684" r:id="rId46"/>
    <p:sldLayoutId id="2147483685" r:id="rId47"/>
    <p:sldLayoutId id="2147483686" r:id="rId48"/>
    <p:sldLayoutId id="2147483687" r:id="rId49"/>
    <p:sldLayoutId id="2147483690" r:id="rId50"/>
    <p:sldLayoutId id="2147483752" r:id="rId51"/>
    <p:sldLayoutId id="2147483753" r:id="rId52"/>
    <p:sldLayoutId id="2147483691" r:id="rId53"/>
    <p:sldLayoutId id="2147483695" r:id="rId54"/>
    <p:sldLayoutId id="2147483696" r:id="rId55"/>
    <p:sldLayoutId id="2147483701" r:id="rId56"/>
    <p:sldLayoutId id="2147483702" r:id="rId57"/>
    <p:sldLayoutId id="2147483880" r:id="rId58"/>
    <p:sldLayoutId id="2147483881" r:id="rId59"/>
    <p:sldLayoutId id="2147483882" r:id="rId60"/>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7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138C57-8E3B-4697-92F8-0ED9B71F7E17}" type="datetime1">
              <a:rPr lang="en-US" smtClean="0"/>
              <a:pPr/>
              <a:t>3/26/2025</a:t>
            </a:fld>
            <a:endParaRPr lang="en-US"/>
          </a:p>
        </p:txBody>
      </p:sp>
      <p:sp>
        <p:nvSpPr>
          <p:cNvPr id="5" name="Footer Placeholder 4"/>
          <p:cNvSpPr>
            <a:spLocks noGrp="1"/>
          </p:cNvSpPr>
          <p:nvPr>
            <p:ph type="ftr" sz="quarter" idx="3"/>
          </p:nvPr>
        </p:nvSpPr>
        <p:spPr>
          <a:xfrm>
            <a:off x="4165600" y="635637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Sample Footer Text</a:t>
            </a:r>
            <a:endParaRPr lang="en-US"/>
          </a:p>
        </p:txBody>
      </p:sp>
      <p:sp>
        <p:nvSpPr>
          <p:cNvPr id="6" name="Slide Number Placeholder 5"/>
          <p:cNvSpPr>
            <a:spLocks noGrp="1"/>
          </p:cNvSpPr>
          <p:nvPr>
            <p:ph type="sldNum" sz="quarter" idx="4"/>
          </p:nvPr>
        </p:nvSpPr>
        <p:spPr>
          <a:xfrm>
            <a:off x="8737600" y="635637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057153-B650-4DEB-B370-79DDCFDCE9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59.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D3872E-D8F0-BF64-FC5F-317F5A47DBCD}"/>
              </a:ext>
            </a:extLst>
          </p:cNvPr>
          <p:cNvSpPr>
            <a:spLocks noGrp="1"/>
          </p:cNvSpPr>
          <p:nvPr>
            <p:ph type="ctrTitle"/>
          </p:nvPr>
        </p:nvSpPr>
        <p:spPr>
          <a:xfrm>
            <a:off x="534571" y="651078"/>
            <a:ext cx="6541477" cy="2668897"/>
          </a:xfrm>
        </p:spPr>
        <p:txBody>
          <a:bodyPr/>
          <a:lstStyle/>
          <a:p>
            <a:r>
              <a:rPr lang="en-US" altLang="zh-CN" dirty="0" smtClean="0"/>
              <a:t>Technology </a:t>
            </a:r>
            <a:r>
              <a:rPr lang="en-US" altLang="zh-CN" dirty="0" err="1" smtClean="0"/>
              <a:t>Hackathon</a:t>
            </a:r>
            <a:r>
              <a:rPr lang="en-US" altLang="zh-CN" dirty="0" smtClean="0"/>
              <a:t> </a:t>
            </a:r>
            <a:endParaRPr lang="en-GB" dirty="0"/>
          </a:p>
        </p:txBody>
      </p:sp>
      <p:sp>
        <p:nvSpPr>
          <p:cNvPr id="3" name="Subtitle 2">
            <a:extLst>
              <a:ext uri="{FF2B5EF4-FFF2-40B4-BE49-F238E27FC236}">
                <a16:creationId xmlns="" xmlns:a16="http://schemas.microsoft.com/office/drawing/2014/main" id="{DEB480B4-3B70-1D3F-43D1-F14B9904D8BF}"/>
              </a:ext>
            </a:extLst>
          </p:cNvPr>
          <p:cNvSpPr>
            <a:spLocks noGrp="1"/>
          </p:cNvSpPr>
          <p:nvPr>
            <p:ph type="subTitle" idx="1"/>
          </p:nvPr>
        </p:nvSpPr>
        <p:spPr>
          <a:xfrm>
            <a:off x="460463" y="3374617"/>
            <a:ext cx="6460842" cy="876323"/>
          </a:xfrm>
        </p:spPr>
        <p:txBody>
          <a:bodyPr/>
          <a:lstStyle/>
          <a:p>
            <a:r>
              <a:rPr lang="en-US" altLang="zh-CN" dirty="0" smtClean="0"/>
              <a:t>Gen AI Orchestrator for Email and Document Triage/Routing</a:t>
            </a:r>
            <a:endParaRPr lang="zh-CN" altLang="en-US" dirty="0"/>
          </a:p>
        </p:txBody>
      </p:sp>
      <p:sp>
        <p:nvSpPr>
          <p:cNvPr id="5" name="Content Placeholder 4">
            <a:extLst>
              <a:ext uri="{FF2B5EF4-FFF2-40B4-BE49-F238E27FC236}">
                <a16:creationId xmlns="" xmlns:a16="http://schemas.microsoft.com/office/drawing/2014/main" id="{BF48FAAD-5698-8F60-B5F5-D8E6848186B7}"/>
              </a:ext>
            </a:extLst>
          </p:cNvPr>
          <p:cNvSpPr>
            <a:spLocks noGrp="1"/>
          </p:cNvSpPr>
          <p:nvPr>
            <p:ph sz="quarter" idx="17"/>
          </p:nvPr>
        </p:nvSpPr>
        <p:spPr>
          <a:xfrm>
            <a:off x="534572" y="4853397"/>
            <a:ext cx="6161650" cy="520461"/>
          </a:xfrm>
        </p:spPr>
        <p:txBody>
          <a:bodyPr/>
          <a:lstStyle/>
          <a:p>
            <a:r>
              <a:rPr lang="en-US" dirty="0" smtClean="0"/>
              <a:t>Team Name : Innovators</a:t>
            </a:r>
          </a:p>
          <a:p>
            <a:r>
              <a:rPr lang="en-US" dirty="0" smtClean="0"/>
              <a:t> (Ashok </a:t>
            </a:r>
            <a:r>
              <a:rPr lang="en-US" dirty="0" err="1" smtClean="0"/>
              <a:t>Nagabandi</a:t>
            </a:r>
            <a:r>
              <a:rPr lang="en-US" dirty="0" smtClean="0"/>
              <a:t>, </a:t>
            </a:r>
            <a:r>
              <a:rPr lang="en-US" dirty="0" err="1" smtClean="0"/>
              <a:t>Bibaswan</a:t>
            </a:r>
            <a:r>
              <a:rPr lang="en-US" dirty="0" smtClean="0"/>
              <a:t> </a:t>
            </a:r>
            <a:r>
              <a:rPr lang="en-US" dirty="0" err="1" smtClean="0"/>
              <a:t>Padhy</a:t>
            </a:r>
            <a:r>
              <a:rPr lang="en-US" dirty="0" smtClean="0"/>
              <a:t>, </a:t>
            </a:r>
            <a:r>
              <a:rPr lang="en-US" dirty="0" err="1" smtClean="0"/>
              <a:t>Jayaprakash</a:t>
            </a:r>
            <a:r>
              <a:rPr lang="en-US" dirty="0" smtClean="0"/>
              <a:t> </a:t>
            </a:r>
            <a:r>
              <a:rPr lang="en-US" dirty="0" err="1" smtClean="0"/>
              <a:t>Mahankali</a:t>
            </a:r>
            <a:r>
              <a:rPr lang="en-US" dirty="0" smtClean="0"/>
              <a:t>, </a:t>
            </a:r>
            <a:r>
              <a:rPr lang="en-US" dirty="0" err="1" smtClean="0"/>
              <a:t>Prathap</a:t>
            </a:r>
            <a:r>
              <a:rPr lang="en-US" dirty="0" smtClean="0"/>
              <a:t> Reddy </a:t>
            </a:r>
            <a:r>
              <a:rPr lang="en-US" dirty="0" err="1" smtClean="0"/>
              <a:t>Chitam</a:t>
            </a:r>
            <a:r>
              <a:rPr lang="en-US" dirty="0" smtClean="0"/>
              <a:t>)</a:t>
            </a:r>
            <a:endParaRPr lang="en-US" dirty="0"/>
          </a:p>
        </p:txBody>
      </p:sp>
      <p:pic>
        <p:nvPicPr>
          <p:cNvPr id="7" name="Picture Placeholder 6" descr="AI-generated image of a close-up shot of a smiling woman in a yellow sweater">
            <a:extLst>
              <a:ext uri="{FF2B5EF4-FFF2-40B4-BE49-F238E27FC236}">
                <a16:creationId xmlns="" xmlns:a16="http://schemas.microsoft.com/office/drawing/2014/main" id="{E2BED5B4-2DEA-47BF-036D-691EEE7D2772}"/>
              </a:ext>
            </a:extLst>
          </p:cNvPr>
          <p:cNvPicPr>
            <a:picLocks noGrp="1" noChangeAspect="1"/>
          </p:cNvPicPr>
          <p:nvPr>
            <p:ph type="pic" sz="quarter" idx="20"/>
          </p:nvPr>
        </p:nvPicPr>
        <p:blipFill>
          <a:blip r:embed="rId2" cstate="screen">
            <a:extLst>
              <a:ext uri="{28A0092B-C50C-407E-A947-70E740481C1C}">
                <a14:useLocalDpi xmlns="" xmlns:a14="http://schemas.microsoft.com/office/drawing/2010/main"/>
              </a:ext>
            </a:extLst>
          </a:blip>
          <a:srcRect l="17" r="17"/>
          <a:stretch/>
        </p:blipFill>
        <p:spPr/>
      </p:pic>
    </p:spTree>
    <p:extLst>
      <p:ext uri="{BB962C8B-B14F-4D97-AF65-F5344CB8AC3E}">
        <p14:creationId xmlns="" xmlns:p14="http://schemas.microsoft.com/office/powerpoint/2010/main" val="2274281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C0FB4AB-7EBB-ED7D-2267-A21053E48040}"/>
              </a:ext>
            </a:extLst>
          </p:cNvPr>
          <p:cNvSpPr>
            <a:spLocks noGrp="1"/>
          </p:cNvSpPr>
          <p:nvPr>
            <p:ph type="title"/>
          </p:nvPr>
        </p:nvSpPr>
        <p:spPr/>
        <p:txBody>
          <a:bodyPr/>
          <a:lstStyle/>
          <a:p>
            <a:r>
              <a:rPr lang="en-US" altLang="zh-CN" sz="6000" i="1" dirty="0">
                <a:latin typeface="+mn-lt"/>
                <a:ea typeface="+mn-ea"/>
                <a:cs typeface="Segoe UI" panose="020B0502040204020203" pitchFamily="34" charset="0"/>
              </a:rPr>
              <a:t>Thank</a:t>
            </a:r>
            <a:r>
              <a:rPr lang="en-US" altLang="zh-CN" sz="6000" dirty="0"/>
              <a:t> </a:t>
            </a:r>
            <a:r>
              <a:rPr lang="en-US" altLang="zh-CN" sz="6000" i="1" dirty="0">
                <a:latin typeface="+mn-lt"/>
                <a:ea typeface="+mn-ea"/>
                <a:cs typeface="Segoe UI" panose="020B0502040204020203" pitchFamily="34" charset="0"/>
              </a:rPr>
              <a:t>You</a:t>
            </a:r>
            <a:endParaRPr lang="en-GB" altLang="zh-CN" sz="6000" i="1" dirty="0">
              <a:latin typeface="+mn-lt"/>
              <a:ea typeface="+mn-ea"/>
              <a:cs typeface="Segoe UI" panose="020B0502040204020203" pitchFamily="34" charset="0"/>
            </a:endParaRPr>
          </a:p>
        </p:txBody>
      </p:sp>
      <p:pic>
        <p:nvPicPr>
          <p:cNvPr id="5" name="Picture Placeholder 4" descr="A girl in yellow clothes is writing a report">
            <a:extLst>
              <a:ext uri="{FF2B5EF4-FFF2-40B4-BE49-F238E27FC236}">
                <a16:creationId xmlns="" xmlns:a16="http://schemas.microsoft.com/office/drawing/2014/main" id="{4EA95DD8-B657-C933-39F5-E72964936E4A}"/>
              </a:ext>
            </a:extLst>
          </p:cNvPr>
          <p:cNvPicPr>
            <a:picLocks noGrp="1" noChangeAspect="1"/>
          </p:cNvPicPr>
          <p:nvPr>
            <p:ph type="pic" sz="quarter" idx="20"/>
          </p:nvPr>
        </p:nvPicPr>
        <p:blipFill>
          <a:blip r:embed="rId2" cstate="screen">
            <a:extLst>
              <a:ext uri="{28A0092B-C50C-407E-A947-70E740481C1C}">
                <a14:useLocalDpi xmlns="" xmlns:a14="http://schemas.microsoft.com/office/drawing/2010/main"/>
              </a:ext>
            </a:extLst>
          </a:blip>
          <a:srcRect t="16" b="16"/>
          <a:stretch/>
        </p:blipFill>
        <p:spPr/>
      </p:pic>
    </p:spTree>
    <p:extLst>
      <p:ext uri="{BB962C8B-B14F-4D97-AF65-F5344CB8AC3E}">
        <p14:creationId xmlns="" xmlns:p14="http://schemas.microsoft.com/office/powerpoint/2010/main" val="66089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815E537-4AB4-4445-A3AC-40D738EDF3DC}"/>
              </a:ext>
            </a:extLst>
          </p:cNvPr>
          <p:cNvSpPr txBox="1"/>
          <p:nvPr/>
        </p:nvSpPr>
        <p:spPr>
          <a:xfrm>
            <a:off x="958739" y="260090"/>
            <a:ext cx="4845708" cy="553998"/>
          </a:xfrm>
          <a:prstGeom prst="rect">
            <a:avLst/>
          </a:prstGeom>
          <a:noFill/>
        </p:spPr>
        <p:txBody>
          <a:bodyPr wrap="square" lIns="0" tIns="0" rIns="0" bIns="0" rtlCol="0">
            <a:spAutoFit/>
          </a:bodyPr>
          <a:lstStyle/>
          <a:p>
            <a:r>
              <a:rPr lang="en-US" altLang="zh-CN" sz="3600" b="1" i="1" dirty="0">
                <a:solidFill>
                  <a:schemeClr val="tx1">
                    <a:lumMod val="75000"/>
                    <a:lumOff val="25000"/>
                  </a:schemeClr>
                </a:solidFill>
                <a:effectLst>
                  <a:outerShdw blurRad="31750" dist="25400" dir="5400000" algn="tl" rotWithShape="0">
                    <a:srgbClr val="000000">
                      <a:alpha val="25000"/>
                    </a:srgbClr>
                  </a:outerShdw>
                </a:effectLst>
                <a:latin typeface="+mj-lt"/>
                <a:ea typeface="+mj-ea"/>
                <a:cs typeface="+mj-cs"/>
              </a:rPr>
              <a:t>AGENDA</a:t>
            </a:r>
          </a:p>
        </p:txBody>
      </p:sp>
      <p:cxnSp>
        <p:nvCxnSpPr>
          <p:cNvPr id="4" name="Straight Connector 3">
            <a:extLst>
              <a:ext uri="{FF2B5EF4-FFF2-40B4-BE49-F238E27FC236}">
                <a16:creationId xmlns="" xmlns:a16="http://schemas.microsoft.com/office/drawing/2014/main" id="{B38D4B56-7D6C-4345-912F-B3BA9A014E8B}"/>
              </a:ext>
              <a:ext uri="{C183D7F6-B498-43B3-948B-1728B52AA6E4}">
                <adec:decorative xmlns="" xmlns:adec="http://schemas.microsoft.com/office/drawing/2017/decorative" val="1"/>
              </a:ext>
            </a:extLst>
          </p:cNvPr>
          <p:cNvCxnSpPr/>
          <p:nvPr/>
        </p:nvCxnSpPr>
        <p:spPr>
          <a:xfrm>
            <a:off x="740229" y="2"/>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 name="Group 68">
            <a:extLst>
              <a:ext uri="{FF2B5EF4-FFF2-40B4-BE49-F238E27FC236}">
                <a16:creationId xmlns="" xmlns:a16="http://schemas.microsoft.com/office/drawing/2014/main" id="{B457331C-2A24-4352-9B4C-1C1B326F404F}"/>
              </a:ext>
              <a:ext uri="{C183D7F6-B498-43B3-948B-1728B52AA6E4}">
                <adec:decorative xmlns="" xmlns:adec="http://schemas.microsoft.com/office/drawing/2017/decorative" val="1"/>
              </a:ext>
            </a:extLst>
          </p:cNvPr>
          <p:cNvGrpSpPr/>
          <p:nvPr/>
        </p:nvGrpSpPr>
        <p:grpSpPr>
          <a:xfrm>
            <a:off x="518435" y="1051821"/>
            <a:ext cx="4201583" cy="3415522"/>
            <a:chOff x="518433" y="1804590"/>
            <a:chExt cx="4201583" cy="3415522"/>
          </a:xfrm>
        </p:grpSpPr>
        <p:grpSp>
          <p:nvGrpSpPr>
            <p:cNvPr id="5" name="Group 20">
              <a:extLst>
                <a:ext uri="{FF2B5EF4-FFF2-40B4-BE49-F238E27FC236}">
                  <a16:creationId xmlns="" xmlns:a16="http://schemas.microsoft.com/office/drawing/2014/main" id="{B111D787-E830-4638-97B3-205F0A0ABC3F}"/>
                </a:ext>
              </a:extLst>
            </p:cNvPr>
            <p:cNvGrpSpPr/>
            <p:nvPr/>
          </p:nvGrpSpPr>
          <p:grpSpPr>
            <a:xfrm>
              <a:off x="518433" y="1804590"/>
              <a:ext cx="4187515" cy="249828"/>
              <a:chOff x="518433" y="1963667"/>
              <a:chExt cx="4187515" cy="249828"/>
            </a:xfrm>
          </p:grpSpPr>
          <p:sp>
            <p:nvSpPr>
              <p:cNvPr id="6" name="Rectangle: Rounded Corners 5">
                <a:extLst>
                  <a:ext uri="{FF2B5EF4-FFF2-40B4-BE49-F238E27FC236}">
                    <a16:creationId xmlns=""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E9101D99-B002-4698-9C7E-C942B9AA2D39}"/>
                  </a:ext>
                </a:extLst>
              </p:cNvPr>
              <p:cNvSpPr/>
              <p:nvPr/>
            </p:nvSpPr>
            <p:spPr>
              <a:xfrm>
                <a:off x="1169753" y="1963667"/>
                <a:ext cx="3536195" cy="246221"/>
              </a:xfrm>
              <a:prstGeom prst="rect">
                <a:avLst/>
              </a:prstGeom>
            </p:spPr>
            <p:txBody>
              <a:bodyPr wrap="square" lIns="0" tIns="0" rIns="0" bIns="0">
                <a:spAutoFit/>
              </a:bodyPr>
              <a:lstStyle/>
              <a:p>
                <a:r>
                  <a:rPr lang="en-US" sz="1600" i="1" dirty="0" smtClean="0">
                    <a:latin typeface="+mj-lt"/>
                    <a:cs typeface="Segoe UI" panose="020B0502040204020203" pitchFamily="34" charset="0"/>
                  </a:rPr>
                  <a:t>Problem Statement</a:t>
                </a:r>
                <a:endParaRPr lang="en-US" sz="1600" i="1" dirty="0">
                  <a:latin typeface="+mj-lt"/>
                  <a:cs typeface="Segoe UI" panose="020B0502040204020203" pitchFamily="34" charset="0"/>
                </a:endParaRPr>
              </a:p>
            </p:txBody>
          </p:sp>
        </p:grpSp>
        <p:grpSp>
          <p:nvGrpSpPr>
            <p:cNvPr id="7" name="Group 19">
              <a:extLst>
                <a:ext uri="{FF2B5EF4-FFF2-40B4-BE49-F238E27FC236}">
                  <a16:creationId xmlns="" xmlns:a16="http://schemas.microsoft.com/office/drawing/2014/main" id="{2D19246F-8F2D-4FAD-8927-AA34DDAA5DFA}"/>
                </a:ext>
              </a:extLst>
            </p:cNvPr>
            <p:cNvGrpSpPr/>
            <p:nvPr/>
          </p:nvGrpSpPr>
          <p:grpSpPr>
            <a:xfrm>
              <a:off x="518433" y="2775416"/>
              <a:ext cx="4201583" cy="277963"/>
              <a:chOff x="518433" y="2717554"/>
              <a:chExt cx="4201583" cy="277963"/>
            </a:xfrm>
          </p:grpSpPr>
          <p:sp>
            <p:nvSpPr>
              <p:cNvPr id="9" name="Rectangle: Rounded Corners 8">
                <a:extLst>
                  <a:ext uri="{FF2B5EF4-FFF2-40B4-BE49-F238E27FC236}">
                    <a16:creationId xmlns="" xmlns:a16="http://schemas.microsoft.com/office/drawing/2014/main" id="{14FF47BA-9557-4442-8E2A-74A4F4AAD237}"/>
                  </a:ext>
                </a:extLst>
              </p:cNvPr>
              <p:cNvSpPr/>
              <p:nvPr/>
            </p:nvSpPr>
            <p:spPr>
              <a:xfrm>
                <a:off x="518433" y="276322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 xmlns:a16="http://schemas.microsoft.com/office/drawing/2014/main" id="{B00C2221-E8A7-47E0-B2B2-5A6A32F96791}"/>
                  </a:ext>
                </a:extLst>
              </p:cNvPr>
              <p:cNvSpPr/>
              <p:nvPr/>
            </p:nvSpPr>
            <p:spPr>
              <a:xfrm>
                <a:off x="1183821" y="2717554"/>
                <a:ext cx="3536195" cy="246221"/>
              </a:xfrm>
              <a:prstGeom prst="rect">
                <a:avLst/>
              </a:prstGeom>
            </p:spPr>
            <p:txBody>
              <a:bodyPr wrap="square" lIns="0" tIns="0" rIns="0" bIns="0">
                <a:spAutoFit/>
              </a:bodyPr>
              <a:lstStyle/>
              <a:p>
                <a:r>
                  <a:rPr lang="en-US" sz="1600" i="1" dirty="0" smtClean="0">
                    <a:latin typeface="+mj-lt"/>
                    <a:cs typeface="Segoe UI" panose="020B0502040204020203" pitchFamily="34" charset="0"/>
                  </a:rPr>
                  <a:t>Solution</a:t>
                </a:r>
                <a:r>
                  <a:rPr lang="en-US" sz="1600" i="1" dirty="0" smtClean="0">
                    <a:solidFill>
                      <a:srgbClr val="002060"/>
                    </a:solidFill>
                    <a:latin typeface="+mj-lt"/>
                    <a:cs typeface="Segoe UI" panose="020B0502040204020203" pitchFamily="34" charset="0"/>
                  </a:rPr>
                  <a:t> </a:t>
                </a:r>
                <a:r>
                  <a:rPr lang="en-US" sz="1600" i="1" dirty="0" smtClean="0">
                    <a:latin typeface="+mj-lt"/>
                    <a:cs typeface="Segoe UI" panose="020B0502040204020203" pitchFamily="34" charset="0"/>
                  </a:rPr>
                  <a:t>Overview</a:t>
                </a:r>
                <a:endParaRPr lang="en-US" sz="1600" i="1" dirty="0">
                  <a:latin typeface="+mj-lt"/>
                  <a:cs typeface="Segoe UI" panose="020B0502040204020203" pitchFamily="34" charset="0"/>
                </a:endParaRPr>
              </a:p>
            </p:txBody>
          </p:sp>
        </p:grpSp>
        <p:grpSp>
          <p:nvGrpSpPr>
            <p:cNvPr id="16" name="Group 18">
              <a:extLst>
                <a:ext uri="{FF2B5EF4-FFF2-40B4-BE49-F238E27FC236}">
                  <a16:creationId xmlns="" xmlns:a16="http://schemas.microsoft.com/office/drawing/2014/main" id="{9D065A01-39E4-4CC9-9075-3910C66205F5}"/>
                </a:ext>
              </a:extLst>
            </p:cNvPr>
            <p:cNvGrpSpPr/>
            <p:nvPr/>
          </p:nvGrpSpPr>
          <p:grpSpPr>
            <a:xfrm>
              <a:off x="518433" y="3858783"/>
              <a:ext cx="4201583" cy="263895"/>
              <a:chOff x="518433" y="3597907"/>
              <a:chExt cx="4201583" cy="263895"/>
            </a:xfrm>
          </p:grpSpPr>
          <p:sp>
            <p:nvSpPr>
              <p:cNvPr id="11" name="Rectangle: Rounded Corners 10">
                <a:extLst>
                  <a:ext uri="{FF2B5EF4-FFF2-40B4-BE49-F238E27FC236}">
                    <a16:creationId xmlns="" xmlns:a16="http://schemas.microsoft.com/office/drawing/2014/main" id="{6B458D5C-BDF7-4A75-A4E8-B99128DCD84A}"/>
                  </a:ext>
                </a:extLst>
              </p:cNvPr>
              <p:cNvSpPr/>
              <p:nvPr/>
            </p:nvSpPr>
            <p:spPr>
              <a:xfrm>
                <a:off x="518433" y="362950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CA17B45E-57F0-4725-89C0-3CD74A5097A3}"/>
                  </a:ext>
                </a:extLst>
              </p:cNvPr>
              <p:cNvSpPr/>
              <p:nvPr/>
            </p:nvSpPr>
            <p:spPr>
              <a:xfrm>
                <a:off x="1183821" y="3597907"/>
                <a:ext cx="3536195" cy="246221"/>
              </a:xfrm>
              <a:prstGeom prst="rect">
                <a:avLst/>
              </a:prstGeom>
            </p:spPr>
            <p:txBody>
              <a:bodyPr wrap="square" lIns="0" tIns="0" rIns="0" bIns="0">
                <a:spAutoFit/>
              </a:bodyPr>
              <a:lstStyle/>
              <a:p>
                <a:r>
                  <a:rPr lang="en-US" sz="1600" i="1" dirty="0" smtClean="0">
                    <a:latin typeface="+mj-lt"/>
                    <a:cs typeface="Segoe UI" panose="020B0502040204020203" pitchFamily="34" charset="0"/>
                  </a:rPr>
                  <a:t>High-level architecture diagram</a:t>
                </a:r>
                <a:endParaRPr lang="en-US" sz="1600" i="1" dirty="0">
                  <a:latin typeface="+mj-lt"/>
                  <a:cs typeface="Segoe UI" panose="020B0502040204020203" pitchFamily="34" charset="0"/>
                </a:endParaRPr>
              </a:p>
            </p:txBody>
          </p:sp>
        </p:grpSp>
        <p:grpSp>
          <p:nvGrpSpPr>
            <p:cNvPr id="17" name="Group 17">
              <a:extLst>
                <a:ext uri="{FF2B5EF4-FFF2-40B4-BE49-F238E27FC236}">
                  <a16:creationId xmlns="" xmlns:a16="http://schemas.microsoft.com/office/drawing/2014/main" id="{609D452F-25F9-4A2F-84BD-9A44714884C6}"/>
                </a:ext>
              </a:extLst>
            </p:cNvPr>
            <p:cNvGrpSpPr/>
            <p:nvPr/>
          </p:nvGrpSpPr>
          <p:grpSpPr>
            <a:xfrm>
              <a:off x="518433" y="4970284"/>
              <a:ext cx="4201583" cy="249828"/>
              <a:chOff x="518433" y="4506395"/>
              <a:chExt cx="4201583" cy="249828"/>
            </a:xfrm>
          </p:grpSpPr>
          <p:sp>
            <p:nvSpPr>
              <p:cNvPr id="13" name="Rectangle: Rounded Corners 12">
                <a:extLst>
                  <a:ext uri="{FF2B5EF4-FFF2-40B4-BE49-F238E27FC236}">
                    <a16:creationId xmlns="" xmlns:a16="http://schemas.microsoft.com/office/drawing/2014/main" id="{64E3D015-D1E6-40C0-B820-5D2B0144652D}"/>
                  </a:ext>
                </a:extLst>
              </p:cNvPr>
              <p:cNvSpPr/>
              <p:nvPr/>
            </p:nvSpPr>
            <p:spPr>
              <a:xfrm>
                <a:off x="518433" y="45239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 xmlns:a16="http://schemas.microsoft.com/office/drawing/2014/main" id="{9187696D-0387-46E9-A420-AD2392161D95}"/>
                  </a:ext>
                </a:extLst>
              </p:cNvPr>
              <p:cNvSpPr/>
              <p:nvPr/>
            </p:nvSpPr>
            <p:spPr>
              <a:xfrm>
                <a:off x="1183821" y="4506395"/>
                <a:ext cx="3536195" cy="246221"/>
              </a:xfrm>
              <a:prstGeom prst="rect">
                <a:avLst/>
              </a:prstGeom>
            </p:spPr>
            <p:txBody>
              <a:bodyPr wrap="square" lIns="0" tIns="0" rIns="0" bIns="0">
                <a:spAutoFit/>
              </a:bodyPr>
              <a:lstStyle/>
              <a:p>
                <a:r>
                  <a:rPr lang="en-US" sz="1600" i="1" dirty="0" smtClean="0">
                    <a:latin typeface="+mj-lt"/>
                    <a:cs typeface="Segoe UI" panose="020B0502040204020203" pitchFamily="34" charset="0"/>
                  </a:rPr>
                  <a:t>Tech Stack &amp; Challenges Faced </a:t>
                </a:r>
                <a:endParaRPr lang="en-US" sz="1600" i="1" dirty="0">
                  <a:latin typeface="+mj-lt"/>
                  <a:cs typeface="Segoe UI" panose="020B0502040204020203" pitchFamily="34" charset="0"/>
                </a:endParaRPr>
              </a:p>
            </p:txBody>
          </p:sp>
        </p:grpSp>
      </p:grpSp>
      <p:sp>
        <p:nvSpPr>
          <p:cNvPr id="22" name="Oval 21">
            <a:extLst>
              <a:ext uri="{FF2B5EF4-FFF2-40B4-BE49-F238E27FC236}">
                <a16:creationId xmlns="" xmlns:a16="http://schemas.microsoft.com/office/drawing/2014/main" id="{E7D1D117-BC5C-430A-9FEB-B231E691511F}"/>
              </a:ext>
              <a:ext uri="{C183D7F6-B498-43B3-948B-1728B52AA6E4}">
                <adec:decorative xmlns="" xmlns:adec="http://schemas.microsoft.com/office/drawing/2017/decorative" val="1"/>
              </a:ext>
            </a:extLst>
          </p:cNvPr>
          <p:cNvSpPr/>
          <p:nvPr/>
        </p:nvSpPr>
        <p:spPr>
          <a:xfrm>
            <a:off x="713852" y="6330880"/>
            <a:ext cx="52755"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 xmlns:a16="http://schemas.microsoft.com/office/drawing/2014/main" id="{2577E8EA-5E95-41C5-8BE8-EE647DE2613A}"/>
              </a:ext>
              <a:ext uri="{C183D7F6-B498-43B3-948B-1728B52AA6E4}">
                <adec:decorative xmlns="" xmlns:adec="http://schemas.microsoft.com/office/drawing/2017/decorative" val="1"/>
              </a:ext>
            </a:extLst>
          </p:cNvPr>
          <p:cNvSpPr/>
          <p:nvPr/>
        </p:nvSpPr>
        <p:spPr>
          <a:xfrm>
            <a:off x="713852" y="567838"/>
            <a:ext cx="52755"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61" descr="This image is a woman's hand writing on a piece of paper. ">
            <a:extLst>
              <a:ext uri="{FF2B5EF4-FFF2-40B4-BE49-F238E27FC236}">
                <a16:creationId xmlns="" xmlns:a16="http://schemas.microsoft.com/office/drawing/2014/main" id="{123C05C1-3914-48FB-B4B8-1388A2DB5ACE}"/>
              </a:ext>
            </a:extLst>
          </p:cNvPr>
          <p:cNvGrpSpPr/>
          <p:nvPr/>
        </p:nvGrpSpPr>
        <p:grpSpPr>
          <a:xfrm>
            <a:off x="5880295" y="-508000"/>
            <a:ext cx="6311705" cy="7366000"/>
            <a:chOff x="4597682" y="-439156"/>
            <a:chExt cx="7594320" cy="7252450"/>
          </a:xfrm>
          <a:gradFill>
            <a:gsLst>
              <a:gs pos="0">
                <a:srgbClr val="FF0000"/>
              </a:gs>
              <a:gs pos="50000">
                <a:schemeClr val="accent1">
                  <a:tint val="44500"/>
                  <a:satMod val="160000"/>
                </a:schemeClr>
              </a:gs>
              <a:gs pos="100000">
                <a:schemeClr val="accent1">
                  <a:tint val="23500"/>
                  <a:satMod val="160000"/>
                </a:schemeClr>
              </a:gs>
            </a:gsLst>
            <a:lin ang="5400000" scaled="0"/>
          </a:gradFill>
        </p:grpSpPr>
        <p:sp>
          <p:nvSpPr>
            <p:cNvPr id="45" name="Freeform 22">
              <a:extLst>
                <a:ext uri="{FF2B5EF4-FFF2-40B4-BE49-F238E27FC236}">
                  <a16:creationId xmlns=""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9" name="Group 59">
              <a:extLst>
                <a:ext uri="{FF2B5EF4-FFF2-40B4-BE49-F238E27FC236}">
                  <a16:creationId xmlns="" xmlns:a16="http://schemas.microsoft.com/office/drawing/2014/main" id="{D88A045D-1D47-48A7-BD6D-329F30D7916F}"/>
                </a:ext>
              </a:extLst>
            </p:cNvPr>
            <p:cNvGrpSpPr/>
            <p:nvPr/>
          </p:nvGrpSpPr>
          <p:grpSpPr>
            <a:xfrm>
              <a:off x="7676266" y="528897"/>
              <a:ext cx="1904852" cy="2230988"/>
              <a:chOff x="7676266" y="528897"/>
              <a:chExt cx="1904852" cy="2230988"/>
            </a:xfrm>
            <a:grpFill/>
          </p:grpSpPr>
          <p:sp>
            <p:nvSpPr>
              <p:cNvPr id="52" name="Freeform 29">
                <a:extLst>
                  <a:ext uri="{FF2B5EF4-FFF2-40B4-BE49-F238E27FC236}">
                    <a16:creationId xmlns=""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p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grpSp>
        <p:nvGrpSpPr>
          <p:cNvPr id="38" name="Group 68">
            <a:extLst>
              <a:ext uri="{FF2B5EF4-FFF2-40B4-BE49-F238E27FC236}">
                <a16:creationId xmlns="" xmlns:a16="http://schemas.microsoft.com/office/drawing/2014/main" id="{B457331C-2A24-4352-9B4C-1C1B326F404F}"/>
              </a:ext>
              <a:ext uri="{C183D7F6-B498-43B3-948B-1728B52AA6E4}">
                <adec:decorative xmlns="" xmlns:adec="http://schemas.microsoft.com/office/drawing/2017/decorative" val="1"/>
              </a:ext>
            </a:extLst>
          </p:cNvPr>
          <p:cNvGrpSpPr/>
          <p:nvPr/>
        </p:nvGrpSpPr>
        <p:grpSpPr>
          <a:xfrm>
            <a:off x="530159" y="5197743"/>
            <a:ext cx="4201583" cy="1276924"/>
            <a:chOff x="518433" y="1776455"/>
            <a:chExt cx="4201583" cy="1276924"/>
          </a:xfrm>
        </p:grpSpPr>
        <p:grpSp>
          <p:nvGrpSpPr>
            <p:cNvPr id="39" name="Group 20">
              <a:extLst>
                <a:ext uri="{FF2B5EF4-FFF2-40B4-BE49-F238E27FC236}">
                  <a16:creationId xmlns="" xmlns:a16="http://schemas.microsoft.com/office/drawing/2014/main" id="{B111D787-E830-4638-97B3-205F0A0ABC3F}"/>
                </a:ext>
              </a:extLst>
            </p:cNvPr>
            <p:cNvGrpSpPr/>
            <p:nvPr/>
          </p:nvGrpSpPr>
          <p:grpSpPr>
            <a:xfrm>
              <a:off x="518433" y="1776455"/>
              <a:ext cx="4201583" cy="277963"/>
              <a:chOff x="518433" y="1935532"/>
              <a:chExt cx="4201583" cy="277963"/>
            </a:xfrm>
          </p:grpSpPr>
          <p:sp>
            <p:nvSpPr>
              <p:cNvPr id="63" name="Rectangle: Rounded Corners 5">
                <a:extLst>
                  <a:ext uri="{FF2B5EF4-FFF2-40B4-BE49-F238E27FC236}">
                    <a16:creationId xmlns=""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 xmlns:a16="http://schemas.microsoft.com/office/drawing/2014/main" id="{E9101D99-B002-4698-9C7E-C942B9AA2D39}"/>
                  </a:ext>
                </a:extLst>
              </p:cNvPr>
              <p:cNvSpPr/>
              <p:nvPr/>
            </p:nvSpPr>
            <p:spPr>
              <a:xfrm>
                <a:off x="1183821" y="1935532"/>
                <a:ext cx="3536195" cy="246221"/>
              </a:xfrm>
              <a:prstGeom prst="rect">
                <a:avLst/>
              </a:prstGeom>
            </p:spPr>
            <p:txBody>
              <a:bodyPr wrap="square" lIns="0" tIns="0" rIns="0" bIns="0">
                <a:spAutoFit/>
              </a:bodyPr>
              <a:lstStyle/>
              <a:p>
                <a:r>
                  <a:rPr lang="en-US" sz="1600" i="1" dirty="0" smtClean="0">
                    <a:latin typeface="+mj-lt"/>
                    <a:cs typeface="Segoe UI" panose="020B0502040204020203" pitchFamily="34" charset="0"/>
                  </a:rPr>
                  <a:t>Innovation, Uniqueness &amp; Future Scope</a:t>
                </a:r>
              </a:p>
            </p:txBody>
          </p:sp>
        </p:grpSp>
        <p:grpSp>
          <p:nvGrpSpPr>
            <p:cNvPr id="40" name="Group 19">
              <a:extLst>
                <a:ext uri="{FF2B5EF4-FFF2-40B4-BE49-F238E27FC236}">
                  <a16:creationId xmlns="" xmlns:a16="http://schemas.microsoft.com/office/drawing/2014/main" id="{2D19246F-8F2D-4FAD-8927-AA34DDAA5DFA}"/>
                </a:ext>
              </a:extLst>
            </p:cNvPr>
            <p:cNvGrpSpPr/>
            <p:nvPr/>
          </p:nvGrpSpPr>
          <p:grpSpPr>
            <a:xfrm>
              <a:off x="518433" y="2775416"/>
              <a:ext cx="4201583" cy="277963"/>
              <a:chOff x="518433" y="2717554"/>
              <a:chExt cx="4201583" cy="277963"/>
            </a:xfrm>
          </p:grpSpPr>
          <p:sp>
            <p:nvSpPr>
              <p:cNvPr id="61" name="Rectangle: Rounded Corners 8">
                <a:extLst>
                  <a:ext uri="{FF2B5EF4-FFF2-40B4-BE49-F238E27FC236}">
                    <a16:creationId xmlns="" xmlns:a16="http://schemas.microsoft.com/office/drawing/2014/main" id="{14FF47BA-9557-4442-8E2A-74A4F4AAD237}"/>
                  </a:ext>
                </a:extLst>
              </p:cNvPr>
              <p:cNvSpPr/>
              <p:nvPr/>
            </p:nvSpPr>
            <p:spPr>
              <a:xfrm>
                <a:off x="518433" y="276322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 xmlns:a16="http://schemas.microsoft.com/office/drawing/2014/main" id="{B00C2221-E8A7-47E0-B2B2-5A6A32F96791}"/>
                  </a:ext>
                </a:extLst>
              </p:cNvPr>
              <p:cNvSpPr/>
              <p:nvPr/>
            </p:nvSpPr>
            <p:spPr>
              <a:xfrm>
                <a:off x="1183821" y="2717554"/>
                <a:ext cx="3536195" cy="246221"/>
              </a:xfrm>
              <a:prstGeom prst="rect">
                <a:avLst/>
              </a:prstGeom>
            </p:spPr>
            <p:txBody>
              <a:bodyPr wrap="square" lIns="0" tIns="0" rIns="0" bIns="0">
                <a:spAutoFit/>
              </a:bodyPr>
              <a:lstStyle/>
              <a:p>
                <a:r>
                  <a:rPr lang="en-US" sz="1600" i="1" dirty="0" smtClean="0">
                    <a:latin typeface="+mj-lt"/>
                    <a:cs typeface="Segoe UI" panose="020B0502040204020203" pitchFamily="34" charset="0"/>
                  </a:rPr>
                  <a:t>Live Demo </a:t>
                </a:r>
                <a:endParaRPr lang="en-US" sz="1600" i="1" dirty="0">
                  <a:latin typeface="+mj-lt"/>
                  <a:cs typeface="Segoe UI" panose="020B0502040204020203" pitchFamily="34" charset="0"/>
                </a:endParaRPr>
              </a:p>
            </p:txBody>
          </p:sp>
        </p:grpSp>
      </p:grpSp>
    </p:spTree>
    <p:extLst>
      <p:ext uri="{BB962C8B-B14F-4D97-AF65-F5344CB8AC3E}">
        <p14:creationId xmlns="" xmlns:p14="http://schemas.microsoft.com/office/powerpoint/2010/main" val="285523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371A37-3B7F-A974-7ADD-10E19705443E}"/>
              </a:ext>
            </a:extLst>
          </p:cNvPr>
          <p:cNvSpPr>
            <a:spLocks noGrp="1"/>
          </p:cNvSpPr>
          <p:nvPr>
            <p:ph type="title"/>
          </p:nvPr>
        </p:nvSpPr>
        <p:spPr>
          <a:xfrm>
            <a:off x="2917033" y="0"/>
            <a:ext cx="6357939" cy="1639640"/>
          </a:xfrm>
        </p:spPr>
        <p:txBody>
          <a:bodyPr/>
          <a:lstStyle/>
          <a:p>
            <a:r>
              <a:rPr lang="en-US" i="1" dirty="0" smtClean="0">
                <a:cs typeface="Segoe UI" panose="020B0502040204020203" pitchFamily="34" charset="0"/>
              </a:rPr>
              <a:t>Problem Statement</a:t>
            </a:r>
            <a:endParaRPr lang="en-GB" dirty="0"/>
          </a:p>
        </p:txBody>
      </p:sp>
      <p:sp>
        <p:nvSpPr>
          <p:cNvPr id="3" name="Content Placeholder 2">
            <a:extLst>
              <a:ext uri="{FF2B5EF4-FFF2-40B4-BE49-F238E27FC236}">
                <a16:creationId xmlns="" xmlns:a16="http://schemas.microsoft.com/office/drawing/2014/main" id="{6EFD18D6-B204-F755-9709-4C5ADE9A99E6}"/>
              </a:ext>
            </a:extLst>
          </p:cNvPr>
          <p:cNvSpPr>
            <a:spLocks noGrp="1"/>
          </p:cNvSpPr>
          <p:nvPr>
            <p:ph idx="1"/>
          </p:nvPr>
        </p:nvSpPr>
        <p:spPr>
          <a:xfrm>
            <a:off x="2888897" y="1996947"/>
            <a:ext cx="6860014" cy="2847451"/>
          </a:xfrm>
        </p:spPr>
        <p:txBody>
          <a:bodyPr>
            <a:normAutofit/>
          </a:bodyPr>
          <a:lstStyle/>
          <a:p>
            <a:r>
              <a:rPr lang="en-US" altLang="zh-CN" sz="2000" dirty="0" smtClean="0"/>
              <a:t>Many organizations receive numerous emails daily, and manually sorting and categorizing them can be time-consuming and error-prone.</a:t>
            </a:r>
          </a:p>
          <a:p>
            <a:r>
              <a:rPr lang="en-US" altLang="zh-CN" sz="2000" dirty="0" smtClean="0"/>
              <a:t>Automate </a:t>
            </a:r>
            <a:r>
              <a:rPr lang="en-US" altLang="zh-CN" sz="2000" b="1" noProof="0" dirty="0" smtClean="0"/>
              <a:t>email classification and data extraction </a:t>
            </a:r>
            <a:r>
              <a:rPr lang="en-US" altLang="zh-CN" sz="2000" noProof="0" dirty="0" smtClean="0"/>
              <a:t>using GEN AI (LLMs), improving efficiency, accuracy and turnaround time. Also, minimizing the gate keeping activities.</a:t>
            </a:r>
            <a:endParaRPr lang="zh-CN" altLang="en-US" sz="2000" dirty="0"/>
          </a:p>
        </p:txBody>
      </p:sp>
    </p:spTree>
    <p:extLst>
      <p:ext uri="{BB962C8B-B14F-4D97-AF65-F5344CB8AC3E}">
        <p14:creationId xmlns="" xmlns:p14="http://schemas.microsoft.com/office/powerpoint/2010/main" val="30141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F369B94-B996-1CE7-AD33-7FA0009972C6}"/>
              </a:ext>
            </a:extLst>
          </p:cNvPr>
          <p:cNvSpPr>
            <a:spLocks noGrp="1"/>
          </p:cNvSpPr>
          <p:nvPr>
            <p:ph idx="1"/>
          </p:nvPr>
        </p:nvSpPr>
        <p:spPr>
          <a:xfrm>
            <a:off x="821027" y="1488218"/>
            <a:ext cx="5073336" cy="2957429"/>
          </a:xfrm>
        </p:spPr>
        <p:txBody>
          <a:bodyPr>
            <a:noAutofit/>
          </a:bodyPr>
          <a:lstStyle/>
          <a:p>
            <a:pPr>
              <a:buFont typeface="Wingdings" pitchFamily="2" charset="2"/>
              <a:buChar char="Ø"/>
            </a:pPr>
            <a:r>
              <a:rPr lang="en-US" altLang="zh-CN" sz="2000" dirty="0" smtClean="0"/>
              <a:t> </a:t>
            </a:r>
            <a:r>
              <a:rPr lang="en-US" sz="1800" dirty="0" smtClean="0"/>
              <a:t>The </a:t>
            </a:r>
            <a:r>
              <a:rPr lang="en-US" sz="1800" b="1" dirty="0" smtClean="0"/>
              <a:t>LLM-</a:t>
            </a:r>
            <a:r>
              <a:rPr lang="en-US" sz="1800" b="1" dirty="0" err="1" smtClean="0"/>
              <a:t>MailOps</a:t>
            </a:r>
            <a:r>
              <a:rPr lang="en-US" sz="1800" dirty="0" smtClean="0"/>
              <a:t> utilizes GEN AI techniques to classify emails effectively.</a:t>
            </a:r>
            <a:endParaRPr lang="en-US" altLang="zh-CN" sz="1800" dirty="0" smtClean="0"/>
          </a:p>
          <a:p>
            <a:endParaRPr lang="en-US" altLang="zh-CN" sz="1800" dirty="0" smtClean="0"/>
          </a:p>
          <a:p>
            <a:pPr>
              <a:buFont typeface="Wingdings" pitchFamily="2" charset="2"/>
              <a:buChar char="Ø"/>
            </a:pPr>
            <a:r>
              <a:rPr lang="en-US" altLang="zh-CN" sz="1800" dirty="0" smtClean="0"/>
              <a:t> </a:t>
            </a:r>
            <a:r>
              <a:rPr lang="en-US" sz="1800" dirty="0" smtClean="0"/>
              <a:t>It extracts content and attachments from various email formats, including DOCX, TXT, PDF, and images, processes the data, and classifies emails according to request types and sub-request types.</a:t>
            </a:r>
            <a:r>
              <a:rPr lang="en-US" altLang="zh-CN" sz="1800" dirty="0" smtClean="0"/>
              <a:t>.</a:t>
            </a:r>
          </a:p>
          <a:p>
            <a:endParaRPr lang="en-US" altLang="zh-CN" sz="1800" dirty="0" smtClean="0"/>
          </a:p>
          <a:p>
            <a:pPr>
              <a:buFont typeface="Wingdings" pitchFamily="2" charset="2"/>
              <a:buChar char="Ø"/>
            </a:pPr>
            <a:r>
              <a:rPr lang="en-US" altLang="zh-CN" sz="1800" dirty="0" smtClean="0"/>
              <a:t>  </a:t>
            </a:r>
            <a:r>
              <a:rPr lang="en-US" sz="1800" dirty="0" smtClean="0"/>
              <a:t>This solution is specifically designed to automate the classification of emails within Commercial Lending services, enhancing the management and response to various requests. Ultimately, it improves efficiency, accuracy, and turnaround time.</a:t>
            </a:r>
            <a:r>
              <a:rPr lang="en-US" altLang="zh-CN" sz="1800" dirty="0" smtClean="0"/>
              <a:t>.</a:t>
            </a:r>
            <a:endParaRPr lang="en-GB" altLang="zh-CN" sz="1800" dirty="0"/>
          </a:p>
        </p:txBody>
      </p:sp>
      <p:pic>
        <p:nvPicPr>
          <p:cNvPr id="6" name="Picture Placeholder 5" descr="Woman working at a desk with a laptop and calculator.">
            <a:extLst>
              <a:ext uri="{FF2B5EF4-FFF2-40B4-BE49-F238E27FC236}">
                <a16:creationId xmlns="" xmlns:a16="http://schemas.microsoft.com/office/drawing/2014/main" id="{B2DC8609-9C64-3194-CCDD-22AF7CC24D70}"/>
              </a:ext>
            </a:extLst>
          </p:cNvPr>
          <p:cNvPicPr>
            <a:picLocks noGrp="1" noChangeAspect="1"/>
          </p:cNvPicPr>
          <p:nvPr>
            <p:ph type="pic" sz="quarter" idx="13"/>
          </p:nvPr>
        </p:nvPicPr>
        <p:blipFill>
          <a:blip r:embed="rId2" cstate="screen">
            <a:extLst>
              <a:ext uri="{28A0092B-C50C-407E-A947-70E740481C1C}">
                <a14:useLocalDpi xmlns="" xmlns:a14="http://schemas.microsoft.com/office/drawing/2010/main"/>
              </a:ext>
            </a:extLst>
          </a:blip>
          <a:srcRect l="7" r="7"/>
          <a:stretch/>
        </p:blipFill>
        <p:spPr>
          <a:xfrm>
            <a:off x="6616949" y="2107193"/>
            <a:ext cx="4040595" cy="2957429"/>
          </a:xfrm>
        </p:spPr>
      </p:pic>
      <p:sp>
        <p:nvSpPr>
          <p:cNvPr id="7" name="Title 1">
            <a:extLst>
              <a:ext uri="{FF2B5EF4-FFF2-40B4-BE49-F238E27FC236}">
                <a16:creationId xmlns="" xmlns:a16="http://schemas.microsoft.com/office/drawing/2014/main" id="{09371A37-3B7F-A974-7ADD-10E19705443E}"/>
              </a:ext>
            </a:extLst>
          </p:cNvPr>
          <p:cNvSpPr>
            <a:spLocks noGrp="1"/>
          </p:cNvSpPr>
          <p:nvPr>
            <p:ph type="title"/>
          </p:nvPr>
        </p:nvSpPr>
        <p:spPr>
          <a:xfrm>
            <a:off x="2917033" y="-1"/>
            <a:ext cx="6357939" cy="1153551"/>
          </a:xfrm>
        </p:spPr>
        <p:txBody>
          <a:bodyPr/>
          <a:lstStyle/>
          <a:p>
            <a:r>
              <a:rPr lang="en-US" i="1" dirty="0" smtClean="0">
                <a:cs typeface="Segoe UI" panose="020B0502040204020203" pitchFamily="34" charset="0"/>
              </a:rPr>
              <a:t>Solution</a:t>
            </a:r>
            <a:r>
              <a:rPr lang="en-US" i="1" dirty="0" smtClean="0">
                <a:solidFill>
                  <a:srgbClr val="002060"/>
                </a:solidFill>
                <a:cs typeface="Segoe UI" panose="020B0502040204020203" pitchFamily="34" charset="0"/>
              </a:rPr>
              <a:t> </a:t>
            </a:r>
            <a:r>
              <a:rPr lang="en-US" i="1" dirty="0" smtClean="0">
                <a:cs typeface="Segoe UI" panose="020B0502040204020203" pitchFamily="34" charset="0"/>
              </a:rPr>
              <a:t>Overview</a:t>
            </a:r>
            <a:endParaRPr lang="en-US" i="1" dirty="0">
              <a:cs typeface="Segoe UI" panose="020B0502040204020203" pitchFamily="34" charset="0"/>
            </a:endParaRPr>
          </a:p>
        </p:txBody>
      </p:sp>
    </p:spTree>
    <p:extLst>
      <p:ext uri="{BB962C8B-B14F-4D97-AF65-F5344CB8AC3E}">
        <p14:creationId xmlns="" xmlns:p14="http://schemas.microsoft.com/office/powerpoint/2010/main" val="228239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09371A37-3B7F-A974-7ADD-10E19705443E}"/>
              </a:ext>
            </a:extLst>
          </p:cNvPr>
          <p:cNvSpPr txBox="1">
            <a:spLocks/>
          </p:cNvSpPr>
          <p:nvPr/>
        </p:nvSpPr>
        <p:spPr>
          <a:xfrm>
            <a:off x="2551273" y="0"/>
            <a:ext cx="9640727" cy="914400"/>
          </a:xfrm>
          <a:prstGeom prst="rect">
            <a:avLst/>
          </a:prstGeom>
        </p:spPr>
        <p:txBody>
          <a:bodyPr vert="horz" anchor="ctr">
            <a:noAutofit/>
            <a:scene3d>
              <a:camera prst="orthographicFront"/>
              <a:lightRig rig="soft" dir="t"/>
            </a:scene3d>
            <a:sp3d prstMaterial="softEdge">
              <a:bevelT w="25400" h="25400"/>
            </a:sp3d>
          </a:bodyPr>
          <a:lstStyle/>
          <a:p>
            <a:r>
              <a:rPr lang="en-US" sz="3200" b="1" i="1" dirty="0" smtClean="0"/>
              <a:t>LLM-</a:t>
            </a:r>
            <a:r>
              <a:rPr lang="en-US" sz="3200" b="1" i="1" dirty="0" err="1" smtClean="0"/>
              <a:t>MailOps</a:t>
            </a:r>
            <a:r>
              <a:rPr lang="en-US" sz="3200" b="1" dirty="0" smtClean="0"/>
              <a:t> </a:t>
            </a:r>
            <a:r>
              <a:rPr lang="en-US" sz="3200" i="1" dirty="0" smtClean="0">
                <a:cs typeface="Segoe UI" panose="020B0502040204020203" pitchFamily="34" charset="0"/>
              </a:rPr>
              <a:t>High-level architecture diagram</a:t>
            </a:r>
            <a:endParaRPr lang="en-US" sz="3200" i="1" dirty="0">
              <a:cs typeface="Segoe UI" panose="020B0502040204020203" pitchFamily="34" charset="0"/>
            </a:endParaRPr>
          </a:p>
        </p:txBody>
      </p:sp>
      <p:sp>
        <p:nvSpPr>
          <p:cNvPr id="10" name="Rectangle 9">
            <a:extLst>
              <a:ext uri="{FF2B5EF4-FFF2-40B4-BE49-F238E27FC236}">
                <a16:creationId xmlns="" xmlns:a16="http://schemas.microsoft.com/office/drawing/2014/main" id="{0AA53C09-7492-4D64-B99E-C5F96408158D}"/>
              </a:ext>
            </a:extLst>
          </p:cNvPr>
          <p:cNvSpPr/>
          <p:nvPr/>
        </p:nvSpPr>
        <p:spPr>
          <a:xfrm>
            <a:off x="754993" y="1050305"/>
            <a:ext cx="1467703" cy="4841657"/>
          </a:xfrm>
          <a:prstGeom prst="rect">
            <a:avLst/>
          </a:prstGeom>
          <a:solidFill>
            <a:schemeClr val="bg1"/>
          </a:solidFill>
          <a:ln w="44450" cap="rnd" cmpd="sng">
            <a:solidFill>
              <a:srgbClr val="1A77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C:\Users\Jayaprakash\Downloads\word.png"/>
          <p:cNvPicPr>
            <a:picLocks noChangeAspect="1" noChangeArrowheads="1"/>
          </p:cNvPicPr>
          <p:nvPr/>
        </p:nvPicPr>
        <p:blipFill>
          <a:blip r:embed="rId2" cstate="print"/>
          <a:srcRect/>
          <a:stretch>
            <a:fillRect/>
          </a:stretch>
        </p:blipFill>
        <p:spPr bwMode="auto">
          <a:xfrm>
            <a:off x="1153551" y="3058551"/>
            <a:ext cx="562708" cy="562708"/>
          </a:xfrm>
          <a:prstGeom prst="rect">
            <a:avLst/>
          </a:prstGeom>
          <a:noFill/>
        </p:spPr>
      </p:pic>
      <p:pic>
        <p:nvPicPr>
          <p:cNvPr id="1028" name="Picture 4" descr="C:\Users\Jayaprakash\Downloads\txt-file.png"/>
          <p:cNvPicPr>
            <a:picLocks noChangeAspect="1" noChangeArrowheads="1"/>
          </p:cNvPicPr>
          <p:nvPr/>
        </p:nvPicPr>
        <p:blipFill>
          <a:blip r:embed="rId3" cstate="print"/>
          <a:srcRect/>
          <a:stretch>
            <a:fillRect/>
          </a:stretch>
        </p:blipFill>
        <p:spPr bwMode="auto">
          <a:xfrm>
            <a:off x="1012874" y="1947203"/>
            <a:ext cx="824132" cy="824132"/>
          </a:xfrm>
          <a:prstGeom prst="rect">
            <a:avLst/>
          </a:prstGeom>
          <a:noFill/>
        </p:spPr>
      </p:pic>
      <p:pic>
        <p:nvPicPr>
          <p:cNvPr id="1029" name="Picture 5" descr="C:\Users\Jayaprakash\Downloads\sheet.png"/>
          <p:cNvPicPr>
            <a:picLocks noChangeAspect="1" noChangeArrowheads="1"/>
          </p:cNvPicPr>
          <p:nvPr/>
        </p:nvPicPr>
        <p:blipFill>
          <a:blip r:embed="rId4" cstate="print"/>
          <a:srcRect/>
          <a:stretch>
            <a:fillRect/>
          </a:stretch>
        </p:blipFill>
        <p:spPr bwMode="auto">
          <a:xfrm>
            <a:off x="1087608" y="3977346"/>
            <a:ext cx="647700" cy="647700"/>
          </a:xfrm>
          <a:prstGeom prst="rect">
            <a:avLst/>
          </a:prstGeom>
          <a:noFill/>
        </p:spPr>
      </p:pic>
      <p:pic>
        <p:nvPicPr>
          <p:cNvPr id="1030" name="Picture 6" descr="C:\Users\Jayaprakash\Downloads\email.png"/>
          <p:cNvPicPr>
            <a:picLocks noChangeAspect="1" noChangeArrowheads="1"/>
          </p:cNvPicPr>
          <p:nvPr/>
        </p:nvPicPr>
        <p:blipFill>
          <a:blip r:embed="rId5" cstate="print"/>
          <a:srcRect/>
          <a:stretch>
            <a:fillRect/>
          </a:stretch>
        </p:blipFill>
        <p:spPr bwMode="auto">
          <a:xfrm>
            <a:off x="1134795" y="1154723"/>
            <a:ext cx="609600" cy="609600"/>
          </a:xfrm>
          <a:prstGeom prst="rect">
            <a:avLst/>
          </a:prstGeom>
          <a:noFill/>
        </p:spPr>
      </p:pic>
      <p:pic>
        <p:nvPicPr>
          <p:cNvPr id="1031" name="Picture 7" descr="C:\Users\Jayaprakash\Downloads\generative-image.png"/>
          <p:cNvPicPr>
            <a:picLocks noChangeAspect="1" noChangeArrowheads="1"/>
          </p:cNvPicPr>
          <p:nvPr/>
        </p:nvPicPr>
        <p:blipFill>
          <a:blip r:embed="rId6" cstate="print"/>
          <a:srcRect/>
          <a:stretch>
            <a:fillRect/>
          </a:stretch>
        </p:blipFill>
        <p:spPr bwMode="auto">
          <a:xfrm>
            <a:off x="1109003" y="4997547"/>
            <a:ext cx="635391" cy="635391"/>
          </a:xfrm>
          <a:prstGeom prst="rect">
            <a:avLst/>
          </a:prstGeom>
          <a:noFill/>
        </p:spPr>
      </p:pic>
      <p:sp>
        <p:nvSpPr>
          <p:cNvPr id="16" name="Notched Right Arrow 15"/>
          <p:cNvSpPr/>
          <p:nvPr/>
        </p:nvSpPr>
        <p:spPr>
          <a:xfrm>
            <a:off x="2264898" y="3291840"/>
            <a:ext cx="478302" cy="196948"/>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4">
            <a:extLst>
              <a:ext uri="{FF2B5EF4-FFF2-40B4-BE49-F238E27FC236}">
                <a16:creationId xmlns="" xmlns:a16="http://schemas.microsoft.com/office/drawing/2014/main" id="{1DBBDC6A-A98D-8BD2-7824-A1B5B3F131EB}"/>
              </a:ext>
            </a:extLst>
          </p:cNvPr>
          <p:cNvSpPr txBox="1">
            <a:spLocks/>
          </p:cNvSpPr>
          <p:nvPr/>
        </p:nvSpPr>
        <p:spPr>
          <a:xfrm>
            <a:off x="685478" y="654807"/>
            <a:ext cx="1691961" cy="358067"/>
          </a:xfrm>
          <a:prstGeom prst="rect">
            <a:avLst/>
          </a:prstGeom>
          <a:ln>
            <a:solidFill>
              <a:schemeClr val="tx1"/>
            </a:solidFill>
          </a:ln>
        </p:spPr>
        <p:txBody>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Data</a:t>
            </a:r>
            <a:r>
              <a:rPr kumimoji="0" lang="en-US" sz="2000" b="0" i="0" u="none" strike="noStrike" kern="1200" cap="none" spc="0" normalizeH="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Input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22" name="Text Placeholder 4">
            <a:extLst>
              <a:ext uri="{FF2B5EF4-FFF2-40B4-BE49-F238E27FC236}">
                <a16:creationId xmlns="" xmlns:a16="http://schemas.microsoft.com/office/drawing/2014/main" id="{1DBBDC6A-A98D-8BD2-7824-A1B5B3F131EB}"/>
              </a:ext>
            </a:extLst>
          </p:cNvPr>
          <p:cNvSpPr txBox="1">
            <a:spLocks/>
          </p:cNvSpPr>
          <p:nvPr/>
        </p:nvSpPr>
        <p:spPr>
          <a:xfrm>
            <a:off x="2737015" y="1060428"/>
            <a:ext cx="2341421" cy="599559"/>
          </a:xfrm>
          <a:prstGeom prst="rect">
            <a:avLst/>
          </a:prstGeom>
          <a:ln>
            <a:solidFill>
              <a:schemeClr val="tx1"/>
            </a:solidFill>
          </a:ln>
        </p:spPr>
        <p:txBody>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lang="en-US" sz="2000" dirty="0" smtClean="0"/>
              <a:t>Pre-Processing Module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032" name="Picture 8" descr="C:\Users\Jayaprakash\Downloads\documentation.png"/>
          <p:cNvPicPr>
            <a:picLocks noChangeAspect="1" noChangeArrowheads="1"/>
          </p:cNvPicPr>
          <p:nvPr/>
        </p:nvPicPr>
        <p:blipFill>
          <a:blip r:embed="rId7" cstate="print"/>
          <a:srcRect/>
          <a:stretch>
            <a:fillRect/>
          </a:stretch>
        </p:blipFill>
        <p:spPr bwMode="auto">
          <a:xfrm>
            <a:off x="3277773" y="3860412"/>
            <a:ext cx="1069144" cy="1069144"/>
          </a:xfrm>
          <a:prstGeom prst="rect">
            <a:avLst/>
          </a:prstGeom>
          <a:noFill/>
        </p:spPr>
      </p:pic>
      <p:grpSp>
        <p:nvGrpSpPr>
          <p:cNvPr id="38" name="Group 37"/>
          <p:cNvGrpSpPr/>
          <p:nvPr/>
        </p:nvGrpSpPr>
        <p:grpSpPr>
          <a:xfrm>
            <a:off x="2704191" y="1814730"/>
            <a:ext cx="2402379" cy="3376248"/>
            <a:chOff x="3112155" y="1800663"/>
            <a:chExt cx="2402379" cy="3376248"/>
          </a:xfrm>
        </p:grpSpPr>
        <p:sp>
          <p:nvSpPr>
            <p:cNvPr id="21" name="Rectangle 20">
              <a:extLst>
                <a:ext uri="{FF2B5EF4-FFF2-40B4-BE49-F238E27FC236}">
                  <a16:creationId xmlns="" xmlns:a16="http://schemas.microsoft.com/office/drawing/2014/main" id="{0AA53C09-7492-4D64-B99E-C5F96408158D}"/>
                </a:ext>
              </a:extLst>
            </p:cNvPr>
            <p:cNvSpPr/>
            <p:nvPr/>
          </p:nvSpPr>
          <p:spPr>
            <a:xfrm>
              <a:off x="3214494" y="1800663"/>
              <a:ext cx="2257838" cy="3376248"/>
            </a:xfrm>
            <a:prstGeom prst="rect">
              <a:avLst/>
            </a:prstGeom>
            <a:noFill/>
            <a:ln w="44450" cap="rnd"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 Placeholder 4">
              <a:extLst>
                <a:ext uri="{FF2B5EF4-FFF2-40B4-BE49-F238E27FC236}">
                  <a16:creationId xmlns="" xmlns:a16="http://schemas.microsoft.com/office/drawing/2014/main" id="{1DBBDC6A-A98D-8BD2-7824-A1B5B3F131EB}"/>
                </a:ext>
              </a:extLst>
            </p:cNvPr>
            <p:cNvSpPr txBox="1">
              <a:spLocks/>
            </p:cNvSpPr>
            <p:nvPr/>
          </p:nvSpPr>
          <p:spPr>
            <a:xfrm>
              <a:off x="3353651" y="3238577"/>
              <a:ext cx="1879531" cy="306482"/>
            </a:xfrm>
            <a:prstGeom prst="rect">
              <a:avLst/>
            </a:prstGeom>
          </p:spPr>
          <p:txBody>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000" dirty="0" smtClean="0"/>
                <a:t>Extract Text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034" name="Picture 10" descr="C:\Users\Jayaprakash\Downloads\delete.png"/>
            <p:cNvPicPr>
              <a:picLocks noChangeAspect="1" noChangeArrowheads="1"/>
            </p:cNvPicPr>
            <p:nvPr/>
          </p:nvPicPr>
          <p:blipFill>
            <a:blip r:embed="rId8" cstate="print"/>
            <a:srcRect/>
            <a:stretch>
              <a:fillRect/>
            </a:stretch>
          </p:blipFill>
          <p:spPr bwMode="auto">
            <a:xfrm>
              <a:off x="3821724" y="2280138"/>
              <a:ext cx="828822" cy="828822"/>
            </a:xfrm>
            <a:prstGeom prst="rect">
              <a:avLst/>
            </a:prstGeom>
            <a:noFill/>
          </p:spPr>
        </p:pic>
        <p:sp>
          <p:nvSpPr>
            <p:cNvPr id="27" name="Text Placeholder 4">
              <a:extLst>
                <a:ext uri="{FF2B5EF4-FFF2-40B4-BE49-F238E27FC236}">
                  <a16:creationId xmlns="" xmlns:a16="http://schemas.microsoft.com/office/drawing/2014/main" id="{1DBBDC6A-A98D-8BD2-7824-A1B5B3F131EB}"/>
                </a:ext>
              </a:extLst>
            </p:cNvPr>
            <p:cNvSpPr txBox="1">
              <a:spLocks/>
            </p:cNvSpPr>
            <p:nvPr/>
          </p:nvSpPr>
          <p:spPr>
            <a:xfrm>
              <a:off x="3112155" y="1899802"/>
              <a:ext cx="2402379" cy="294758"/>
            </a:xfrm>
            <a:prstGeom prst="rect">
              <a:avLst/>
            </a:prstGeom>
          </p:spPr>
          <p:txBody>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dirty="0" smtClean="0"/>
                <a:t>Remove duplicates</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29" name="Notched Right Arrow 28"/>
          <p:cNvSpPr/>
          <p:nvPr/>
        </p:nvSpPr>
        <p:spPr>
          <a:xfrm>
            <a:off x="5160498" y="3303563"/>
            <a:ext cx="452511" cy="17115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a:off x="5421601" y="1055078"/>
            <a:ext cx="2608705" cy="4135901"/>
            <a:chOff x="6251595" y="998807"/>
            <a:chExt cx="2608705" cy="4135901"/>
          </a:xfrm>
        </p:grpSpPr>
        <p:sp>
          <p:nvSpPr>
            <p:cNvPr id="28" name="Rectangle 27">
              <a:extLst>
                <a:ext uri="{FF2B5EF4-FFF2-40B4-BE49-F238E27FC236}">
                  <a16:creationId xmlns="" xmlns:a16="http://schemas.microsoft.com/office/drawing/2014/main" id="{0AA53C09-7492-4D64-B99E-C5F96408158D}"/>
                </a:ext>
              </a:extLst>
            </p:cNvPr>
            <p:cNvSpPr/>
            <p:nvPr/>
          </p:nvSpPr>
          <p:spPr>
            <a:xfrm>
              <a:off x="6489921" y="1756115"/>
              <a:ext cx="2257838" cy="3376248"/>
            </a:xfrm>
            <a:prstGeom prst="rect">
              <a:avLst/>
            </a:prstGeom>
            <a:noFill/>
            <a:ln w="44450" cap="rnd"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 Placeholder 4">
              <a:extLst>
                <a:ext uri="{FF2B5EF4-FFF2-40B4-BE49-F238E27FC236}">
                  <a16:creationId xmlns="" xmlns:a16="http://schemas.microsoft.com/office/drawing/2014/main" id="{1DBBDC6A-A98D-8BD2-7824-A1B5B3F131EB}"/>
                </a:ext>
              </a:extLst>
            </p:cNvPr>
            <p:cNvSpPr txBox="1">
              <a:spLocks/>
            </p:cNvSpPr>
            <p:nvPr/>
          </p:nvSpPr>
          <p:spPr>
            <a:xfrm>
              <a:off x="6251595" y="998807"/>
              <a:ext cx="2596983" cy="675249"/>
            </a:xfrm>
            <a:prstGeom prst="rect">
              <a:avLst/>
            </a:prstGeom>
            <a:ln>
              <a:solidFill>
                <a:schemeClr val="tx1"/>
              </a:solidFill>
            </a:ln>
          </p:spPr>
          <p:txBody>
            <a:bodyPr/>
            <a:lstStyle/>
            <a:p>
              <a:pPr marL="365760" marR="0" lvl="0" indent="-256032" algn="ctr" defTabSz="914400" rtl="0" eaLnBrk="1" fontAlgn="auto" latinLnBrk="0" hangingPunct="1">
                <a:lnSpc>
                  <a:spcPct val="100000"/>
                </a:lnSpc>
                <a:spcBef>
                  <a:spcPts val="400"/>
                </a:spcBef>
                <a:spcAft>
                  <a:spcPts val="0"/>
                </a:spcAft>
                <a:buClr>
                  <a:schemeClr val="accent1"/>
                </a:buClr>
                <a:buSzPct val="68000"/>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Data</a:t>
              </a:r>
              <a:r>
                <a:rPr kumimoji="0" lang="en-US" sz="2000" b="0" i="0" u="none" strike="noStrike" kern="1200" cap="none" spc="0" normalizeH="0" noProof="0" dirty="0" smtClean="0">
                  <a:ln>
                    <a:noFill/>
                  </a:ln>
                  <a:solidFill>
                    <a:schemeClr val="tx1"/>
                  </a:solidFill>
                  <a:effectLst/>
                  <a:uLnTx/>
                  <a:uFillTx/>
                  <a:latin typeface="+mn-lt"/>
                  <a:ea typeface="+mn-ea"/>
                  <a:cs typeface="+mn-cs"/>
                </a:rPr>
                <a:t> Classification Module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035" name="Picture 11" descr="C:\Users\Jayaprakash\Downloads\data-classification.png"/>
            <p:cNvPicPr>
              <a:picLocks noChangeAspect="1" noChangeArrowheads="1"/>
            </p:cNvPicPr>
            <p:nvPr/>
          </p:nvPicPr>
          <p:blipFill>
            <a:blip r:embed="rId9" cstate="print"/>
            <a:srcRect/>
            <a:stretch>
              <a:fillRect/>
            </a:stretch>
          </p:blipFill>
          <p:spPr bwMode="auto">
            <a:xfrm>
              <a:off x="7076051" y="3747869"/>
              <a:ext cx="1012874" cy="1012874"/>
            </a:xfrm>
            <a:prstGeom prst="rect">
              <a:avLst/>
            </a:prstGeom>
            <a:noFill/>
          </p:spPr>
        </p:pic>
        <p:sp>
          <p:nvSpPr>
            <p:cNvPr id="32" name="Text Placeholder 4">
              <a:extLst>
                <a:ext uri="{FF2B5EF4-FFF2-40B4-BE49-F238E27FC236}">
                  <a16:creationId xmlns="" xmlns:a16="http://schemas.microsoft.com/office/drawing/2014/main" id="{1DBBDC6A-A98D-8BD2-7824-A1B5B3F131EB}"/>
                </a:ext>
              </a:extLst>
            </p:cNvPr>
            <p:cNvSpPr txBox="1">
              <a:spLocks/>
            </p:cNvSpPr>
            <p:nvPr/>
          </p:nvSpPr>
          <p:spPr>
            <a:xfrm>
              <a:off x="6485207" y="4727408"/>
              <a:ext cx="2208627" cy="407300"/>
            </a:xfrm>
            <a:prstGeom prst="rect">
              <a:avLst/>
            </a:prstGeom>
          </p:spPr>
          <p:txBody>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sz="2000" dirty="0" smtClean="0"/>
                <a:t>    Classifier</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036" name="Picture 12" descr="C:\PPTTemplates\17082429.png"/>
            <p:cNvPicPr>
              <a:picLocks noChangeAspect="1" noChangeArrowheads="1"/>
            </p:cNvPicPr>
            <p:nvPr/>
          </p:nvPicPr>
          <p:blipFill>
            <a:blip r:embed="rId10"/>
            <a:srcRect/>
            <a:stretch>
              <a:fillRect/>
            </a:stretch>
          </p:blipFill>
          <p:spPr bwMode="auto">
            <a:xfrm>
              <a:off x="7093046" y="2090810"/>
              <a:ext cx="1052147" cy="1052147"/>
            </a:xfrm>
            <a:prstGeom prst="rect">
              <a:avLst/>
            </a:prstGeom>
            <a:noFill/>
          </p:spPr>
        </p:pic>
        <p:sp>
          <p:nvSpPr>
            <p:cNvPr id="34" name="Text Placeholder 4">
              <a:extLst>
                <a:ext uri="{FF2B5EF4-FFF2-40B4-BE49-F238E27FC236}">
                  <a16:creationId xmlns="" xmlns:a16="http://schemas.microsoft.com/office/drawing/2014/main" id="{1DBBDC6A-A98D-8BD2-7824-A1B5B3F131EB}"/>
                </a:ext>
              </a:extLst>
            </p:cNvPr>
            <p:cNvSpPr txBox="1">
              <a:spLocks/>
            </p:cNvSpPr>
            <p:nvPr/>
          </p:nvSpPr>
          <p:spPr>
            <a:xfrm>
              <a:off x="6457921" y="1784916"/>
              <a:ext cx="2402379" cy="294758"/>
            </a:xfrm>
            <a:prstGeom prst="rect">
              <a:avLst/>
            </a:prstGeom>
          </p:spPr>
          <p:txBody>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lang="en-US" dirty="0" smtClean="0"/>
                <a:t> Prompt Router</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35" name="Up-Down Arrow 34"/>
            <p:cNvSpPr/>
            <p:nvPr/>
          </p:nvSpPr>
          <p:spPr>
            <a:xfrm>
              <a:off x="7484012" y="3137095"/>
              <a:ext cx="239151" cy="64711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Notched Right Arrow 35"/>
          <p:cNvSpPr/>
          <p:nvPr/>
        </p:nvSpPr>
        <p:spPr>
          <a:xfrm>
            <a:off x="8027963" y="3273082"/>
            <a:ext cx="482991" cy="20163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 xmlns:a16="http://schemas.microsoft.com/office/drawing/2014/main" id="{0AA53C09-7492-4D64-B99E-C5F96408158D}"/>
              </a:ext>
            </a:extLst>
          </p:cNvPr>
          <p:cNvSpPr/>
          <p:nvPr/>
        </p:nvSpPr>
        <p:spPr>
          <a:xfrm>
            <a:off x="10459356" y="1033893"/>
            <a:ext cx="1467703" cy="4841657"/>
          </a:xfrm>
          <a:prstGeom prst="rect">
            <a:avLst/>
          </a:prstGeom>
          <a:solidFill>
            <a:schemeClr val="bg1"/>
          </a:solidFill>
          <a:ln w="44450" cap="rnd" cmpd="sng">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 xmlns:a16="http://schemas.microsoft.com/office/drawing/2014/main" id="{0AA53C09-7492-4D64-B99E-C5F96408158D}"/>
              </a:ext>
            </a:extLst>
          </p:cNvPr>
          <p:cNvSpPr/>
          <p:nvPr/>
        </p:nvSpPr>
        <p:spPr>
          <a:xfrm>
            <a:off x="8611799" y="2569699"/>
            <a:ext cx="1193384" cy="1509934"/>
          </a:xfrm>
          <a:prstGeom prst="rect">
            <a:avLst/>
          </a:prstGeom>
          <a:noFill/>
          <a:ln w="44450" cap="rnd" cmpd="sng">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Notched Right Arrow 40"/>
          <p:cNvSpPr/>
          <p:nvPr/>
        </p:nvSpPr>
        <p:spPr>
          <a:xfrm>
            <a:off x="9910689" y="3270737"/>
            <a:ext cx="482991" cy="201637"/>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 Placeholder 4">
            <a:extLst>
              <a:ext uri="{FF2B5EF4-FFF2-40B4-BE49-F238E27FC236}">
                <a16:creationId xmlns="" xmlns:a16="http://schemas.microsoft.com/office/drawing/2014/main" id="{1DBBDC6A-A98D-8BD2-7824-A1B5B3F131EB}"/>
              </a:ext>
            </a:extLst>
          </p:cNvPr>
          <p:cNvSpPr txBox="1">
            <a:spLocks/>
          </p:cNvSpPr>
          <p:nvPr/>
        </p:nvSpPr>
        <p:spPr>
          <a:xfrm>
            <a:off x="8561042" y="2129572"/>
            <a:ext cx="1258208" cy="346342"/>
          </a:xfrm>
          <a:prstGeom prst="rect">
            <a:avLst/>
          </a:prstGeom>
          <a:ln>
            <a:solidFill>
              <a:schemeClr val="tx1"/>
            </a:solidFill>
          </a:ln>
        </p:spPr>
        <p:txBody>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LLM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44" name="Text Placeholder 4">
            <a:extLst>
              <a:ext uri="{FF2B5EF4-FFF2-40B4-BE49-F238E27FC236}">
                <a16:creationId xmlns="" xmlns:a16="http://schemas.microsoft.com/office/drawing/2014/main" id="{1DBBDC6A-A98D-8BD2-7824-A1B5B3F131EB}"/>
              </a:ext>
            </a:extLst>
          </p:cNvPr>
          <p:cNvSpPr txBox="1">
            <a:spLocks/>
          </p:cNvSpPr>
          <p:nvPr/>
        </p:nvSpPr>
        <p:spPr>
          <a:xfrm>
            <a:off x="10514106" y="638396"/>
            <a:ext cx="1443432" cy="332275"/>
          </a:xfrm>
          <a:prstGeom prst="rect">
            <a:avLst/>
          </a:prstGeom>
          <a:ln>
            <a:solidFill>
              <a:schemeClr val="tx1"/>
            </a:solidFill>
          </a:ln>
        </p:spPr>
        <p:txBody>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Output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037" name="Picture 13" descr="C:\PPTTemplates\18556388.png"/>
          <p:cNvPicPr>
            <a:picLocks noChangeAspect="1" noChangeArrowheads="1"/>
          </p:cNvPicPr>
          <p:nvPr/>
        </p:nvPicPr>
        <p:blipFill>
          <a:blip r:embed="rId11"/>
          <a:srcRect/>
          <a:stretch>
            <a:fillRect/>
          </a:stretch>
        </p:blipFill>
        <p:spPr bwMode="auto">
          <a:xfrm>
            <a:off x="10686756" y="1220372"/>
            <a:ext cx="1044526" cy="1044526"/>
          </a:xfrm>
          <a:prstGeom prst="rect">
            <a:avLst/>
          </a:prstGeom>
          <a:noFill/>
        </p:spPr>
      </p:pic>
      <p:pic>
        <p:nvPicPr>
          <p:cNvPr id="1038" name="Picture 14" descr="C:\PPTTemplates\18405256.png"/>
          <p:cNvPicPr>
            <a:picLocks noChangeAspect="1" noChangeArrowheads="1"/>
          </p:cNvPicPr>
          <p:nvPr/>
        </p:nvPicPr>
        <p:blipFill>
          <a:blip r:embed="rId12"/>
          <a:srcRect/>
          <a:stretch>
            <a:fillRect/>
          </a:stretch>
        </p:blipFill>
        <p:spPr bwMode="auto">
          <a:xfrm>
            <a:off x="10680309" y="2836399"/>
            <a:ext cx="1052147" cy="1052147"/>
          </a:xfrm>
          <a:prstGeom prst="rect">
            <a:avLst/>
          </a:prstGeom>
          <a:noFill/>
        </p:spPr>
      </p:pic>
      <p:pic>
        <p:nvPicPr>
          <p:cNvPr id="1039" name="Picture 15" descr="C:\PPTTemplates\6868972.png"/>
          <p:cNvPicPr>
            <a:picLocks noChangeAspect="1" noChangeArrowheads="1"/>
          </p:cNvPicPr>
          <p:nvPr/>
        </p:nvPicPr>
        <p:blipFill>
          <a:blip r:embed="rId13"/>
          <a:srcRect/>
          <a:stretch>
            <a:fillRect/>
          </a:stretch>
        </p:blipFill>
        <p:spPr bwMode="auto">
          <a:xfrm>
            <a:off x="10730474" y="4602822"/>
            <a:ext cx="945711" cy="945711"/>
          </a:xfrm>
          <a:prstGeom prst="rect">
            <a:avLst/>
          </a:prstGeom>
          <a:noFill/>
        </p:spPr>
      </p:pic>
      <p:pic>
        <p:nvPicPr>
          <p:cNvPr id="1041" name="Picture 17"/>
          <p:cNvPicPr>
            <a:picLocks noChangeAspect="1" noChangeArrowheads="1"/>
          </p:cNvPicPr>
          <p:nvPr/>
        </p:nvPicPr>
        <p:blipFill>
          <a:blip r:embed="rId14"/>
          <a:srcRect/>
          <a:stretch>
            <a:fillRect/>
          </a:stretch>
        </p:blipFill>
        <p:spPr bwMode="auto">
          <a:xfrm>
            <a:off x="8667629" y="2729255"/>
            <a:ext cx="1116378" cy="1195631"/>
          </a:xfrm>
          <a:prstGeom prst="rect">
            <a:avLst/>
          </a:prstGeom>
          <a:noFill/>
          <a:ln w="9525">
            <a:noFill/>
            <a:miter lim="800000"/>
            <a:headEnd/>
            <a:tailEnd/>
          </a:ln>
          <a:effectLst/>
        </p:spPr>
      </p:pic>
    </p:spTree>
    <p:extLst>
      <p:ext uri="{BB962C8B-B14F-4D97-AF65-F5344CB8AC3E}">
        <p14:creationId xmlns="" xmlns:p14="http://schemas.microsoft.com/office/powerpoint/2010/main" val="148613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 xmlns:a16="http://schemas.microsoft.com/office/drawing/2014/main" id="{F4ACD4C9-1C3C-B1EE-80F1-6FF10A71E494}"/>
              </a:ext>
            </a:extLst>
          </p:cNvPr>
          <p:cNvSpPr>
            <a:spLocks noGrp="1"/>
          </p:cNvSpPr>
          <p:nvPr>
            <p:ph type="body" sz="quarter" idx="39"/>
          </p:nvPr>
        </p:nvSpPr>
        <p:spPr>
          <a:xfrm>
            <a:off x="1836660" y="2750729"/>
            <a:ext cx="2692817" cy="680705"/>
          </a:xfrm>
        </p:spPr>
        <p:txBody>
          <a:bodyPr/>
          <a:lstStyle/>
          <a:p>
            <a:r>
              <a:rPr lang="en-US" sz="2400" b="1" i="1" dirty="0" smtClean="0">
                <a:cs typeface="Segoe UI" panose="020B0502040204020203" pitchFamily="34" charset="0"/>
              </a:rPr>
              <a:t>Tech Stack</a:t>
            </a:r>
            <a:endParaRPr lang="en-US" altLang="zh-CN" sz="2400" b="1" dirty="0"/>
          </a:p>
        </p:txBody>
      </p:sp>
      <p:sp>
        <p:nvSpPr>
          <p:cNvPr id="7" name="Text Placeholder 6">
            <a:extLst>
              <a:ext uri="{FF2B5EF4-FFF2-40B4-BE49-F238E27FC236}">
                <a16:creationId xmlns="" xmlns:a16="http://schemas.microsoft.com/office/drawing/2014/main" id="{66F5DAC4-DD52-DCB0-027D-890769EDB612}"/>
              </a:ext>
            </a:extLst>
          </p:cNvPr>
          <p:cNvSpPr>
            <a:spLocks noGrp="1"/>
          </p:cNvSpPr>
          <p:nvPr>
            <p:ph type="body" sz="quarter" idx="40"/>
          </p:nvPr>
        </p:nvSpPr>
        <p:spPr>
          <a:xfrm>
            <a:off x="1386495" y="3467482"/>
            <a:ext cx="4817358" cy="1681293"/>
          </a:xfrm>
        </p:spPr>
        <p:txBody>
          <a:bodyPr/>
          <a:lstStyle/>
          <a:p>
            <a:pPr algn="l">
              <a:buFont typeface="Wingdings" pitchFamily="2" charset="2"/>
              <a:buChar char="Ø"/>
            </a:pPr>
            <a:r>
              <a:rPr lang="en-US" altLang="zh-CN" sz="1800" dirty="0" smtClean="0"/>
              <a:t>Python</a:t>
            </a:r>
          </a:p>
          <a:p>
            <a:pPr algn="l">
              <a:buFont typeface="Wingdings" pitchFamily="2" charset="2"/>
              <a:buChar char="Ø"/>
            </a:pPr>
            <a:r>
              <a:rPr lang="en-US" altLang="zh-CN" sz="1800" dirty="0" err="1" smtClean="0"/>
              <a:t>PDFPlumber</a:t>
            </a:r>
            <a:r>
              <a:rPr lang="en-US" altLang="zh-CN" sz="1800" dirty="0" smtClean="0"/>
              <a:t> (Extracts PDFs from emails)</a:t>
            </a:r>
          </a:p>
          <a:p>
            <a:pPr algn="l">
              <a:buFont typeface="Wingdings" pitchFamily="2" charset="2"/>
              <a:buChar char="Ø"/>
            </a:pPr>
            <a:r>
              <a:rPr lang="en-US" altLang="zh-CN" sz="1800" dirty="0" err="1" smtClean="0"/>
              <a:t>PyTesseract</a:t>
            </a:r>
            <a:r>
              <a:rPr lang="en-US" altLang="zh-CN" sz="1800" dirty="0" smtClean="0"/>
              <a:t> (OCR for image attachments)</a:t>
            </a:r>
          </a:p>
          <a:p>
            <a:pPr algn="l">
              <a:buFont typeface="Wingdings" pitchFamily="2" charset="2"/>
              <a:buChar char="Ø"/>
            </a:pPr>
            <a:r>
              <a:rPr lang="en-US" altLang="zh-CN" sz="1800" dirty="0" smtClean="0"/>
              <a:t>Open AI (gpt-4o-mini LLM)</a:t>
            </a:r>
          </a:p>
          <a:p>
            <a:pPr algn="l">
              <a:buFont typeface="Wingdings" pitchFamily="2" charset="2"/>
              <a:buChar char="Ø"/>
            </a:pPr>
            <a:r>
              <a:rPr lang="en-US" altLang="zh-CN" sz="1800" dirty="0" smtClean="0"/>
              <a:t>JSON (Output)</a:t>
            </a:r>
          </a:p>
          <a:p>
            <a:pPr algn="l">
              <a:buFont typeface="Wingdings" pitchFamily="2" charset="2"/>
              <a:buChar char="Ø"/>
            </a:pPr>
            <a:r>
              <a:rPr lang="en-US" altLang="zh-CN" sz="1800" dirty="0" smtClean="0"/>
              <a:t>Flask (API)</a:t>
            </a:r>
            <a:endParaRPr lang="en-US" altLang="zh-CN" sz="1800" dirty="0"/>
          </a:p>
        </p:txBody>
      </p:sp>
      <p:pic>
        <p:nvPicPr>
          <p:cNvPr id="15" name="Picture Placeholder 14" descr="Man working late in a dimly lit office, appearing deep in thought.">
            <a:extLst>
              <a:ext uri="{FF2B5EF4-FFF2-40B4-BE49-F238E27FC236}">
                <a16:creationId xmlns="" xmlns:a16="http://schemas.microsoft.com/office/drawing/2014/main" id="{DE1B94D0-C433-BE19-1455-4D7F093A0C75}"/>
              </a:ext>
            </a:extLst>
          </p:cNvPr>
          <p:cNvPicPr>
            <a:picLocks noGrp="1" noChangeAspect="1"/>
          </p:cNvPicPr>
          <p:nvPr>
            <p:ph type="pic" sz="quarter" idx="17"/>
          </p:nvPr>
        </p:nvPicPr>
        <p:blipFill>
          <a:blip r:embed="rId2" cstate="screen">
            <a:extLst>
              <a:ext uri="{28A0092B-C50C-407E-A947-70E740481C1C}">
                <a14:useLocalDpi xmlns="" xmlns:a14="http://schemas.microsoft.com/office/drawing/2010/main"/>
              </a:ext>
            </a:extLst>
          </a:blip>
          <a:srcRect l="50" r="50"/>
          <a:stretch/>
        </p:blipFill>
        <p:spPr>
          <a:xfrm>
            <a:off x="7398496" y="1281629"/>
            <a:ext cx="2684463" cy="1431925"/>
          </a:xfrm>
        </p:spPr>
      </p:pic>
      <p:sp>
        <p:nvSpPr>
          <p:cNvPr id="8" name="Text Placeholder 7">
            <a:extLst>
              <a:ext uri="{FF2B5EF4-FFF2-40B4-BE49-F238E27FC236}">
                <a16:creationId xmlns="" xmlns:a16="http://schemas.microsoft.com/office/drawing/2014/main" id="{861A3310-ADB7-CB2A-2029-D749C4DE6D2D}"/>
              </a:ext>
            </a:extLst>
          </p:cNvPr>
          <p:cNvSpPr>
            <a:spLocks noGrp="1"/>
          </p:cNvSpPr>
          <p:nvPr>
            <p:ph type="body" sz="quarter" idx="41"/>
          </p:nvPr>
        </p:nvSpPr>
        <p:spPr>
          <a:xfrm>
            <a:off x="7122855" y="2778866"/>
            <a:ext cx="3104356" cy="639583"/>
          </a:xfrm>
        </p:spPr>
        <p:txBody>
          <a:bodyPr/>
          <a:lstStyle/>
          <a:p>
            <a:r>
              <a:rPr lang="en-US" sz="2400" b="1" i="1" dirty="0" smtClean="0">
                <a:cs typeface="Segoe UI" panose="020B0502040204020203" pitchFamily="34" charset="0"/>
              </a:rPr>
              <a:t>Challenges Faced</a:t>
            </a:r>
            <a:endParaRPr lang="en-US" altLang="zh-CN" sz="2400" b="1" i="1" dirty="0">
              <a:cs typeface="Segoe UI" panose="020B0502040204020203" pitchFamily="34" charset="0"/>
            </a:endParaRPr>
          </a:p>
        </p:txBody>
      </p:sp>
      <p:sp>
        <p:nvSpPr>
          <p:cNvPr id="9" name="Text Placeholder 8">
            <a:extLst>
              <a:ext uri="{FF2B5EF4-FFF2-40B4-BE49-F238E27FC236}">
                <a16:creationId xmlns="" xmlns:a16="http://schemas.microsoft.com/office/drawing/2014/main" id="{7364A256-1422-8396-E76B-BE5EBDE9B792}"/>
              </a:ext>
            </a:extLst>
          </p:cNvPr>
          <p:cNvSpPr>
            <a:spLocks noGrp="1"/>
          </p:cNvSpPr>
          <p:nvPr>
            <p:ph type="body" sz="quarter" idx="42"/>
          </p:nvPr>
        </p:nvSpPr>
        <p:spPr>
          <a:xfrm>
            <a:off x="6700826" y="3565956"/>
            <a:ext cx="5284848" cy="893502"/>
          </a:xfrm>
        </p:spPr>
        <p:txBody>
          <a:bodyPr/>
          <a:lstStyle/>
          <a:p>
            <a:pPr algn="l">
              <a:buFont typeface="Wingdings" pitchFamily="2" charset="2"/>
              <a:buChar char="Ø"/>
            </a:pPr>
            <a:r>
              <a:rPr lang="en-US" sz="1800" dirty="0" smtClean="0"/>
              <a:t>Input Dataset preparation and Training       Data Limitations</a:t>
            </a:r>
          </a:p>
          <a:p>
            <a:pPr algn="l">
              <a:buFont typeface="Wingdings" pitchFamily="2" charset="2"/>
              <a:buChar char="Ø"/>
            </a:pPr>
            <a:r>
              <a:rPr lang="en-US" sz="1800" dirty="0" smtClean="0"/>
              <a:t>Ambiguity in Email Content</a:t>
            </a:r>
          </a:p>
          <a:p>
            <a:pPr algn="l">
              <a:buFont typeface="Wingdings" pitchFamily="2" charset="2"/>
              <a:buChar char="Ø"/>
            </a:pPr>
            <a:r>
              <a:rPr lang="en-US" sz="1800" dirty="0" smtClean="0"/>
              <a:t>Handling Diverse Email Formats</a:t>
            </a:r>
          </a:p>
          <a:p>
            <a:pPr algn="l">
              <a:buFont typeface="Wingdings" pitchFamily="2" charset="2"/>
              <a:buChar char="Ø"/>
            </a:pPr>
            <a:r>
              <a:rPr lang="en-US" sz="1800" dirty="0" smtClean="0"/>
              <a:t>Fine-Tuning the Model</a:t>
            </a:r>
          </a:p>
          <a:p>
            <a:pPr algn="l">
              <a:buFont typeface="Wingdings" pitchFamily="2" charset="2"/>
              <a:buChar char="Ø"/>
            </a:pPr>
            <a:r>
              <a:rPr lang="en-US" sz="1800" dirty="0" smtClean="0"/>
              <a:t>Subjectivity and Variability in Request Types</a:t>
            </a:r>
          </a:p>
          <a:p>
            <a:pPr algn="l">
              <a:buFont typeface="Wingdings" pitchFamily="2" charset="2"/>
              <a:buChar char="Ø"/>
            </a:pPr>
            <a:r>
              <a:rPr lang="en-US" sz="1800" dirty="0" smtClean="0"/>
              <a:t>Data Privacy and Security Concerns</a:t>
            </a:r>
            <a:endParaRPr lang="en-US" altLang="zh-CN" sz="1800" dirty="0"/>
          </a:p>
        </p:txBody>
      </p:sp>
      <p:sp>
        <p:nvSpPr>
          <p:cNvPr id="12" name="Title 1">
            <a:extLst>
              <a:ext uri="{FF2B5EF4-FFF2-40B4-BE49-F238E27FC236}">
                <a16:creationId xmlns="" xmlns:a16="http://schemas.microsoft.com/office/drawing/2014/main" id="{09371A37-3B7F-A974-7ADD-10E19705443E}"/>
              </a:ext>
            </a:extLst>
          </p:cNvPr>
          <p:cNvSpPr txBox="1">
            <a:spLocks/>
          </p:cNvSpPr>
          <p:nvPr/>
        </p:nvSpPr>
        <p:spPr>
          <a:xfrm>
            <a:off x="2466867" y="0"/>
            <a:ext cx="7408653" cy="1195755"/>
          </a:xfrm>
          <a:prstGeom prst="rect">
            <a:avLst/>
          </a:prstGeom>
        </p:spPr>
        <p:txBody>
          <a:bodyPr vert="horz" anchor="ctr">
            <a:noAutofit/>
            <a:scene3d>
              <a:camera prst="orthographicFront"/>
              <a:lightRig rig="soft" dir="t"/>
            </a:scene3d>
            <a:sp3d prstMaterial="softEdge">
              <a:bevelT w="25400" h="25400"/>
            </a:sp3d>
          </a:bodyPr>
          <a:lstStyle/>
          <a:p>
            <a:r>
              <a:rPr lang="en-US" sz="3600" i="1" dirty="0" smtClean="0">
                <a:cs typeface="Segoe UI" panose="020B0502040204020203" pitchFamily="34" charset="0"/>
              </a:rPr>
              <a:t>Tech Stack &amp; Challenges Faced </a:t>
            </a:r>
            <a:endParaRPr lang="en-US" sz="3600" i="1" dirty="0">
              <a:cs typeface="Segoe UI" panose="020B0502040204020203" pitchFamily="34" charset="0"/>
            </a:endParaRPr>
          </a:p>
        </p:txBody>
      </p:sp>
      <p:pic>
        <p:nvPicPr>
          <p:cNvPr id="19" name="Picture Placeholder 16" descr="Close-up of a person using a tablet outdoors.">
            <a:extLst>
              <a:ext uri="{FF2B5EF4-FFF2-40B4-BE49-F238E27FC236}">
                <a16:creationId xmlns="" xmlns:a16="http://schemas.microsoft.com/office/drawing/2014/main" id="{221B5842-2CFE-E10D-1C1D-F606D60904EE}"/>
              </a:ext>
            </a:extLst>
          </p:cNvPr>
          <p:cNvPicPr>
            <a:picLocks noChangeAspect="1"/>
          </p:cNvPicPr>
          <p:nvPr/>
        </p:nvPicPr>
        <p:blipFill>
          <a:blip r:embed="rId3" cstate="screen">
            <a:extLst>
              <a:ext uri="{28A0092B-C50C-407E-A947-70E740481C1C}">
                <a14:useLocalDpi xmlns="" xmlns:a14="http://schemas.microsoft.com/office/drawing/2010/main"/>
              </a:ext>
            </a:extLst>
          </a:blip>
          <a:srcRect t="64" b="64"/>
          <a:stretch/>
        </p:blipFill>
        <p:spPr>
          <a:xfrm>
            <a:off x="1866390" y="1194879"/>
            <a:ext cx="2684463" cy="1431925"/>
          </a:xfrm>
          <a:prstGeom prst="rect">
            <a:avLst/>
          </a:prstGeom>
        </p:spPr>
      </p:pic>
    </p:spTree>
    <p:extLst>
      <p:ext uri="{BB962C8B-B14F-4D97-AF65-F5344CB8AC3E}">
        <p14:creationId xmlns="" xmlns:p14="http://schemas.microsoft.com/office/powerpoint/2010/main" val="3480926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Close-up of a person writing in a notebook at a desk.">
            <a:extLst>
              <a:ext uri="{FF2B5EF4-FFF2-40B4-BE49-F238E27FC236}">
                <a16:creationId xmlns="" xmlns:a16="http://schemas.microsoft.com/office/drawing/2014/main" id="{2D784751-E088-2165-89EE-071DC66E37A4}"/>
              </a:ext>
            </a:extLst>
          </p:cNvPr>
          <p:cNvPicPr>
            <a:picLocks noGrp="1" noChangeAspect="1"/>
          </p:cNvPicPr>
          <p:nvPr>
            <p:ph type="pic" sz="quarter" idx="29"/>
          </p:nvPr>
        </p:nvPicPr>
        <p:blipFill>
          <a:blip r:embed="rId2" cstate="screen">
            <a:extLst>
              <a:ext uri="{28A0092B-C50C-407E-A947-70E740481C1C}">
                <a14:useLocalDpi xmlns="" xmlns:a14="http://schemas.microsoft.com/office/drawing/2010/main"/>
              </a:ext>
            </a:extLst>
          </a:blip>
          <a:srcRect t="180" b="180"/>
          <a:stretch/>
        </p:blipFill>
        <p:spPr>
          <a:xfrm>
            <a:off x="1489103" y="1360998"/>
            <a:ext cx="2302851" cy="1255082"/>
          </a:xfrm>
        </p:spPr>
      </p:pic>
      <p:sp>
        <p:nvSpPr>
          <p:cNvPr id="3" name="Text Placeholder 2">
            <a:extLst>
              <a:ext uri="{FF2B5EF4-FFF2-40B4-BE49-F238E27FC236}">
                <a16:creationId xmlns="" xmlns:a16="http://schemas.microsoft.com/office/drawing/2014/main" id="{9A47EDB9-A641-BB47-6B84-5B093BE0F8EE}"/>
              </a:ext>
            </a:extLst>
          </p:cNvPr>
          <p:cNvSpPr>
            <a:spLocks noGrp="1"/>
          </p:cNvSpPr>
          <p:nvPr>
            <p:ph type="body" sz="quarter" idx="21"/>
          </p:nvPr>
        </p:nvSpPr>
        <p:spPr>
          <a:xfrm>
            <a:off x="1418765" y="2553877"/>
            <a:ext cx="2302536" cy="735130"/>
          </a:xfrm>
        </p:spPr>
        <p:txBody>
          <a:bodyPr/>
          <a:lstStyle/>
          <a:p>
            <a:r>
              <a:rPr lang="en-US" altLang="zh-CN" b="1" dirty="0" smtClean="0"/>
              <a:t>Innovation</a:t>
            </a:r>
            <a:endParaRPr lang="zh-CN" altLang="en-US" b="1" dirty="0"/>
          </a:p>
        </p:txBody>
      </p:sp>
      <p:sp>
        <p:nvSpPr>
          <p:cNvPr id="4" name="Text Placeholder 3">
            <a:extLst>
              <a:ext uri="{FF2B5EF4-FFF2-40B4-BE49-F238E27FC236}">
                <a16:creationId xmlns="" xmlns:a16="http://schemas.microsoft.com/office/drawing/2014/main" id="{BBBB0DB3-26D3-A0EF-0432-72535E7F39BB}"/>
              </a:ext>
            </a:extLst>
          </p:cNvPr>
          <p:cNvSpPr>
            <a:spLocks noGrp="1"/>
          </p:cNvSpPr>
          <p:nvPr>
            <p:ph type="body" sz="quarter" idx="22"/>
          </p:nvPr>
        </p:nvSpPr>
        <p:spPr>
          <a:xfrm>
            <a:off x="1097279" y="3409465"/>
            <a:ext cx="3151163" cy="2119138"/>
          </a:xfrm>
        </p:spPr>
        <p:txBody>
          <a:bodyPr/>
          <a:lstStyle/>
          <a:p>
            <a:pPr>
              <a:buFont typeface="Wingdings" pitchFamily="2" charset="2"/>
              <a:buChar char="Ø"/>
            </a:pPr>
            <a:r>
              <a:rPr lang="en-US" sz="1800" dirty="0" smtClean="0"/>
              <a:t>Seamless Multi-Format Processing.</a:t>
            </a:r>
          </a:p>
          <a:p>
            <a:pPr>
              <a:buFont typeface="Wingdings" pitchFamily="2" charset="2"/>
              <a:buChar char="Ø"/>
            </a:pPr>
            <a:r>
              <a:rPr lang="en-US" altLang="zh-CN" sz="1800" dirty="0" smtClean="0"/>
              <a:t>Scalable and Adaptive Learning System</a:t>
            </a:r>
          </a:p>
          <a:p>
            <a:pPr>
              <a:buFont typeface="Wingdings" pitchFamily="2" charset="2"/>
              <a:buChar char="Ø"/>
            </a:pPr>
            <a:r>
              <a:rPr lang="en-US" sz="1800" dirty="0" smtClean="0"/>
              <a:t>Duplicate Content Removal</a:t>
            </a:r>
            <a:endParaRPr lang="en-US" altLang="zh-CN" sz="1800" dirty="0"/>
          </a:p>
        </p:txBody>
      </p:sp>
      <p:pic>
        <p:nvPicPr>
          <p:cNvPr id="18" name="Picture Placeholder 17" descr="Close-up of a person writing with a pen on a planner.">
            <a:extLst>
              <a:ext uri="{FF2B5EF4-FFF2-40B4-BE49-F238E27FC236}">
                <a16:creationId xmlns="" xmlns:a16="http://schemas.microsoft.com/office/drawing/2014/main" id="{A20CC4F2-A89A-80FD-2824-A387C8F6A9A0}"/>
              </a:ext>
            </a:extLst>
          </p:cNvPr>
          <p:cNvPicPr>
            <a:picLocks noGrp="1" noChangeAspect="1"/>
          </p:cNvPicPr>
          <p:nvPr>
            <p:ph type="pic" sz="quarter" idx="34"/>
          </p:nvPr>
        </p:nvPicPr>
        <p:blipFill>
          <a:blip r:embed="rId3" cstate="screen">
            <a:extLst>
              <a:ext uri="{28A0092B-C50C-407E-A947-70E740481C1C}">
                <a14:useLocalDpi xmlns="" xmlns:a14="http://schemas.microsoft.com/office/drawing/2010/main"/>
              </a:ext>
            </a:extLst>
          </a:blip>
          <a:srcRect t="13" b="13"/>
          <a:stretch/>
        </p:blipFill>
        <p:spPr>
          <a:xfrm>
            <a:off x="4691664" y="1318795"/>
            <a:ext cx="2302851" cy="1255082"/>
          </a:xfrm>
        </p:spPr>
      </p:pic>
      <p:sp>
        <p:nvSpPr>
          <p:cNvPr id="5" name="Text Placeholder 4">
            <a:extLst>
              <a:ext uri="{FF2B5EF4-FFF2-40B4-BE49-F238E27FC236}">
                <a16:creationId xmlns="" xmlns:a16="http://schemas.microsoft.com/office/drawing/2014/main" id="{54ADCFBF-7A0C-0E6D-3794-DB7930F5FEBA}"/>
              </a:ext>
            </a:extLst>
          </p:cNvPr>
          <p:cNvSpPr>
            <a:spLocks noGrp="1"/>
          </p:cNvSpPr>
          <p:nvPr>
            <p:ph type="body" sz="quarter" idx="23"/>
          </p:nvPr>
        </p:nvSpPr>
        <p:spPr>
          <a:xfrm>
            <a:off x="4565367" y="2610149"/>
            <a:ext cx="2302536" cy="735130"/>
          </a:xfrm>
        </p:spPr>
        <p:txBody>
          <a:bodyPr/>
          <a:lstStyle/>
          <a:p>
            <a:r>
              <a:rPr lang="en-US" altLang="zh-CN" b="1" dirty="0" smtClean="0"/>
              <a:t>Uniqueness</a:t>
            </a:r>
            <a:endParaRPr lang="zh-CN" altLang="en-US" b="1" dirty="0"/>
          </a:p>
        </p:txBody>
      </p:sp>
      <p:sp>
        <p:nvSpPr>
          <p:cNvPr id="6" name="Text Placeholder 5">
            <a:extLst>
              <a:ext uri="{FF2B5EF4-FFF2-40B4-BE49-F238E27FC236}">
                <a16:creationId xmlns="" xmlns:a16="http://schemas.microsoft.com/office/drawing/2014/main" id="{AD2F73A1-45B1-038E-B5E0-015C8B74DF5F}"/>
              </a:ext>
            </a:extLst>
          </p:cNvPr>
          <p:cNvSpPr>
            <a:spLocks noGrp="1"/>
          </p:cNvSpPr>
          <p:nvPr>
            <p:ph type="body" sz="quarter" idx="24"/>
          </p:nvPr>
        </p:nvSpPr>
        <p:spPr>
          <a:xfrm>
            <a:off x="4255877" y="3381330"/>
            <a:ext cx="3551692" cy="2498965"/>
          </a:xfrm>
        </p:spPr>
        <p:txBody>
          <a:bodyPr/>
          <a:lstStyle/>
          <a:p>
            <a:pPr>
              <a:buFont typeface="Wingdings" pitchFamily="2" charset="2"/>
              <a:buChar char="Ø"/>
            </a:pPr>
            <a:r>
              <a:rPr lang="en-US" sz="1800" dirty="0" smtClean="0"/>
              <a:t>Comprehensive Extraction.</a:t>
            </a:r>
          </a:p>
          <a:p>
            <a:pPr>
              <a:buFont typeface="Wingdings" pitchFamily="2" charset="2"/>
              <a:buChar char="Ø"/>
            </a:pPr>
            <a:r>
              <a:rPr lang="en-US" sz="1800" dirty="0" smtClean="0"/>
              <a:t>AI-Powered Classification.</a:t>
            </a:r>
          </a:p>
          <a:p>
            <a:pPr>
              <a:buFont typeface="Wingdings" pitchFamily="2" charset="2"/>
              <a:buChar char="Ø"/>
            </a:pPr>
            <a:r>
              <a:rPr lang="en-US" sz="1800" dirty="0" smtClean="0"/>
              <a:t>Advanced OCR for Image Attachments.</a:t>
            </a:r>
          </a:p>
          <a:p>
            <a:pPr>
              <a:buFont typeface="Wingdings" pitchFamily="2" charset="2"/>
              <a:buChar char="Ø"/>
            </a:pPr>
            <a:r>
              <a:rPr lang="en-US" sz="1800" dirty="0" smtClean="0"/>
              <a:t>Duplicate Content Removal.</a:t>
            </a:r>
          </a:p>
          <a:p>
            <a:endParaRPr lang="en-US" dirty="0"/>
          </a:p>
        </p:txBody>
      </p:sp>
      <p:pic>
        <p:nvPicPr>
          <p:cNvPr id="22" name="Picture Placeholder 21" descr="Man in an office reviewing information on a tablet.">
            <a:extLst>
              <a:ext uri="{FF2B5EF4-FFF2-40B4-BE49-F238E27FC236}">
                <a16:creationId xmlns="" xmlns:a16="http://schemas.microsoft.com/office/drawing/2014/main" id="{253C9F8E-F2F0-BD53-758F-E6BCDE160F62}"/>
              </a:ext>
            </a:extLst>
          </p:cNvPr>
          <p:cNvPicPr>
            <a:picLocks noGrp="1" noChangeAspect="1"/>
          </p:cNvPicPr>
          <p:nvPr>
            <p:ph type="pic" sz="quarter" idx="32"/>
          </p:nvPr>
        </p:nvPicPr>
        <p:blipFill>
          <a:blip r:embed="rId4" cstate="screen">
            <a:extLst>
              <a:ext uri="{28A0092B-C50C-407E-A947-70E740481C1C}">
                <a14:useLocalDpi xmlns="" xmlns:a14="http://schemas.microsoft.com/office/drawing/2010/main"/>
              </a:ext>
            </a:extLst>
          </a:blip>
          <a:srcRect t="146" b="146"/>
          <a:stretch/>
        </p:blipFill>
        <p:spPr>
          <a:xfrm>
            <a:off x="7905665" y="1332863"/>
            <a:ext cx="2302851" cy="1255082"/>
          </a:xfrm>
        </p:spPr>
      </p:pic>
      <p:sp>
        <p:nvSpPr>
          <p:cNvPr id="9" name="Text Placeholder 8">
            <a:extLst>
              <a:ext uri="{FF2B5EF4-FFF2-40B4-BE49-F238E27FC236}">
                <a16:creationId xmlns="" xmlns:a16="http://schemas.microsoft.com/office/drawing/2014/main" id="{6067E782-0EFC-0174-01B6-60E84068C2D6}"/>
              </a:ext>
            </a:extLst>
          </p:cNvPr>
          <p:cNvSpPr>
            <a:spLocks noGrp="1"/>
          </p:cNvSpPr>
          <p:nvPr>
            <p:ph type="body" sz="quarter" idx="27"/>
          </p:nvPr>
        </p:nvSpPr>
        <p:spPr>
          <a:xfrm>
            <a:off x="7751235" y="2539810"/>
            <a:ext cx="2302536" cy="735130"/>
          </a:xfrm>
        </p:spPr>
        <p:txBody>
          <a:bodyPr/>
          <a:lstStyle/>
          <a:p>
            <a:r>
              <a:rPr lang="en-US" altLang="zh-CN" b="1" dirty="0" smtClean="0"/>
              <a:t>   Future Scope</a:t>
            </a:r>
            <a:endParaRPr lang="zh-CN" altLang="en-US" b="1" dirty="0"/>
          </a:p>
        </p:txBody>
      </p:sp>
      <p:sp>
        <p:nvSpPr>
          <p:cNvPr id="10" name="Text Placeholder 9">
            <a:extLst>
              <a:ext uri="{FF2B5EF4-FFF2-40B4-BE49-F238E27FC236}">
                <a16:creationId xmlns="" xmlns:a16="http://schemas.microsoft.com/office/drawing/2014/main" id="{B1A5BFAD-1A24-0271-D8CA-762425E2D016}"/>
              </a:ext>
            </a:extLst>
          </p:cNvPr>
          <p:cNvSpPr>
            <a:spLocks noGrp="1"/>
          </p:cNvSpPr>
          <p:nvPr>
            <p:ph type="body" sz="quarter" idx="28"/>
          </p:nvPr>
        </p:nvSpPr>
        <p:spPr>
          <a:xfrm>
            <a:off x="7751235" y="3479803"/>
            <a:ext cx="3742070" cy="1978462"/>
          </a:xfrm>
        </p:spPr>
        <p:txBody>
          <a:bodyPr/>
          <a:lstStyle/>
          <a:p>
            <a:pPr>
              <a:buFont typeface="Wingdings" pitchFamily="2" charset="2"/>
              <a:buChar char="Ø"/>
            </a:pPr>
            <a:r>
              <a:rPr lang="en-US" sz="1800" dirty="0" smtClean="0"/>
              <a:t>Integration with </a:t>
            </a:r>
            <a:r>
              <a:rPr lang="en-US" sz="1800" dirty="0" err="1" smtClean="0"/>
              <a:t>ServiceNow</a:t>
            </a:r>
            <a:r>
              <a:rPr lang="en-US" sz="1800" dirty="0" smtClean="0"/>
              <a:t> and CRM Systems to streamline work flows.</a:t>
            </a:r>
            <a:endParaRPr lang="en-US" altLang="zh-CN" sz="1800" dirty="0" smtClean="0"/>
          </a:p>
          <a:p>
            <a:pPr>
              <a:buFont typeface="Wingdings" pitchFamily="2" charset="2"/>
              <a:buChar char="Ø"/>
            </a:pPr>
            <a:r>
              <a:rPr lang="en-US" altLang="zh-CN" sz="1800" dirty="0" smtClean="0"/>
              <a:t>Intelligent Email Prioritization &amp;  Personalized Email Interaction</a:t>
            </a:r>
          </a:p>
          <a:p>
            <a:pPr>
              <a:buFont typeface="Wingdings" pitchFamily="2" charset="2"/>
              <a:buChar char="Ø"/>
            </a:pPr>
            <a:r>
              <a:rPr lang="en-US" altLang="zh-CN" sz="1800" dirty="0" smtClean="0"/>
              <a:t>Cross-Language Support</a:t>
            </a:r>
            <a:endParaRPr lang="en-US" altLang="zh-CN" sz="1800" dirty="0"/>
          </a:p>
        </p:txBody>
      </p:sp>
      <p:sp>
        <p:nvSpPr>
          <p:cNvPr id="17" name="Title 1">
            <a:extLst>
              <a:ext uri="{FF2B5EF4-FFF2-40B4-BE49-F238E27FC236}">
                <a16:creationId xmlns="" xmlns:a16="http://schemas.microsoft.com/office/drawing/2014/main" id="{09371A37-3B7F-A974-7ADD-10E19705443E}"/>
              </a:ext>
            </a:extLst>
          </p:cNvPr>
          <p:cNvSpPr txBox="1">
            <a:spLocks/>
          </p:cNvSpPr>
          <p:nvPr/>
        </p:nvSpPr>
        <p:spPr>
          <a:xfrm>
            <a:off x="1561514" y="0"/>
            <a:ext cx="9143999" cy="1195755"/>
          </a:xfrm>
          <a:prstGeom prst="rect">
            <a:avLst/>
          </a:prstGeom>
        </p:spPr>
        <p:txBody>
          <a:bodyPr vert="horz" anchor="ctr">
            <a:noAutofit/>
            <a:scene3d>
              <a:camera prst="orthographicFront"/>
              <a:lightRig rig="soft" dir="t"/>
            </a:scene3d>
            <a:sp3d prstMaterial="softEdge">
              <a:bevelT w="25400" h="25400"/>
            </a:sp3d>
          </a:bodyPr>
          <a:lstStyle/>
          <a:p>
            <a:r>
              <a:rPr lang="en-US" sz="3600" i="1" dirty="0" smtClean="0">
                <a:cs typeface="Segoe UI" panose="020B0502040204020203" pitchFamily="34" charset="0"/>
              </a:rPr>
              <a:t>Innovation, Uniqueness &amp; Future Scope</a:t>
            </a:r>
          </a:p>
        </p:txBody>
      </p:sp>
    </p:spTree>
    <p:extLst>
      <p:ext uri="{BB962C8B-B14F-4D97-AF65-F5344CB8AC3E}">
        <p14:creationId xmlns="" xmlns:p14="http://schemas.microsoft.com/office/powerpoint/2010/main" val="2942273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Close-up of a person reviewing documents with a laptop and charts.">
            <a:extLst>
              <a:ext uri="{FF2B5EF4-FFF2-40B4-BE49-F238E27FC236}">
                <a16:creationId xmlns="" xmlns:a16="http://schemas.microsoft.com/office/drawing/2014/main" id="{327C52FA-1890-DE05-4462-FBBE6A11048E}"/>
              </a:ext>
            </a:extLst>
          </p:cNvPr>
          <p:cNvPicPr>
            <a:picLocks noGrp="1" noChangeAspect="1"/>
          </p:cNvPicPr>
          <p:nvPr>
            <p:ph type="pic" sz="quarter" idx="13"/>
          </p:nvPr>
        </p:nvPicPr>
        <p:blipFill>
          <a:blip r:embed="rId2" cstate="screen">
            <a:extLst>
              <a:ext uri="{28A0092B-C50C-407E-A947-70E740481C1C}">
                <a14:useLocalDpi xmlns="" xmlns:a14="http://schemas.microsoft.com/office/drawing/2010/main"/>
              </a:ext>
            </a:extLst>
          </a:blip>
          <a:srcRect t="68" b="68"/>
          <a:stretch/>
        </p:blipFill>
        <p:spPr>
          <a:xfrm>
            <a:off x="1089012" y="1347537"/>
            <a:ext cx="4040596" cy="2957429"/>
          </a:xfrm>
        </p:spPr>
      </p:pic>
      <p:sp>
        <p:nvSpPr>
          <p:cNvPr id="3" name="Content Placeholder 2">
            <a:extLst>
              <a:ext uri="{FF2B5EF4-FFF2-40B4-BE49-F238E27FC236}">
                <a16:creationId xmlns="" xmlns:a16="http://schemas.microsoft.com/office/drawing/2014/main" id="{410C25AC-82DB-271A-826C-DEA7115112A0}"/>
              </a:ext>
            </a:extLst>
          </p:cNvPr>
          <p:cNvSpPr>
            <a:spLocks noGrp="1"/>
          </p:cNvSpPr>
          <p:nvPr>
            <p:ph idx="1"/>
          </p:nvPr>
        </p:nvSpPr>
        <p:spPr>
          <a:xfrm>
            <a:off x="6006904" y="1305333"/>
            <a:ext cx="5908431" cy="3590224"/>
          </a:xfrm>
        </p:spPr>
        <p:txBody>
          <a:bodyPr>
            <a:normAutofit/>
          </a:bodyPr>
          <a:lstStyle/>
          <a:p>
            <a:r>
              <a:rPr lang="en-US" sz="1800" b="1" dirty="0" err="1" smtClean="0"/>
              <a:t>Git</a:t>
            </a:r>
            <a:r>
              <a:rPr lang="en-US" sz="1800" b="1" dirty="0" smtClean="0"/>
              <a:t> Repo </a:t>
            </a:r>
            <a:r>
              <a:rPr lang="en-US" dirty="0" smtClean="0"/>
              <a:t>: </a:t>
            </a:r>
            <a:r>
              <a:rPr lang="en-US" sz="1600" dirty="0" smtClean="0"/>
              <a:t>https://github.com/ewfx/gaied-innovators</a:t>
            </a:r>
            <a:endParaRPr lang="en-US" sz="1600" dirty="0"/>
          </a:p>
        </p:txBody>
      </p:sp>
      <p:sp>
        <p:nvSpPr>
          <p:cNvPr id="7" name="Title 1">
            <a:extLst>
              <a:ext uri="{FF2B5EF4-FFF2-40B4-BE49-F238E27FC236}">
                <a16:creationId xmlns="" xmlns:a16="http://schemas.microsoft.com/office/drawing/2014/main" id="{09371A37-3B7F-A974-7ADD-10E19705443E}"/>
              </a:ext>
            </a:extLst>
          </p:cNvPr>
          <p:cNvSpPr txBox="1">
            <a:spLocks/>
          </p:cNvSpPr>
          <p:nvPr/>
        </p:nvSpPr>
        <p:spPr>
          <a:xfrm>
            <a:off x="1561514" y="0"/>
            <a:ext cx="9143999" cy="1195755"/>
          </a:xfrm>
          <a:prstGeom prst="rect">
            <a:avLst/>
          </a:prstGeom>
        </p:spPr>
        <p:txBody>
          <a:bodyPr vert="horz" anchor="ctr">
            <a:noAutofit/>
            <a:scene3d>
              <a:camera prst="orthographicFront"/>
              <a:lightRig rig="soft" dir="t"/>
            </a:scene3d>
            <a:sp3d prstMaterial="softEdge">
              <a:bevelT w="25400" h="25400"/>
            </a:sp3d>
          </a:bodyPr>
          <a:lstStyle/>
          <a:p>
            <a:r>
              <a:rPr lang="en-US" sz="3600" i="1" dirty="0" smtClean="0">
                <a:cs typeface="Segoe UI" panose="020B0502040204020203" pitchFamily="34" charset="0"/>
              </a:rPr>
              <a:t>                       Resources</a:t>
            </a:r>
          </a:p>
        </p:txBody>
      </p:sp>
    </p:spTree>
    <p:extLst>
      <p:ext uri="{BB962C8B-B14F-4D97-AF65-F5344CB8AC3E}">
        <p14:creationId xmlns="" xmlns:p14="http://schemas.microsoft.com/office/powerpoint/2010/main" val="51766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C0FB4AB-7EBB-ED7D-2267-A21053E48040}"/>
              </a:ext>
            </a:extLst>
          </p:cNvPr>
          <p:cNvSpPr>
            <a:spLocks noGrp="1"/>
          </p:cNvSpPr>
          <p:nvPr>
            <p:ph type="title"/>
          </p:nvPr>
        </p:nvSpPr>
        <p:spPr>
          <a:xfrm>
            <a:off x="4335501" y="1138186"/>
            <a:ext cx="5273221" cy="3793838"/>
          </a:xfrm>
        </p:spPr>
        <p:txBody>
          <a:bodyPr/>
          <a:lstStyle/>
          <a:p>
            <a:r>
              <a:rPr lang="en-US" altLang="zh-CN" sz="6000" i="1" dirty="0" smtClean="0">
                <a:latin typeface="+mn-lt"/>
                <a:ea typeface="+mn-ea"/>
                <a:cs typeface="Segoe UI" panose="020B0502040204020203" pitchFamily="34" charset="0"/>
              </a:rPr>
              <a:t>Demo</a:t>
            </a:r>
            <a:endParaRPr lang="en-GB" altLang="zh-CN" sz="6000" i="1" dirty="0">
              <a:latin typeface="+mn-lt"/>
              <a:ea typeface="+mn-ea"/>
              <a:cs typeface="Segoe UI" panose="020B0502040204020203" pitchFamily="34" charset="0"/>
            </a:endParaRPr>
          </a:p>
        </p:txBody>
      </p:sp>
    </p:spTree>
    <p:extLst>
      <p:ext uri="{BB962C8B-B14F-4D97-AF65-F5344CB8AC3E}">
        <p14:creationId xmlns="" xmlns:p14="http://schemas.microsoft.com/office/powerpoint/2010/main" val="6608984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PLUS.THEME" val="template.pptx"/>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333B44-FF7C-4DD4-AB3A-1FC68C05FF35}">
  <ds:schemaRefs>
    <ds:schemaRef ds:uri="http://schemas.microsoft.com/office/2006/metadata/properties"/>
    <ds:schemaRef ds:uri="http://schemas.microsoft.com/office/infopath/2007/PartnerControls"/>
    <ds:schemaRef ds:uri="http://schemas.microsoft.com/sharepoint/v3"/>
    <ds:schemaRef ds:uri="38de0ec0-4312-429b-9ba4-a6f7899b86f2"/>
    <ds:schemaRef ds:uri="21705155-b4ce-4c69-95dc-4fd6cb8c5571"/>
  </ds:schemaRefs>
</ds:datastoreItem>
</file>

<file path=customXml/itemProps2.xml><?xml version="1.0" encoding="utf-8"?>
<ds:datastoreItem xmlns:ds="http://schemas.openxmlformats.org/officeDocument/2006/customXml" ds:itemID="{31DED828-D6B6-42DA-8DEE-DE8638CBB0B2}">
  <ds:schemaRefs>
    <ds:schemaRef ds:uri="http://schemas.microsoft.com/sharepoint/v3/contenttype/forms"/>
  </ds:schemaRefs>
</ds:datastoreItem>
</file>

<file path=customXml/itemProps3.xml><?xml version="1.0" encoding="utf-8"?>
<ds:datastoreItem xmlns:ds="http://schemas.openxmlformats.org/officeDocument/2006/customXml" ds:itemID="{4AE86BAD-86C6-47EA-A0F9-642802C2FE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1705155-b4ce-4c69-95dc-4fd6cb8c5571"/>
    <ds:schemaRef ds:uri="38de0ec0-4312-429b-9ba4-a6f7899b86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1570</TotalTime>
  <Words>353</Words>
  <PresentationFormat>Custom</PresentationFormat>
  <Paragraphs>66</Paragraphs>
  <Slides>10</Slides>
  <Notes>1</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Concourse</vt:lpstr>
      <vt:lpstr>Office Theme</vt:lpstr>
      <vt:lpstr>Technology Hackathon </vt:lpstr>
      <vt:lpstr>Human resources slide 2</vt:lpstr>
      <vt:lpstr>Problem Statement</vt:lpstr>
      <vt:lpstr>Solution Overview</vt:lpstr>
      <vt:lpstr>Slide 5</vt:lpstr>
      <vt:lpstr>Slide 6</vt:lpstr>
      <vt:lpstr>Slide 7</vt:lpstr>
      <vt:lpstr>Slide 8</vt:lpstr>
      <vt:lpstr>Demo</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Budgeting</dc:title>
  <dc:creator>Jayaprakash</dc:creator>
  <cp:lastModifiedBy>Jayaprakash.mahankali@outlook.com</cp:lastModifiedBy>
  <cp:revision>61</cp:revision>
  <dcterms:modified xsi:type="dcterms:W3CDTF">2025-03-26T12:48:43Z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0x0101001867FBBEFD40724CA20725D6B3094130</vt:lpwstr>
  </property>
  <property fmtid="{D5CDD505-2E9C-101B-9397-08002B2CF9AE}" pid="3" name="MediaServiceImageTags">
    <vt:lpwstr/>
  </property>
</Properties>
</file>