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Email Classification &amp;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Step-by-Step Execution &amp; Flow Diagram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9: Process All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Iterates through .eml files in directory</a:t>
            </a:r>
          </a:p>
          <a:p>
            <a:r>
              <a:t>• Processes each email and stores structured data</a:t>
            </a:r>
          </a:p>
          <a:p>
            <a:r>
              <a:t>• Saves results in JSON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Load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Imports libraries: email, re, pdfplumber, transformers, nltk</a:t>
            </a:r>
          </a:p>
          <a:p>
            <a:r>
              <a:t>• Downloads NLTK data</a:t>
            </a:r>
          </a:p>
          <a:p>
            <a:r>
              <a:t>• Initializes AI models: BART (Zero-shot classification) &amp; MiniLM (Embedding)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Define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Defines Request Types (e.g., Adjustment, Fee Payment)</a:t>
            </a:r>
          </a:p>
          <a:p>
            <a:r>
              <a:t>• Defines Sub-Request Types (e.g., Ongoing Fee under Fee Payment)</a:t>
            </a:r>
          </a:p>
          <a:p>
            <a:r>
              <a:t>• Sets field configurations and team routing rules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Parse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Opens .eml file</a:t>
            </a:r>
          </a:p>
          <a:p>
            <a:r>
              <a:t>• Extracts Subject, Body, Attachments</a:t>
            </a:r>
          </a:p>
          <a:p>
            <a:r>
              <a:t>• Returns extracted email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Classify Request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AI model for classification</a:t>
            </a:r>
          </a:p>
          <a:p>
            <a:r>
              <a:t>• Example: 'Please process an Ongoing Fee payment of $5000' → Fee Payment (95% confidence)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Classify Sub-Request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Further classification if request has sub-types</a:t>
            </a:r>
          </a:p>
          <a:p>
            <a:r>
              <a:t>• Example: 'Ongoing Fee payment of $5000' → Ongoing Fee (92% confidence)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Extract Required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Extracts key details (amount, deal name, expiration date)</a:t>
            </a:r>
          </a:p>
          <a:p>
            <a:r>
              <a:t>• Uses regex patterns for extraction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Detect Duplicate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Checks if email matches previously processed requests</a:t>
            </a:r>
          </a:p>
          <a:p>
            <a:r>
              <a:t>• Flags duplicate emails in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Assign Team Based 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Assigns requests to predefined teams based on request type</a:t>
            </a:r>
          </a:p>
          <a:p>
            <a:r>
              <a:t>• Example: Fee Payment → Ongoing Fee → Team 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