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14630400" cy="8229600"/>
  <p:notesSz cx="8229600" cy="14630400"/>
  <p:embeddedFontLst>
    <p:embeddedFont>
      <p:font typeface="Lato" panose="020F0502020204030203" pitchFamily="34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6" d="100"/>
          <a:sy n="76" d="100"/>
        </p:scale>
        <p:origin x="33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43055E-5C9C-4045-99DE-347A591FD27F}" type="doc">
      <dgm:prSet loTypeId="urn:microsoft.com/office/officeart/2011/layout/ConvergingText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0D22213E-D685-4CB8-9284-405ACE3C6D0B}">
      <dgm:prSet phldrT="[Text]"/>
      <dgm:spPr/>
      <dgm:t>
        <a:bodyPr/>
        <a:lstStyle/>
        <a:p>
          <a:r>
            <a:rPr lang="en-IN" dirty="0"/>
            <a:t>Gemini</a:t>
          </a:r>
        </a:p>
      </dgm:t>
    </dgm:pt>
    <dgm:pt modelId="{0FF5CFD6-CED1-4202-9FC9-0D647C5D8CEC}" type="parTrans" cxnId="{46BD6D79-6F00-4410-9C59-5D11A0693856}">
      <dgm:prSet/>
      <dgm:spPr/>
      <dgm:t>
        <a:bodyPr/>
        <a:lstStyle/>
        <a:p>
          <a:endParaRPr lang="en-IN"/>
        </a:p>
      </dgm:t>
    </dgm:pt>
    <dgm:pt modelId="{A761DB7A-2404-4278-B341-300951CA870A}" type="sibTrans" cxnId="{46BD6D79-6F00-4410-9C59-5D11A0693856}">
      <dgm:prSet/>
      <dgm:spPr/>
      <dgm:t>
        <a:bodyPr/>
        <a:lstStyle/>
        <a:p>
          <a:endParaRPr lang="en-IN"/>
        </a:p>
      </dgm:t>
    </dgm:pt>
    <dgm:pt modelId="{6C60E5B4-5A5A-452A-A8C3-74010131C185}">
      <dgm:prSet phldrT="[Text]"/>
      <dgm:spPr/>
      <dgm:t>
        <a:bodyPr/>
        <a:lstStyle/>
        <a:p>
          <a:r>
            <a:rPr lang="en-IN" dirty="0"/>
            <a:t>Email</a:t>
          </a:r>
        </a:p>
      </dgm:t>
    </dgm:pt>
    <dgm:pt modelId="{49F4D668-215F-40F5-8D33-05C30312097E}" type="parTrans" cxnId="{70CB61D2-5344-4321-9F69-8F8FA4A69496}">
      <dgm:prSet/>
      <dgm:spPr/>
      <dgm:t>
        <a:bodyPr/>
        <a:lstStyle/>
        <a:p>
          <a:endParaRPr lang="en-IN"/>
        </a:p>
      </dgm:t>
    </dgm:pt>
    <dgm:pt modelId="{D440B46E-916E-4A24-BF3B-2740F581F649}" type="sibTrans" cxnId="{70CB61D2-5344-4321-9F69-8F8FA4A69496}">
      <dgm:prSet/>
      <dgm:spPr/>
      <dgm:t>
        <a:bodyPr/>
        <a:lstStyle/>
        <a:p>
          <a:endParaRPr lang="en-IN"/>
        </a:p>
      </dgm:t>
    </dgm:pt>
    <dgm:pt modelId="{6DCF7A54-EB56-4A1C-9052-CDA710766F79}">
      <dgm:prSet phldrT="[Text]"/>
      <dgm:spPr/>
      <dgm:t>
        <a:bodyPr/>
        <a:lstStyle/>
        <a:p>
          <a:r>
            <a:rPr lang="en-IN" dirty="0"/>
            <a:t>Cloud Function</a:t>
          </a:r>
        </a:p>
      </dgm:t>
    </dgm:pt>
    <dgm:pt modelId="{D1E18978-085D-4B61-AA42-E392CA25840E}" type="parTrans" cxnId="{5A1E9882-763E-4CAD-974E-CAB0F8321154}">
      <dgm:prSet/>
      <dgm:spPr/>
      <dgm:t>
        <a:bodyPr/>
        <a:lstStyle/>
        <a:p>
          <a:endParaRPr lang="en-IN"/>
        </a:p>
      </dgm:t>
    </dgm:pt>
    <dgm:pt modelId="{243AAF8E-231F-41BA-B9BC-CA04E2D931D7}" type="sibTrans" cxnId="{5A1E9882-763E-4CAD-974E-CAB0F8321154}">
      <dgm:prSet/>
      <dgm:spPr/>
      <dgm:t>
        <a:bodyPr/>
        <a:lstStyle/>
        <a:p>
          <a:endParaRPr lang="en-IN"/>
        </a:p>
      </dgm:t>
    </dgm:pt>
    <dgm:pt modelId="{D9EC76BC-010E-4E58-A63C-E89CA0BDAEE4}">
      <dgm:prSet phldrT="[Text]"/>
      <dgm:spPr/>
      <dgm:t>
        <a:bodyPr/>
        <a:lstStyle/>
        <a:p>
          <a:r>
            <a:rPr lang="en-IN" dirty="0"/>
            <a:t>Request Type Configuration (Fixed)</a:t>
          </a:r>
        </a:p>
      </dgm:t>
    </dgm:pt>
    <dgm:pt modelId="{BF02472E-964C-40FF-A8B2-76DE0A56F99B}" type="parTrans" cxnId="{853C353B-AC85-4589-9B1F-558F39A6AA5A}">
      <dgm:prSet/>
      <dgm:spPr/>
      <dgm:t>
        <a:bodyPr/>
        <a:lstStyle/>
        <a:p>
          <a:endParaRPr lang="en-IN"/>
        </a:p>
      </dgm:t>
    </dgm:pt>
    <dgm:pt modelId="{C0F1689F-1494-4105-9FB5-69BC28E4533A}" type="sibTrans" cxnId="{853C353B-AC85-4589-9B1F-558F39A6AA5A}">
      <dgm:prSet/>
      <dgm:spPr/>
      <dgm:t>
        <a:bodyPr/>
        <a:lstStyle/>
        <a:p>
          <a:endParaRPr lang="en-IN"/>
        </a:p>
      </dgm:t>
    </dgm:pt>
    <dgm:pt modelId="{60542556-D42E-45A5-A558-11F034B7C652}" type="pres">
      <dgm:prSet presAssocID="{2A43055E-5C9C-4045-99DE-347A591FD27F}" presName="Name0" presStyleCnt="0">
        <dgm:presLayoutVars>
          <dgm:chMax/>
          <dgm:chPref val="1"/>
          <dgm:dir/>
          <dgm:animOne val="branch"/>
          <dgm:animLvl val="lvl"/>
          <dgm:resizeHandles/>
        </dgm:presLayoutVars>
      </dgm:prSet>
      <dgm:spPr/>
    </dgm:pt>
    <dgm:pt modelId="{C173A83F-B6BF-4118-B6C6-0173517539C4}" type="pres">
      <dgm:prSet presAssocID="{0D22213E-D685-4CB8-9284-405ACE3C6D0B}" presName="composite" presStyleCnt="0"/>
      <dgm:spPr/>
    </dgm:pt>
    <dgm:pt modelId="{D3EBF980-6D9D-4D69-A307-A6692DE23F8F}" type="pres">
      <dgm:prSet presAssocID="{0D22213E-D685-4CB8-9284-405ACE3C6D0B}" presName="ParentAccent1" presStyleLbl="alignNode1" presStyleIdx="0" presStyleCnt="34"/>
      <dgm:spPr/>
    </dgm:pt>
    <dgm:pt modelId="{B05DA0EF-ED33-4397-86B8-343CAF897002}" type="pres">
      <dgm:prSet presAssocID="{0D22213E-D685-4CB8-9284-405ACE3C6D0B}" presName="ParentAccent2" presStyleLbl="alignNode1" presStyleIdx="1" presStyleCnt="34"/>
      <dgm:spPr/>
    </dgm:pt>
    <dgm:pt modelId="{A107E633-43D5-4D54-AB00-2722BE9740E4}" type="pres">
      <dgm:prSet presAssocID="{0D22213E-D685-4CB8-9284-405ACE3C6D0B}" presName="ParentAccent3" presStyleLbl="alignNode1" presStyleIdx="2" presStyleCnt="34"/>
      <dgm:spPr/>
    </dgm:pt>
    <dgm:pt modelId="{F2728E75-3320-4877-A237-48865086C5BE}" type="pres">
      <dgm:prSet presAssocID="{0D22213E-D685-4CB8-9284-405ACE3C6D0B}" presName="ParentAccent4" presStyleLbl="alignNode1" presStyleIdx="3" presStyleCnt="34"/>
      <dgm:spPr/>
    </dgm:pt>
    <dgm:pt modelId="{A9B8AD76-0790-44C8-A102-716225E5423B}" type="pres">
      <dgm:prSet presAssocID="{0D22213E-D685-4CB8-9284-405ACE3C6D0B}" presName="ParentAccent5" presStyleLbl="alignNode1" presStyleIdx="4" presStyleCnt="34"/>
      <dgm:spPr/>
    </dgm:pt>
    <dgm:pt modelId="{183C6D13-72C1-45A4-B23E-20B8EBDA2A19}" type="pres">
      <dgm:prSet presAssocID="{0D22213E-D685-4CB8-9284-405ACE3C6D0B}" presName="ParentAccent6" presStyleLbl="alignNode1" presStyleIdx="5" presStyleCnt="34"/>
      <dgm:spPr/>
    </dgm:pt>
    <dgm:pt modelId="{26088E71-7DF6-400C-AD8F-3016E63BBF2D}" type="pres">
      <dgm:prSet presAssocID="{0D22213E-D685-4CB8-9284-405ACE3C6D0B}" presName="ParentAccent7" presStyleLbl="alignNode1" presStyleIdx="6" presStyleCnt="34"/>
      <dgm:spPr/>
    </dgm:pt>
    <dgm:pt modelId="{997CF91A-74E3-4B4B-9A47-8F121DA59A8E}" type="pres">
      <dgm:prSet presAssocID="{0D22213E-D685-4CB8-9284-405ACE3C6D0B}" presName="ParentAccent8" presStyleLbl="alignNode1" presStyleIdx="7" presStyleCnt="34"/>
      <dgm:spPr/>
    </dgm:pt>
    <dgm:pt modelId="{7E89ADEA-ADE2-4B5D-80B1-D99BA85B2570}" type="pres">
      <dgm:prSet presAssocID="{0D22213E-D685-4CB8-9284-405ACE3C6D0B}" presName="ParentAccent9" presStyleLbl="alignNode1" presStyleIdx="8" presStyleCnt="34"/>
      <dgm:spPr/>
    </dgm:pt>
    <dgm:pt modelId="{E0572926-42B2-488B-9580-3E4C1EB19B7F}" type="pres">
      <dgm:prSet presAssocID="{0D22213E-D685-4CB8-9284-405ACE3C6D0B}" presName="ParentAccent10" presStyleLbl="alignNode1" presStyleIdx="9" presStyleCnt="34"/>
      <dgm:spPr/>
    </dgm:pt>
    <dgm:pt modelId="{8F92F180-A36A-499F-BBFB-AA50FB390132}" type="pres">
      <dgm:prSet presAssocID="{0D22213E-D685-4CB8-9284-405ACE3C6D0B}" presName="Parent" presStyleLbl="alignNode1" presStyleIdx="10" presStyleCnt="34">
        <dgm:presLayoutVars>
          <dgm:chMax val="5"/>
          <dgm:chPref val="3"/>
          <dgm:bulletEnabled val="1"/>
        </dgm:presLayoutVars>
      </dgm:prSet>
      <dgm:spPr/>
    </dgm:pt>
    <dgm:pt modelId="{15562201-52BC-4B58-AA14-090DFD6860B8}" type="pres">
      <dgm:prSet presAssocID="{6C60E5B4-5A5A-452A-A8C3-74010131C185}" presName="Child1Accent1" presStyleLbl="alignNode1" presStyleIdx="11" presStyleCnt="34"/>
      <dgm:spPr/>
    </dgm:pt>
    <dgm:pt modelId="{99FD7799-AB72-4302-B589-5D9CA47B4D50}" type="pres">
      <dgm:prSet presAssocID="{6C60E5B4-5A5A-452A-A8C3-74010131C185}" presName="Child1Accent2" presStyleLbl="alignNode1" presStyleIdx="12" presStyleCnt="34"/>
      <dgm:spPr/>
    </dgm:pt>
    <dgm:pt modelId="{E4FD62E4-2A51-4536-B94D-F514C6750B31}" type="pres">
      <dgm:prSet presAssocID="{6C60E5B4-5A5A-452A-A8C3-74010131C185}" presName="Child1Accent3" presStyleLbl="alignNode1" presStyleIdx="13" presStyleCnt="34"/>
      <dgm:spPr/>
    </dgm:pt>
    <dgm:pt modelId="{63CEF1A8-099C-41B5-8319-4113B1C2BE14}" type="pres">
      <dgm:prSet presAssocID="{6C60E5B4-5A5A-452A-A8C3-74010131C185}" presName="Child1Accent4" presStyleLbl="alignNode1" presStyleIdx="14" presStyleCnt="34"/>
      <dgm:spPr/>
    </dgm:pt>
    <dgm:pt modelId="{B911C073-F04B-41E4-9908-49C566E93A81}" type="pres">
      <dgm:prSet presAssocID="{6C60E5B4-5A5A-452A-A8C3-74010131C185}" presName="Child1Accent5" presStyleLbl="alignNode1" presStyleIdx="15" presStyleCnt="34"/>
      <dgm:spPr/>
    </dgm:pt>
    <dgm:pt modelId="{B7F03ADB-3FFA-468F-8F5B-74A048EAA986}" type="pres">
      <dgm:prSet presAssocID="{6C60E5B4-5A5A-452A-A8C3-74010131C185}" presName="Child1Accent6" presStyleLbl="alignNode1" presStyleIdx="16" presStyleCnt="34"/>
      <dgm:spPr/>
    </dgm:pt>
    <dgm:pt modelId="{8054B884-93C8-4E36-B426-A35DDB87D946}" type="pres">
      <dgm:prSet presAssocID="{6C60E5B4-5A5A-452A-A8C3-74010131C185}" presName="Child1Accent7" presStyleLbl="alignNode1" presStyleIdx="17" presStyleCnt="34"/>
      <dgm:spPr/>
    </dgm:pt>
    <dgm:pt modelId="{0022FD8F-87A9-4D2B-B33D-60839308E0D9}" type="pres">
      <dgm:prSet presAssocID="{6C60E5B4-5A5A-452A-A8C3-74010131C185}" presName="Child1Accent8" presStyleLbl="alignNode1" presStyleIdx="18" presStyleCnt="34"/>
      <dgm:spPr/>
    </dgm:pt>
    <dgm:pt modelId="{61259062-377B-412F-A997-15EBB79B352C}" type="pres">
      <dgm:prSet presAssocID="{6C60E5B4-5A5A-452A-A8C3-74010131C185}" presName="Child1Accent9" presStyleLbl="alignNode1" presStyleIdx="19" presStyleCnt="34"/>
      <dgm:spPr/>
    </dgm:pt>
    <dgm:pt modelId="{AC2D0A11-D93A-4D5F-9291-5A2FB9123128}" type="pres">
      <dgm:prSet presAssocID="{6C60E5B4-5A5A-452A-A8C3-74010131C185}" presName="Child1" presStyleLbl="revTx" presStyleIdx="0" presStyleCnt="3">
        <dgm:presLayoutVars>
          <dgm:chMax/>
          <dgm:chPref val="0"/>
          <dgm:bulletEnabled val="1"/>
        </dgm:presLayoutVars>
      </dgm:prSet>
      <dgm:spPr/>
    </dgm:pt>
    <dgm:pt modelId="{82FC235C-66AB-405A-88C7-5560B98275FD}" type="pres">
      <dgm:prSet presAssocID="{6DCF7A54-EB56-4A1C-9052-CDA710766F79}" presName="Child2Accent1" presStyleLbl="alignNode1" presStyleIdx="20" presStyleCnt="34"/>
      <dgm:spPr/>
    </dgm:pt>
    <dgm:pt modelId="{47218CD0-42C7-4CE7-B5A6-BCB50DC09C55}" type="pres">
      <dgm:prSet presAssocID="{6DCF7A54-EB56-4A1C-9052-CDA710766F79}" presName="Child2Accent2" presStyleLbl="alignNode1" presStyleIdx="21" presStyleCnt="34"/>
      <dgm:spPr/>
    </dgm:pt>
    <dgm:pt modelId="{46CC77FA-2BB7-4301-B3B3-60D6052A36D1}" type="pres">
      <dgm:prSet presAssocID="{6DCF7A54-EB56-4A1C-9052-CDA710766F79}" presName="Child2Accent3" presStyleLbl="alignNode1" presStyleIdx="22" presStyleCnt="34"/>
      <dgm:spPr/>
    </dgm:pt>
    <dgm:pt modelId="{6B94F927-84F4-4537-84DE-3C0196DC6953}" type="pres">
      <dgm:prSet presAssocID="{6DCF7A54-EB56-4A1C-9052-CDA710766F79}" presName="Child2Accent4" presStyleLbl="alignNode1" presStyleIdx="23" presStyleCnt="34"/>
      <dgm:spPr/>
    </dgm:pt>
    <dgm:pt modelId="{159AE894-3CEA-4182-8915-1F6586539420}" type="pres">
      <dgm:prSet presAssocID="{6DCF7A54-EB56-4A1C-9052-CDA710766F79}" presName="Child2Accent5" presStyleLbl="alignNode1" presStyleIdx="24" presStyleCnt="34"/>
      <dgm:spPr/>
    </dgm:pt>
    <dgm:pt modelId="{9E7FB175-554B-4EA4-A06D-4E46C50607C2}" type="pres">
      <dgm:prSet presAssocID="{6DCF7A54-EB56-4A1C-9052-CDA710766F79}" presName="Child2Accent6" presStyleLbl="alignNode1" presStyleIdx="25" presStyleCnt="34"/>
      <dgm:spPr/>
    </dgm:pt>
    <dgm:pt modelId="{B5423346-EA94-4901-B867-974BB73CA0E3}" type="pres">
      <dgm:prSet presAssocID="{6DCF7A54-EB56-4A1C-9052-CDA710766F79}" presName="Child2Accent7" presStyleLbl="alignNode1" presStyleIdx="26" presStyleCnt="34"/>
      <dgm:spPr/>
    </dgm:pt>
    <dgm:pt modelId="{05ABA0D0-814C-4533-A54D-22560FAE7DAF}" type="pres">
      <dgm:prSet presAssocID="{6DCF7A54-EB56-4A1C-9052-CDA710766F79}" presName="Child2" presStyleLbl="revTx" presStyleIdx="1" presStyleCnt="3">
        <dgm:presLayoutVars>
          <dgm:chMax/>
          <dgm:chPref val="0"/>
          <dgm:bulletEnabled val="1"/>
        </dgm:presLayoutVars>
      </dgm:prSet>
      <dgm:spPr/>
    </dgm:pt>
    <dgm:pt modelId="{4068AFA5-31F5-4BF2-980A-E6D95E9E80D1}" type="pres">
      <dgm:prSet presAssocID="{D9EC76BC-010E-4E58-A63C-E89CA0BDAEE4}" presName="Child3Accent1" presStyleLbl="alignNode1" presStyleIdx="27" presStyleCnt="34"/>
      <dgm:spPr/>
    </dgm:pt>
    <dgm:pt modelId="{37055555-0657-4F35-B219-51D657975A80}" type="pres">
      <dgm:prSet presAssocID="{D9EC76BC-010E-4E58-A63C-E89CA0BDAEE4}" presName="Child3Accent2" presStyleLbl="alignNode1" presStyleIdx="28" presStyleCnt="34"/>
      <dgm:spPr/>
    </dgm:pt>
    <dgm:pt modelId="{166E2CCF-FEB1-49D6-83AF-3973E2EA839B}" type="pres">
      <dgm:prSet presAssocID="{D9EC76BC-010E-4E58-A63C-E89CA0BDAEE4}" presName="Child3Accent3" presStyleLbl="alignNode1" presStyleIdx="29" presStyleCnt="34"/>
      <dgm:spPr/>
    </dgm:pt>
    <dgm:pt modelId="{7299BDC0-80FD-49EA-9F13-EDBA14E5C63E}" type="pres">
      <dgm:prSet presAssocID="{D9EC76BC-010E-4E58-A63C-E89CA0BDAEE4}" presName="Child3Accent4" presStyleLbl="alignNode1" presStyleIdx="30" presStyleCnt="34"/>
      <dgm:spPr/>
    </dgm:pt>
    <dgm:pt modelId="{ED7CDA69-43CF-452A-8C55-A3C5B09356EB}" type="pres">
      <dgm:prSet presAssocID="{D9EC76BC-010E-4E58-A63C-E89CA0BDAEE4}" presName="Child3Accent5" presStyleLbl="alignNode1" presStyleIdx="31" presStyleCnt="34"/>
      <dgm:spPr/>
    </dgm:pt>
    <dgm:pt modelId="{A1F40C65-6DC2-4AD8-ADD6-BF6A947B7DDF}" type="pres">
      <dgm:prSet presAssocID="{D9EC76BC-010E-4E58-A63C-E89CA0BDAEE4}" presName="Child3Accent6" presStyleLbl="alignNode1" presStyleIdx="32" presStyleCnt="34"/>
      <dgm:spPr/>
    </dgm:pt>
    <dgm:pt modelId="{4377C246-9FA2-4534-8915-B7A19624FCDB}" type="pres">
      <dgm:prSet presAssocID="{D9EC76BC-010E-4E58-A63C-E89CA0BDAEE4}" presName="Child3Accent7" presStyleLbl="alignNode1" presStyleIdx="33" presStyleCnt="34"/>
      <dgm:spPr/>
    </dgm:pt>
    <dgm:pt modelId="{F4173BD1-6B29-4B24-AE63-FFACAC25478D}" type="pres">
      <dgm:prSet presAssocID="{D9EC76BC-010E-4E58-A63C-E89CA0BDAEE4}" presName="Child3" presStyleLbl="revTx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853C353B-AC85-4589-9B1F-558F39A6AA5A}" srcId="{0D22213E-D685-4CB8-9284-405ACE3C6D0B}" destId="{D9EC76BC-010E-4E58-A63C-E89CA0BDAEE4}" srcOrd="2" destOrd="0" parTransId="{BF02472E-964C-40FF-A8B2-76DE0A56F99B}" sibTransId="{C0F1689F-1494-4105-9FB5-69BC28E4533A}"/>
    <dgm:cxn modelId="{06E75C3E-6AF7-4ECE-8E20-71C46FA8A77F}" type="presOf" srcId="{0D22213E-D685-4CB8-9284-405ACE3C6D0B}" destId="{8F92F180-A36A-499F-BBFB-AA50FB390132}" srcOrd="0" destOrd="0" presId="urn:microsoft.com/office/officeart/2011/layout/ConvergingText"/>
    <dgm:cxn modelId="{8CB6BF61-0692-41DA-9A3F-277DE8489BB4}" type="presOf" srcId="{6C60E5B4-5A5A-452A-A8C3-74010131C185}" destId="{AC2D0A11-D93A-4D5F-9291-5A2FB9123128}" srcOrd="0" destOrd="0" presId="urn:microsoft.com/office/officeart/2011/layout/ConvergingText"/>
    <dgm:cxn modelId="{46BD6D79-6F00-4410-9C59-5D11A0693856}" srcId="{2A43055E-5C9C-4045-99DE-347A591FD27F}" destId="{0D22213E-D685-4CB8-9284-405ACE3C6D0B}" srcOrd="0" destOrd="0" parTransId="{0FF5CFD6-CED1-4202-9FC9-0D647C5D8CEC}" sibTransId="{A761DB7A-2404-4278-B341-300951CA870A}"/>
    <dgm:cxn modelId="{5A1E9882-763E-4CAD-974E-CAB0F8321154}" srcId="{0D22213E-D685-4CB8-9284-405ACE3C6D0B}" destId="{6DCF7A54-EB56-4A1C-9052-CDA710766F79}" srcOrd="1" destOrd="0" parTransId="{D1E18978-085D-4B61-AA42-E392CA25840E}" sibTransId="{243AAF8E-231F-41BA-B9BC-CA04E2D931D7}"/>
    <dgm:cxn modelId="{C3A7DCC3-CC0A-4193-A544-A037E273E855}" type="presOf" srcId="{D9EC76BC-010E-4E58-A63C-E89CA0BDAEE4}" destId="{F4173BD1-6B29-4B24-AE63-FFACAC25478D}" srcOrd="0" destOrd="0" presId="urn:microsoft.com/office/officeart/2011/layout/ConvergingText"/>
    <dgm:cxn modelId="{70CB61D2-5344-4321-9F69-8F8FA4A69496}" srcId="{0D22213E-D685-4CB8-9284-405ACE3C6D0B}" destId="{6C60E5B4-5A5A-452A-A8C3-74010131C185}" srcOrd="0" destOrd="0" parTransId="{49F4D668-215F-40F5-8D33-05C30312097E}" sibTransId="{D440B46E-916E-4A24-BF3B-2740F581F649}"/>
    <dgm:cxn modelId="{6AE583F2-B402-4B6E-8AA4-DFE550B3AD08}" type="presOf" srcId="{6DCF7A54-EB56-4A1C-9052-CDA710766F79}" destId="{05ABA0D0-814C-4533-A54D-22560FAE7DAF}" srcOrd="0" destOrd="0" presId="urn:microsoft.com/office/officeart/2011/layout/ConvergingText"/>
    <dgm:cxn modelId="{98810AFB-15B6-48D3-872E-06187D0C37DC}" type="presOf" srcId="{2A43055E-5C9C-4045-99DE-347A591FD27F}" destId="{60542556-D42E-45A5-A558-11F034B7C652}" srcOrd="0" destOrd="0" presId="urn:microsoft.com/office/officeart/2011/layout/ConvergingText"/>
    <dgm:cxn modelId="{7C828295-85D5-402F-9EFC-5A62A56F0892}" type="presParOf" srcId="{60542556-D42E-45A5-A558-11F034B7C652}" destId="{C173A83F-B6BF-4118-B6C6-0173517539C4}" srcOrd="0" destOrd="0" presId="urn:microsoft.com/office/officeart/2011/layout/ConvergingText"/>
    <dgm:cxn modelId="{055ECE38-DEFD-43DC-8516-726B702B7579}" type="presParOf" srcId="{C173A83F-B6BF-4118-B6C6-0173517539C4}" destId="{D3EBF980-6D9D-4D69-A307-A6692DE23F8F}" srcOrd="0" destOrd="0" presId="urn:microsoft.com/office/officeart/2011/layout/ConvergingText"/>
    <dgm:cxn modelId="{C2A94A16-EEC0-42C6-9277-300CE68EA14D}" type="presParOf" srcId="{C173A83F-B6BF-4118-B6C6-0173517539C4}" destId="{B05DA0EF-ED33-4397-86B8-343CAF897002}" srcOrd="1" destOrd="0" presId="urn:microsoft.com/office/officeart/2011/layout/ConvergingText"/>
    <dgm:cxn modelId="{DA85BDA8-7655-447C-81C9-A6F449A07020}" type="presParOf" srcId="{C173A83F-B6BF-4118-B6C6-0173517539C4}" destId="{A107E633-43D5-4D54-AB00-2722BE9740E4}" srcOrd="2" destOrd="0" presId="urn:microsoft.com/office/officeart/2011/layout/ConvergingText"/>
    <dgm:cxn modelId="{F4198D77-1CA2-4870-85F6-4C60C85085DD}" type="presParOf" srcId="{C173A83F-B6BF-4118-B6C6-0173517539C4}" destId="{F2728E75-3320-4877-A237-48865086C5BE}" srcOrd="3" destOrd="0" presId="urn:microsoft.com/office/officeart/2011/layout/ConvergingText"/>
    <dgm:cxn modelId="{EDD03642-E7ED-4661-9901-CDA456B92756}" type="presParOf" srcId="{C173A83F-B6BF-4118-B6C6-0173517539C4}" destId="{A9B8AD76-0790-44C8-A102-716225E5423B}" srcOrd="4" destOrd="0" presId="urn:microsoft.com/office/officeart/2011/layout/ConvergingText"/>
    <dgm:cxn modelId="{A10E5508-F763-4A0E-98B0-F37F0A21F3D2}" type="presParOf" srcId="{C173A83F-B6BF-4118-B6C6-0173517539C4}" destId="{183C6D13-72C1-45A4-B23E-20B8EBDA2A19}" srcOrd="5" destOrd="0" presId="urn:microsoft.com/office/officeart/2011/layout/ConvergingText"/>
    <dgm:cxn modelId="{CDE3857B-0623-41AF-9BEC-03A8137FD52B}" type="presParOf" srcId="{C173A83F-B6BF-4118-B6C6-0173517539C4}" destId="{26088E71-7DF6-400C-AD8F-3016E63BBF2D}" srcOrd="6" destOrd="0" presId="urn:microsoft.com/office/officeart/2011/layout/ConvergingText"/>
    <dgm:cxn modelId="{00DC26ED-75A2-41DC-BDC8-AA591CA7CF05}" type="presParOf" srcId="{C173A83F-B6BF-4118-B6C6-0173517539C4}" destId="{997CF91A-74E3-4B4B-9A47-8F121DA59A8E}" srcOrd="7" destOrd="0" presId="urn:microsoft.com/office/officeart/2011/layout/ConvergingText"/>
    <dgm:cxn modelId="{1572F48F-B7C9-4D15-A8E8-EDF1F5C4BAF8}" type="presParOf" srcId="{C173A83F-B6BF-4118-B6C6-0173517539C4}" destId="{7E89ADEA-ADE2-4B5D-80B1-D99BA85B2570}" srcOrd="8" destOrd="0" presId="urn:microsoft.com/office/officeart/2011/layout/ConvergingText"/>
    <dgm:cxn modelId="{658A2A53-878E-445B-92C9-09C2A32EC6F4}" type="presParOf" srcId="{C173A83F-B6BF-4118-B6C6-0173517539C4}" destId="{E0572926-42B2-488B-9580-3E4C1EB19B7F}" srcOrd="9" destOrd="0" presId="urn:microsoft.com/office/officeart/2011/layout/ConvergingText"/>
    <dgm:cxn modelId="{EB0EA7CB-1FE7-467F-B1B2-4003537F4CEC}" type="presParOf" srcId="{C173A83F-B6BF-4118-B6C6-0173517539C4}" destId="{8F92F180-A36A-499F-BBFB-AA50FB390132}" srcOrd="10" destOrd="0" presId="urn:microsoft.com/office/officeart/2011/layout/ConvergingText"/>
    <dgm:cxn modelId="{F518DF4D-40ED-467C-A1F1-3B32AB91EE93}" type="presParOf" srcId="{C173A83F-B6BF-4118-B6C6-0173517539C4}" destId="{15562201-52BC-4B58-AA14-090DFD6860B8}" srcOrd="11" destOrd="0" presId="urn:microsoft.com/office/officeart/2011/layout/ConvergingText"/>
    <dgm:cxn modelId="{0FAC9760-4B5D-4214-9DBF-42581D615970}" type="presParOf" srcId="{C173A83F-B6BF-4118-B6C6-0173517539C4}" destId="{99FD7799-AB72-4302-B589-5D9CA47B4D50}" srcOrd="12" destOrd="0" presId="urn:microsoft.com/office/officeart/2011/layout/ConvergingText"/>
    <dgm:cxn modelId="{CED2ED97-3E93-4C9C-9336-1DB1543BC7B6}" type="presParOf" srcId="{C173A83F-B6BF-4118-B6C6-0173517539C4}" destId="{E4FD62E4-2A51-4536-B94D-F514C6750B31}" srcOrd="13" destOrd="0" presId="urn:microsoft.com/office/officeart/2011/layout/ConvergingText"/>
    <dgm:cxn modelId="{61918788-CD39-4CB7-B6A0-6A8669737861}" type="presParOf" srcId="{C173A83F-B6BF-4118-B6C6-0173517539C4}" destId="{63CEF1A8-099C-41B5-8319-4113B1C2BE14}" srcOrd="14" destOrd="0" presId="urn:microsoft.com/office/officeart/2011/layout/ConvergingText"/>
    <dgm:cxn modelId="{67E11E87-C91A-4420-A6E4-BB014F0B66CB}" type="presParOf" srcId="{C173A83F-B6BF-4118-B6C6-0173517539C4}" destId="{B911C073-F04B-41E4-9908-49C566E93A81}" srcOrd="15" destOrd="0" presId="urn:microsoft.com/office/officeart/2011/layout/ConvergingText"/>
    <dgm:cxn modelId="{BA53AFC8-1124-422F-A067-3B400A889E6E}" type="presParOf" srcId="{C173A83F-B6BF-4118-B6C6-0173517539C4}" destId="{B7F03ADB-3FFA-468F-8F5B-74A048EAA986}" srcOrd="16" destOrd="0" presId="urn:microsoft.com/office/officeart/2011/layout/ConvergingText"/>
    <dgm:cxn modelId="{498513DC-9330-408A-9B18-B8394CD74380}" type="presParOf" srcId="{C173A83F-B6BF-4118-B6C6-0173517539C4}" destId="{8054B884-93C8-4E36-B426-A35DDB87D946}" srcOrd="17" destOrd="0" presId="urn:microsoft.com/office/officeart/2011/layout/ConvergingText"/>
    <dgm:cxn modelId="{94A18F63-8112-455A-8489-C7E416DEC8D2}" type="presParOf" srcId="{C173A83F-B6BF-4118-B6C6-0173517539C4}" destId="{0022FD8F-87A9-4D2B-B33D-60839308E0D9}" srcOrd="18" destOrd="0" presId="urn:microsoft.com/office/officeart/2011/layout/ConvergingText"/>
    <dgm:cxn modelId="{A4D3D367-711F-4852-83FA-2B0565312EEB}" type="presParOf" srcId="{C173A83F-B6BF-4118-B6C6-0173517539C4}" destId="{61259062-377B-412F-A997-15EBB79B352C}" srcOrd="19" destOrd="0" presId="urn:microsoft.com/office/officeart/2011/layout/ConvergingText"/>
    <dgm:cxn modelId="{958479D3-7AB3-43A8-AABD-D559244A337A}" type="presParOf" srcId="{C173A83F-B6BF-4118-B6C6-0173517539C4}" destId="{AC2D0A11-D93A-4D5F-9291-5A2FB9123128}" srcOrd="20" destOrd="0" presId="urn:microsoft.com/office/officeart/2011/layout/ConvergingText"/>
    <dgm:cxn modelId="{180D1A49-4030-4D09-B48B-71F44FDE7B65}" type="presParOf" srcId="{C173A83F-B6BF-4118-B6C6-0173517539C4}" destId="{82FC235C-66AB-405A-88C7-5560B98275FD}" srcOrd="21" destOrd="0" presId="urn:microsoft.com/office/officeart/2011/layout/ConvergingText"/>
    <dgm:cxn modelId="{ABF47FEB-7C67-4D95-8B29-41719FCDD35E}" type="presParOf" srcId="{C173A83F-B6BF-4118-B6C6-0173517539C4}" destId="{47218CD0-42C7-4CE7-B5A6-BCB50DC09C55}" srcOrd="22" destOrd="0" presId="urn:microsoft.com/office/officeart/2011/layout/ConvergingText"/>
    <dgm:cxn modelId="{511C6165-4B47-494F-85ED-9D705DB3048A}" type="presParOf" srcId="{C173A83F-B6BF-4118-B6C6-0173517539C4}" destId="{46CC77FA-2BB7-4301-B3B3-60D6052A36D1}" srcOrd="23" destOrd="0" presId="urn:microsoft.com/office/officeart/2011/layout/ConvergingText"/>
    <dgm:cxn modelId="{1640D8D8-445B-4C60-956F-96B52D305875}" type="presParOf" srcId="{C173A83F-B6BF-4118-B6C6-0173517539C4}" destId="{6B94F927-84F4-4537-84DE-3C0196DC6953}" srcOrd="24" destOrd="0" presId="urn:microsoft.com/office/officeart/2011/layout/ConvergingText"/>
    <dgm:cxn modelId="{4FC73F04-63EF-44FD-B4B9-131251AFDA0A}" type="presParOf" srcId="{C173A83F-B6BF-4118-B6C6-0173517539C4}" destId="{159AE894-3CEA-4182-8915-1F6586539420}" srcOrd="25" destOrd="0" presId="urn:microsoft.com/office/officeart/2011/layout/ConvergingText"/>
    <dgm:cxn modelId="{15EEF05A-4DBB-4E63-9C33-B3710CCFC608}" type="presParOf" srcId="{C173A83F-B6BF-4118-B6C6-0173517539C4}" destId="{9E7FB175-554B-4EA4-A06D-4E46C50607C2}" srcOrd="26" destOrd="0" presId="urn:microsoft.com/office/officeart/2011/layout/ConvergingText"/>
    <dgm:cxn modelId="{7AFA98B4-E92C-47AF-80F7-C3F8CFE7BE8B}" type="presParOf" srcId="{C173A83F-B6BF-4118-B6C6-0173517539C4}" destId="{B5423346-EA94-4901-B867-974BB73CA0E3}" srcOrd="27" destOrd="0" presId="urn:microsoft.com/office/officeart/2011/layout/ConvergingText"/>
    <dgm:cxn modelId="{5DD055CB-E1EB-41FC-9238-57F347387CE4}" type="presParOf" srcId="{C173A83F-B6BF-4118-B6C6-0173517539C4}" destId="{05ABA0D0-814C-4533-A54D-22560FAE7DAF}" srcOrd="28" destOrd="0" presId="urn:microsoft.com/office/officeart/2011/layout/ConvergingText"/>
    <dgm:cxn modelId="{AC6A8100-6265-46F8-9BF3-641418ADB7FA}" type="presParOf" srcId="{C173A83F-B6BF-4118-B6C6-0173517539C4}" destId="{4068AFA5-31F5-4BF2-980A-E6D95E9E80D1}" srcOrd="29" destOrd="0" presId="urn:microsoft.com/office/officeart/2011/layout/ConvergingText"/>
    <dgm:cxn modelId="{8E393769-BD4F-4B74-AAB9-CF5D7B37CB55}" type="presParOf" srcId="{C173A83F-B6BF-4118-B6C6-0173517539C4}" destId="{37055555-0657-4F35-B219-51D657975A80}" srcOrd="30" destOrd="0" presId="urn:microsoft.com/office/officeart/2011/layout/ConvergingText"/>
    <dgm:cxn modelId="{45BCFC46-1E8D-45A2-BF1F-C6C45D1F01C3}" type="presParOf" srcId="{C173A83F-B6BF-4118-B6C6-0173517539C4}" destId="{166E2CCF-FEB1-49D6-83AF-3973E2EA839B}" srcOrd="31" destOrd="0" presId="urn:microsoft.com/office/officeart/2011/layout/ConvergingText"/>
    <dgm:cxn modelId="{65C732B4-CB1D-44DB-817D-6B0308B9BEFF}" type="presParOf" srcId="{C173A83F-B6BF-4118-B6C6-0173517539C4}" destId="{7299BDC0-80FD-49EA-9F13-EDBA14E5C63E}" srcOrd="32" destOrd="0" presId="urn:microsoft.com/office/officeart/2011/layout/ConvergingText"/>
    <dgm:cxn modelId="{20C17259-8CC0-4A53-AD30-127178D9556E}" type="presParOf" srcId="{C173A83F-B6BF-4118-B6C6-0173517539C4}" destId="{ED7CDA69-43CF-452A-8C55-A3C5B09356EB}" srcOrd="33" destOrd="0" presId="urn:microsoft.com/office/officeart/2011/layout/ConvergingText"/>
    <dgm:cxn modelId="{4C8B045B-6485-4A3B-AE98-2B9D056820AE}" type="presParOf" srcId="{C173A83F-B6BF-4118-B6C6-0173517539C4}" destId="{A1F40C65-6DC2-4AD8-ADD6-BF6A947B7DDF}" srcOrd="34" destOrd="0" presId="urn:microsoft.com/office/officeart/2011/layout/ConvergingText"/>
    <dgm:cxn modelId="{12ABA21D-0652-405C-8F6A-2957FB1A0069}" type="presParOf" srcId="{C173A83F-B6BF-4118-B6C6-0173517539C4}" destId="{4377C246-9FA2-4534-8915-B7A19624FCDB}" srcOrd="35" destOrd="0" presId="urn:microsoft.com/office/officeart/2011/layout/ConvergingText"/>
    <dgm:cxn modelId="{DF296609-DEA3-4124-B4DD-824D51812668}" type="presParOf" srcId="{C173A83F-B6BF-4118-B6C6-0173517539C4}" destId="{F4173BD1-6B29-4B24-AE63-FFACAC25478D}" srcOrd="36" destOrd="0" presId="urn:microsoft.com/office/officeart/2011/layout/ConvergingTex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BF980-6D9D-4D69-A307-A6692DE23F8F}">
      <dsp:nvSpPr>
        <dsp:cNvPr id="0" name=""/>
        <dsp:cNvSpPr/>
      </dsp:nvSpPr>
      <dsp:spPr>
        <a:xfrm>
          <a:off x="9473671" y="3486465"/>
          <a:ext cx="279928" cy="2799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DA0EF-ED33-4397-86B8-343CAF897002}">
      <dsp:nvSpPr>
        <dsp:cNvPr id="0" name=""/>
        <dsp:cNvSpPr/>
      </dsp:nvSpPr>
      <dsp:spPr>
        <a:xfrm>
          <a:off x="8960632" y="3486465"/>
          <a:ext cx="279928" cy="279923"/>
        </a:xfrm>
        <a:prstGeom prst="ellipse">
          <a:avLst/>
        </a:prstGeom>
        <a:solidFill>
          <a:schemeClr val="accent4">
            <a:hueOff val="296997"/>
            <a:satOff val="-1236"/>
            <a:lumOff val="291"/>
            <a:alphaOff val="0"/>
          </a:schemeClr>
        </a:solidFill>
        <a:ln w="12700" cap="flat" cmpd="sng" algn="ctr">
          <a:solidFill>
            <a:schemeClr val="accent4">
              <a:hueOff val="296997"/>
              <a:satOff val="-1236"/>
              <a:lumOff val="2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7E633-43D5-4D54-AB00-2722BE9740E4}">
      <dsp:nvSpPr>
        <dsp:cNvPr id="0" name=""/>
        <dsp:cNvSpPr/>
      </dsp:nvSpPr>
      <dsp:spPr>
        <a:xfrm>
          <a:off x="8447592" y="3486465"/>
          <a:ext cx="279928" cy="279923"/>
        </a:xfrm>
        <a:prstGeom prst="ellipse">
          <a:avLst/>
        </a:prstGeom>
        <a:solidFill>
          <a:schemeClr val="accent4">
            <a:hueOff val="593993"/>
            <a:satOff val="-2471"/>
            <a:lumOff val="582"/>
            <a:alphaOff val="0"/>
          </a:schemeClr>
        </a:solidFill>
        <a:ln w="12700" cap="flat" cmpd="sng" algn="ctr">
          <a:solidFill>
            <a:schemeClr val="accent4">
              <a:hueOff val="593993"/>
              <a:satOff val="-2471"/>
              <a:lumOff val="5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28E75-3320-4877-A237-48865086C5BE}">
      <dsp:nvSpPr>
        <dsp:cNvPr id="0" name=""/>
        <dsp:cNvSpPr/>
      </dsp:nvSpPr>
      <dsp:spPr>
        <a:xfrm>
          <a:off x="7935528" y="3486465"/>
          <a:ext cx="279928" cy="279923"/>
        </a:xfrm>
        <a:prstGeom prst="ellipse">
          <a:avLst/>
        </a:prstGeom>
        <a:solidFill>
          <a:schemeClr val="accent4">
            <a:hueOff val="890990"/>
            <a:satOff val="-3707"/>
            <a:lumOff val="873"/>
            <a:alphaOff val="0"/>
          </a:schemeClr>
        </a:solidFill>
        <a:ln w="12700" cap="flat" cmpd="sng" algn="ctr">
          <a:solidFill>
            <a:schemeClr val="accent4">
              <a:hueOff val="890990"/>
              <a:satOff val="-3707"/>
              <a:lumOff val="87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8AD76-0790-44C8-A102-716225E5423B}">
      <dsp:nvSpPr>
        <dsp:cNvPr id="0" name=""/>
        <dsp:cNvSpPr/>
      </dsp:nvSpPr>
      <dsp:spPr>
        <a:xfrm>
          <a:off x="7422489" y="3486465"/>
          <a:ext cx="279928" cy="279923"/>
        </a:xfrm>
        <a:prstGeom prst="ellipse">
          <a:avLst/>
        </a:prstGeom>
        <a:solidFill>
          <a:schemeClr val="accent4">
            <a:hueOff val="1187987"/>
            <a:satOff val="-4943"/>
            <a:lumOff val="1165"/>
            <a:alphaOff val="0"/>
          </a:schemeClr>
        </a:solidFill>
        <a:ln w="12700" cap="flat" cmpd="sng" algn="ctr">
          <a:solidFill>
            <a:schemeClr val="accent4">
              <a:hueOff val="1187987"/>
              <a:satOff val="-4943"/>
              <a:lumOff val="11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C6D13-72C1-45A4-B23E-20B8EBDA2A19}">
      <dsp:nvSpPr>
        <dsp:cNvPr id="0" name=""/>
        <dsp:cNvSpPr/>
      </dsp:nvSpPr>
      <dsp:spPr>
        <a:xfrm>
          <a:off x="6629521" y="3346503"/>
          <a:ext cx="559856" cy="560308"/>
        </a:xfrm>
        <a:prstGeom prst="ellipse">
          <a:avLst/>
        </a:prstGeom>
        <a:solidFill>
          <a:schemeClr val="accent4">
            <a:hueOff val="1484983"/>
            <a:satOff val="-6178"/>
            <a:lumOff val="1456"/>
            <a:alphaOff val="0"/>
          </a:schemeClr>
        </a:solidFill>
        <a:ln w="12700" cap="flat" cmpd="sng" algn="ctr">
          <a:solidFill>
            <a:schemeClr val="accent4">
              <a:hueOff val="1484983"/>
              <a:satOff val="-6178"/>
              <a:lumOff val="14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88E71-7DF6-400C-AD8F-3016E63BBF2D}">
      <dsp:nvSpPr>
        <dsp:cNvPr id="0" name=""/>
        <dsp:cNvSpPr/>
      </dsp:nvSpPr>
      <dsp:spPr>
        <a:xfrm>
          <a:off x="9017203" y="2908201"/>
          <a:ext cx="279928" cy="279923"/>
        </a:xfrm>
        <a:prstGeom prst="ellipse">
          <a:avLst/>
        </a:prstGeom>
        <a:solidFill>
          <a:schemeClr val="accent4">
            <a:hueOff val="1781980"/>
            <a:satOff val="-7414"/>
            <a:lumOff val="1747"/>
            <a:alphaOff val="0"/>
          </a:schemeClr>
        </a:solidFill>
        <a:ln w="12700" cap="flat" cmpd="sng" algn="ctr">
          <a:solidFill>
            <a:schemeClr val="accent4">
              <a:hueOff val="1781980"/>
              <a:satOff val="-7414"/>
              <a:lumOff val="17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CF91A-74E3-4B4B-9A47-8F121DA59A8E}">
      <dsp:nvSpPr>
        <dsp:cNvPr id="0" name=""/>
        <dsp:cNvSpPr/>
      </dsp:nvSpPr>
      <dsp:spPr>
        <a:xfrm>
          <a:off x="9017203" y="4068872"/>
          <a:ext cx="279928" cy="279923"/>
        </a:xfrm>
        <a:prstGeom prst="ellipse">
          <a:avLst/>
        </a:prstGeom>
        <a:solidFill>
          <a:schemeClr val="accent4">
            <a:hueOff val="2078977"/>
            <a:satOff val="-8650"/>
            <a:lumOff val="2038"/>
            <a:alphaOff val="0"/>
          </a:schemeClr>
        </a:solidFill>
        <a:ln w="12700" cap="flat" cmpd="sng" algn="ctr">
          <a:solidFill>
            <a:schemeClr val="accent4">
              <a:hueOff val="2078977"/>
              <a:satOff val="-8650"/>
              <a:lumOff val="20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89ADEA-ADE2-4B5D-80B1-D99BA85B2570}">
      <dsp:nvSpPr>
        <dsp:cNvPr id="0" name=""/>
        <dsp:cNvSpPr/>
      </dsp:nvSpPr>
      <dsp:spPr>
        <a:xfrm>
          <a:off x="9266895" y="3159580"/>
          <a:ext cx="279928" cy="279923"/>
        </a:xfrm>
        <a:prstGeom prst="ellipse">
          <a:avLst/>
        </a:prstGeom>
        <a:solidFill>
          <a:schemeClr val="accent4">
            <a:hueOff val="2375974"/>
            <a:satOff val="-9885"/>
            <a:lumOff val="2329"/>
            <a:alphaOff val="0"/>
          </a:schemeClr>
        </a:solidFill>
        <a:ln w="12700" cap="flat" cmpd="sng" algn="ctr">
          <a:solidFill>
            <a:schemeClr val="accent4">
              <a:hueOff val="2375974"/>
              <a:satOff val="-9885"/>
              <a:lumOff val="23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72926-42B2-488B-9580-3E4C1EB19B7F}">
      <dsp:nvSpPr>
        <dsp:cNvPr id="0" name=""/>
        <dsp:cNvSpPr/>
      </dsp:nvSpPr>
      <dsp:spPr>
        <a:xfrm>
          <a:off x="9283476" y="3818874"/>
          <a:ext cx="279928" cy="279923"/>
        </a:xfrm>
        <a:prstGeom prst="ellipse">
          <a:avLst/>
        </a:prstGeom>
        <a:solidFill>
          <a:schemeClr val="accent4">
            <a:hueOff val="2672970"/>
            <a:satOff val="-11121"/>
            <a:lumOff val="2620"/>
            <a:alphaOff val="0"/>
          </a:schemeClr>
        </a:solidFill>
        <a:ln w="12700" cap="flat" cmpd="sng" algn="ctr">
          <a:solidFill>
            <a:schemeClr val="accent4">
              <a:hueOff val="2672970"/>
              <a:satOff val="-11121"/>
              <a:lumOff val="26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2F180-A36A-499F-BBFB-AA50FB390132}">
      <dsp:nvSpPr>
        <dsp:cNvPr id="0" name=""/>
        <dsp:cNvSpPr/>
      </dsp:nvSpPr>
      <dsp:spPr>
        <a:xfrm>
          <a:off x="3562990" y="2209312"/>
          <a:ext cx="2834396" cy="2834690"/>
        </a:xfrm>
        <a:prstGeom prst="ellipse">
          <a:avLst/>
        </a:prstGeom>
        <a:solidFill>
          <a:schemeClr val="accent4">
            <a:hueOff val="2969967"/>
            <a:satOff val="-12357"/>
            <a:lumOff val="2912"/>
            <a:alphaOff val="0"/>
          </a:schemeClr>
        </a:solidFill>
        <a:ln w="12700" cap="flat" cmpd="sng" algn="ctr">
          <a:solidFill>
            <a:schemeClr val="accent4">
              <a:hueOff val="2969967"/>
              <a:satOff val="-12357"/>
              <a:lumOff val="29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63500" rIns="63500" bIns="63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5000" kern="1200" dirty="0"/>
            <a:t>Gemini</a:t>
          </a:r>
        </a:p>
      </dsp:txBody>
      <dsp:txXfrm>
        <a:off x="3978078" y="2624443"/>
        <a:ext cx="2004220" cy="2004428"/>
      </dsp:txXfrm>
    </dsp:sp>
    <dsp:sp modelId="{15562201-52BC-4B58-AA14-090DFD6860B8}">
      <dsp:nvSpPr>
        <dsp:cNvPr id="0" name=""/>
        <dsp:cNvSpPr/>
      </dsp:nvSpPr>
      <dsp:spPr>
        <a:xfrm>
          <a:off x="3351336" y="1967140"/>
          <a:ext cx="559856" cy="560308"/>
        </a:xfrm>
        <a:prstGeom prst="ellipse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D7799-AB72-4302-B589-5D9CA47B4D50}">
      <dsp:nvSpPr>
        <dsp:cNvPr id="0" name=""/>
        <dsp:cNvSpPr/>
      </dsp:nvSpPr>
      <dsp:spPr>
        <a:xfrm>
          <a:off x="2992404" y="1671563"/>
          <a:ext cx="279928" cy="279923"/>
        </a:xfrm>
        <a:prstGeom prst="ellipse">
          <a:avLst/>
        </a:prstGeom>
        <a:solidFill>
          <a:schemeClr val="accent4">
            <a:hueOff val="3563960"/>
            <a:satOff val="-14828"/>
            <a:lumOff val="3494"/>
            <a:alphaOff val="0"/>
          </a:schemeClr>
        </a:solidFill>
        <a:ln w="12700" cap="flat" cmpd="sng" algn="ctr">
          <a:solidFill>
            <a:schemeClr val="accent4">
              <a:hueOff val="3563960"/>
              <a:satOff val="-14828"/>
              <a:lumOff val="34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D62E4-2A51-4536-B94D-F514C6750B31}">
      <dsp:nvSpPr>
        <dsp:cNvPr id="0" name=""/>
        <dsp:cNvSpPr/>
      </dsp:nvSpPr>
      <dsp:spPr>
        <a:xfrm>
          <a:off x="2394508" y="1671563"/>
          <a:ext cx="279928" cy="279923"/>
        </a:xfrm>
        <a:prstGeom prst="ellipse">
          <a:avLst/>
        </a:prstGeom>
        <a:solidFill>
          <a:schemeClr val="accent4">
            <a:hueOff val="3860957"/>
            <a:satOff val="-16064"/>
            <a:lumOff val="3785"/>
            <a:alphaOff val="0"/>
          </a:schemeClr>
        </a:solidFill>
        <a:ln w="12700" cap="flat" cmpd="sng" algn="ctr">
          <a:solidFill>
            <a:schemeClr val="accent4">
              <a:hueOff val="3860957"/>
              <a:satOff val="-16064"/>
              <a:lumOff val="3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EF1A8-099C-41B5-8319-4113B1C2BE14}">
      <dsp:nvSpPr>
        <dsp:cNvPr id="0" name=""/>
        <dsp:cNvSpPr/>
      </dsp:nvSpPr>
      <dsp:spPr>
        <a:xfrm>
          <a:off x="1796613" y="1671563"/>
          <a:ext cx="279928" cy="279923"/>
        </a:xfrm>
        <a:prstGeom prst="ellipse">
          <a:avLst/>
        </a:prstGeom>
        <a:solidFill>
          <a:schemeClr val="accent4">
            <a:hueOff val="4157953"/>
            <a:satOff val="-17299"/>
            <a:lumOff val="4076"/>
            <a:alphaOff val="0"/>
          </a:schemeClr>
        </a:solidFill>
        <a:ln w="12700" cap="flat" cmpd="sng" algn="ctr">
          <a:solidFill>
            <a:schemeClr val="accent4">
              <a:hueOff val="4157953"/>
              <a:satOff val="-17299"/>
              <a:lumOff val="40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11C073-F04B-41E4-9908-49C566E93A81}">
      <dsp:nvSpPr>
        <dsp:cNvPr id="0" name=""/>
        <dsp:cNvSpPr/>
      </dsp:nvSpPr>
      <dsp:spPr>
        <a:xfrm>
          <a:off x="1198717" y="1671563"/>
          <a:ext cx="279928" cy="279923"/>
        </a:xfrm>
        <a:prstGeom prst="ellipse">
          <a:avLst/>
        </a:prstGeom>
        <a:solidFill>
          <a:schemeClr val="accent4">
            <a:hueOff val="4454951"/>
            <a:satOff val="-18535"/>
            <a:lumOff val="4367"/>
            <a:alphaOff val="0"/>
          </a:schemeClr>
        </a:solidFill>
        <a:ln w="12700" cap="flat" cmpd="sng" algn="ctr">
          <a:solidFill>
            <a:schemeClr val="accent4">
              <a:hueOff val="4454951"/>
              <a:satOff val="-18535"/>
              <a:lumOff val="43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F03ADB-3FFA-468F-8F5B-74A048EAA986}">
      <dsp:nvSpPr>
        <dsp:cNvPr id="0" name=""/>
        <dsp:cNvSpPr/>
      </dsp:nvSpPr>
      <dsp:spPr>
        <a:xfrm>
          <a:off x="599846" y="1671563"/>
          <a:ext cx="279928" cy="279923"/>
        </a:xfrm>
        <a:prstGeom prst="ellipse">
          <a:avLst/>
        </a:prstGeom>
        <a:solidFill>
          <a:schemeClr val="accent4">
            <a:hueOff val="4751947"/>
            <a:satOff val="-19771"/>
            <a:lumOff val="4658"/>
            <a:alphaOff val="0"/>
          </a:schemeClr>
        </a:solidFill>
        <a:ln w="12700" cap="flat" cmpd="sng" algn="ctr">
          <a:solidFill>
            <a:schemeClr val="accent4">
              <a:hueOff val="4751947"/>
              <a:satOff val="-19771"/>
              <a:lumOff val="46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4B884-93C8-4E36-B426-A35DDB87D946}">
      <dsp:nvSpPr>
        <dsp:cNvPr id="0" name=""/>
        <dsp:cNvSpPr/>
      </dsp:nvSpPr>
      <dsp:spPr>
        <a:xfrm>
          <a:off x="1950" y="1671563"/>
          <a:ext cx="279928" cy="279923"/>
        </a:xfrm>
        <a:prstGeom prst="ellipse">
          <a:avLst/>
        </a:prstGeom>
        <a:solidFill>
          <a:schemeClr val="accent4">
            <a:hueOff val="5048943"/>
            <a:satOff val="-21006"/>
            <a:lumOff val="4950"/>
            <a:alphaOff val="0"/>
          </a:schemeClr>
        </a:solidFill>
        <a:ln w="12700" cap="flat" cmpd="sng" algn="ctr">
          <a:solidFill>
            <a:schemeClr val="accent4">
              <a:hueOff val="5048943"/>
              <a:satOff val="-21006"/>
              <a:lumOff val="49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D0A11-D93A-4D5F-9291-5A2FB9123128}">
      <dsp:nvSpPr>
        <dsp:cNvPr id="0" name=""/>
        <dsp:cNvSpPr/>
      </dsp:nvSpPr>
      <dsp:spPr>
        <a:xfrm>
          <a:off x="0" y="949193"/>
          <a:ext cx="3281111" cy="720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Email</a:t>
          </a:r>
        </a:p>
      </dsp:txBody>
      <dsp:txXfrm>
        <a:off x="0" y="949193"/>
        <a:ext cx="3281111" cy="720067"/>
      </dsp:txXfrm>
    </dsp:sp>
    <dsp:sp modelId="{82FC235C-66AB-405A-88C7-5560B98275FD}">
      <dsp:nvSpPr>
        <dsp:cNvPr id="0" name=""/>
        <dsp:cNvSpPr/>
      </dsp:nvSpPr>
      <dsp:spPr>
        <a:xfrm>
          <a:off x="2770022" y="3346503"/>
          <a:ext cx="559856" cy="560308"/>
        </a:xfrm>
        <a:prstGeom prst="ellipse">
          <a:avLst/>
        </a:prstGeom>
        <a:solidFill>
          <a:schemeClr val="accent4">
            <a:hueOff val="5939934"/>
            <a:satOff val="-24713"/>
            <a:lumOff val="5823"/>
            <a:alphaOff val="0"/>
          </a:schemeClr>
        </a:solidFill>
        <a:ln w="12700" cap="flat" cmpd="sng" algn="ctr">
          <a:solidFill>
            <a:schemeClr val="accent4">
              <a:hueOff val="5939934"/>
              <a:satOff val="-24713"/>
              <a:lumOff val="58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18CD0-42C7-4CE7-B5A6-BCB50DC09C55}">
      <dsp:nvSpPr>
        <dsp:cNvPr id="0" name=""/>
        <dsp:cNvSpPr/>
      </dsp:nvSpPr>
      <dsp:spPr>
        <a:xfrm>
          <a:off x="2216017" y="3486465"/>
          <a:ext cx="279928" cy="279923"/>
        </a:xfrm>
        <a:prstGeom prst="ellipse">
          <a:avLst/>
        </a:prstGeom>
        <a:solidFill>
          <a:schemeClr val="accent4">
            <a:hueOff val="6236930"/>
            <a:satOff val="-25949"/>
            <a:lumOff val="6114"/>
            <a:alphaOff val="0"/>
          </a:schemeClr>
        </a:solidFill>
        <a:ln w="12700" cap="flat" cmpd="sng" algn="ctr">
          <a:solidFill>
            <a:schemeClr val="accent4">
              <a:hueOff val="6236930"/>
              <a:satOff val="-25949"/>
              <a:lumOff val="61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CC77FA-2BB7-4301-B3B3-60D6052A36D1}">
      <dsp:nvSpPr>
        <dsp:cNvPr id="0" name=""/>
        <dsp:cNvSpPr/>
      </dsp:nvSpPr>
      <dsp:spPr>
        <a:xfrm>
          <a:off x="1662988" y="3486465"/>
          <a:ext cx="279928" cy="279923"/>
        </a:xfrm>
        <a:prstGeom prst="ellipse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4F927-84F4-4537-84DE-3C0196DC6953}">
      <dsp:nvSpPr>
        <dsp:cNvPr id="0" name=""/>
        <dsp:cNvSpPr/>
      </dsp:nvSpPr>
      <dsp:spPr>
        <a:xfrm>
          <a:off x="1108984" y="3486465"/>
          <a:ext cx="279928" cy="279923"/>
        </a:xfrm>
        <a:prstGeom prst="ellipse">
          <a:avLst/>
        </a:prstGeom>
        <a:solidFill>
          <a:schemeClr val="accent4">
            <a:hueOff val="6830923"/>
            <a:satOff val="-28420"/>
            <a:lumOff val="6696"/>
            <a:alphaOff val="0"/>
          </a:schemeClr>
        </a:solidFill>
        <a:ln w="12700" cap="flat" cmpd="sng" algn="ctr">
          <a:solidFill>
            <a:schemeClr val="accent4">
              <a:hueOff val="6830923"/>
              <a:satOff val="-28420"/>
              <a:lumOff val="66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AE894-3CEA-4182-8915-1F6586539420}">
      <dsp:nvSpPr>
        <dsp:cNvPr id="0" name=""/>
        <dsp:cNvSpPr/>
      </dsp:nvSpPr>
      <dsp:spPr>
        <a:xfrm>
          <a:off x="555955" y="3486465"/>
          <a:ext cx="279928" cy="279923"/>
        </a:xfrm>
        <a:prstGeom prst="ellipse">
          <a:avLst/>
        </a:prstGeom>
        <a:solidFill>
          <a:schemeClr val="accent4">
            <a:hueOff val="7127921"/>
            <a:satOff val="-29656"/>
            <a:lumOff val="6988"/>
            <a:alphaOff val="0"/>
          </a:schemeClr>
        </a:solidFill>
        <a:ln w="12700" cap="flat" cmpd="sng" algn="ctr">
          <a:solidFill>
            <a:schemeClr val="accent4">
              <a:hueOff val="7127921"/>
              <a:satOff val="-29656"/>
              <a:lumOff val="69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7FB175-554B-4EA4-A06D-4E46C50607C2}">
      <dsp:nvSpPr>
        <dsp:cNvPr id="0" name=""/>
        <dsp:cNvSpPr/>
      </dsp:nvSpPr>
      <dsp:spPr>
        <a:xfrm>
          <a:off x="1950" y="3486465"/>
          <a:ext cx="279928" cy="279923"/>
        </a:xfrm>
        <a:prstGeom prst="ellipse">
          <a:avLst/>
        </a:prstGeom>
        <a:solidFill>
          <a:schemeClr val="accent4">
            <a:hueOff val="7424917"/>
            <a:satOff val="-30892"/>
            <a:lumOff val="7279"/>
            <a:alphaOff val="0"/>
          </a:schemeClr>
        </a:solidFill>
        <a:ln w="12700" cap="flat" cmpd="sng" algn="ctr">
          <a:solidFill>
            <a:schemeClr val="accent4">
              <a:hueOff val="7424917"/>
              <a:satOff val="-30892"/>
              <a:lumOff val="72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BA0D0-814C-4533-A54D-22560FAE7DAF}">
      <dsp:nvSpPr>
        <dsp:cNvPr id="0" name=""/>
        <dsp:cNvSpPr/>
      </dsp:nvSpPr>
      <dsp:spPr>
        <a:xfrm>
          <a:off x="0" y="2770080"/>
          <a:ext cx="2481315" cy="720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Cloud Function</a:t>
          </a:r>
        </a:p>
      </dsp:txBody>
      <dsp:txXfrm>
        <a:off x="0" y="2770080"/>
        <a:ext cx="2481315" cy="720067"/>
      </dsp:txXfrm>
    </dsp:sp>
    <dsp:sp modelId="{4068AFA5-31F5-4BF2-980A-E6D95E9E80D1}">
      <dsp:nvSpPr>
        <dsp:cNvPr id="0" name=""/>
        <dsp:cNvSpPr/>
      </dsp:nvSpPr>
      <dsp:spPr>
        <a:xfrm>
          <a:off x="3351336" y="4702845"/>
          <a:ext cx="559856" cy="560308"/>
        </a:xfrm>
        <a:prstGeom prst="ellipse">
          <a:avLst/>
        </a:prstGeom>
        <a:solidFill>
          <a:schemeClr val="accent4">
            <a:hueOff val="8018910"/>
            <a:satOff val="-33363"/>
            <a:lumOff val="7861"/>
            <a:alphaOff val="0"/>
          </a:schemeClr>
        </a:solidFill>
        <a:ln w="12700" cap="flat" cmpd="sng" algn="ctr">
          <a:solidFill>
            <a:schemeClr val="accent4">
              <a:hueOff val="8018910"/>
              <a:satOff val="-33363"/>
              <a:lumOff val="7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055555-0657-4F35-B219-51D657975A80}">
      <dsp:nvSpPr>
        <dsp:cNvPr id="0" name=""/>
        <dsp:cNvSpPr/>
      </dsp:nvSpPr>
      <dsp:spPr>
        <a:xfrm>
          <a:off x="2992404" y="5273282"/>
          <a:ext cx="279928" cy="279923"/>
        </a:xfrm>
        <a:prstGeom prst="ellipse">
          <a:avLst/>
        </a:prstGeom>
        <a:solidFill>
          <a:schemeClr val="accent4">
            <a:hueOff val="8315907"/>
            <a:satOff val="-34599"/>
            <a:lumOff val="8152"/>
            <a:alphaOff val="0"/>
          </a:schemeClr>
        </a:solidFill>
        <a:ln w="12700" cap="flat" cmpd="sng" algn="ctr">
          <a:solidFill>
            <a:schemeClr val="accent4">
              <a:hueOff val="8315907"/>
              <a:satOff val="-34599"/>
              <a:lumOff val="81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6E2CCF-FEB1-49D6-83AF-3973E2EA839B}">
      <dsp:nvSpPr>
        <dsp:cNvPr id="0" name=""/>
        <dsp:cNvSpPr/>
      </dsp:nvSpPr>
      <dsp:spPr>
        <a:xfrm>
          <a:off x="2394508" y="5273282"/>
          <a:ext cx="279928" cy="279923"/>
        </a:xfrm>
        <a:prstGeom prst="ellipse">
          <a:avLst/>
        </a:prstGeom>
        <a:solidFill>
          <a:schemeClr val="accent4">
            <a:hueOff val="8612904"/>
            <a:satOff val="-35834"/>
            <a:lumOff val="8443"/>
            <a:alphaOff val="0"/>
          </a:schemeClr>
        </a:solidFill>
        <a:ln w="12700" cap="flat" cmpd="sng" algn="ctr">
          <a:solidFill>
            <a:schemeClr val="accent4">
              <a:hueOff val="8612904"/>
              <a:satOff val="-35834"/>
              <a:lumOff val="84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99BDC0-80FD-49EA-9F13-EDBA14E5C63E}">
      <dsp:nvSpPr>
        <dsp:cNvPr id="0" name=""/>
        <dsp:cNvSpPr/>
      </dsp:nvSpPr>
      <dsp:spPr>
        <a:xfrm>
          <a:off x="1796613" y="5273282"/>
          <a:ext cx="279928" cy="279923"/>
        </a:xfrm>
        <a:prstGeom prst="ellipse">
          <a:avLst/>
        </a:prstGeom>
        <a:solidFill>
          <a:schemeClr val="accent4">
            <a:hueOff val="8909901"/>
            <a:satOff val="-37070"/>
            <a:lumOff val="8735"/>
            <a:alphaOff val="0"/>
          </a:schemeClr>
        </a:solidFill>
        <a:ln w="12700" cap="flat" cmpd="sng" algn="ctr">
          <a:solidFill>
            <a:schemeClr val="accent4">
              <a:hueOff val="8909901"/>
              <a:satOff val="-37070"/>
              <a:lumOff val="8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CDA69-43CF-452A-8C55-A3C5B09356EB}">
      <dsp:nvSpPr>
        <dsp:cNvPr id="0" name=""/>
        <dsp:cNvSpPr/>
      </dsp:nvSpPr>
      <dsp:spPr>
        <a:xfrm>
          <a:off x="1198717" y="5273282"/>
          <a:ext cx="279928" cy="279923"/>
        </a:xfrm>
        <a:prstGeom prst="ellipse">
          <a:avLst/>
        </a:prstGeom>
        <a:solidFill>
          <a:schemeClr val="accent4">
            <a:hueOff val="9206897"/>
            <a:satOff val="-38306"/>
            <a:lumOff val="9026"/>
            <a:alphaOff val="0"/>
          </a:schemeClr>
        </a:solidFill>
        <a:ln w="12700" cap="flat" cmpd="sng" algn="ctr">
          <a:solidFill>
            <a:schemeClr val="accent4">
              <a:hueOff val="9206897"/>
              <a:satOff val="-38306"/>
              <a:lumOff val="90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0C65-6DC2-4AD8-ADD6-BF6A947B7DDF}">
      <dsp:nvSpPr>
        <dsp:cNvPr id="0" name=""/>
        <dsp:cNvSpPr/>
      </dsp:nvSpPr>
      <dsp:spPr>
        <a:xfrm>
          <a:off x="599846" y="5273282"/>
          <a:ext cx="279928" cy="279923"/>
        </a:xfrm>
        <a:prstGeom prst="ellipse">
          <a:avLst/>
        </a:prstGeom>
        <a:solidFill>
          <a:schemeClr val="accent4">
            <a:hueOff val="9503894"/>
            <a:satOff val="-39541"/>
            <a:lumOff val="9317"/>
            <a:alphaOff val="0"/>
          </a:schemeClr>
        </a:solidFill>
        <a:ln w="12700" cap="flat" cmpd="sng" algn="ctr">
          <a:solidFill>
            <a:schemeClr val="accent4">
              <a:hueOff val="9503894"/>
              <a:satOff val="-39541"/>
              <a:lumOff val="931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7C246-9FA2-4534-8915-B7A19624FCDB}">
      <dsp:nvSpPr>
        <dsp:cNvPr id="0" name=""/>
        <dsp:cNvSpPr/>
      </dsp:nvSpPr>
      <dsp:spPr>
        <a:xfrm>
          <a:off x="1950" y="5273282"/>
          <a:ext cx="279928" cy="279923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173BD1-6B29-4B24-AE63-FFACAC25478D}">
      <dsp:nvSpPr>
        <dsp:cNvPr id="0" name=""/>
        <dsp:cNvSpPr/>
      </dsp:nvSpPr>
      <dsp:spPr>
        <a:xfrm>
          <a:off x="0" y="4550452"/>
          <a:ext cx="3281111" cy="7200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Request Type Configuration (Fixed)</a:t>
          </a:r>
        </a:p>
      </dsp:txBody>
      <dsp:txXfrm>
        <a:off x="0" y="4550452"/>
        <a:ext cx="3281111" cy="7200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onvergingText">
  <dgm:title val="Converging Text"/>
  <dgm:desc val="Use to show multiple steps or parts that merge into a whole. Limited to one Level 1 shape that contains text and a maximum of five Level 2 shapes."/>
  <dgm:catLst>
    <dgm:cat type="process" pri="6500"/>
    <dgm:cat type="officeonline" pri="5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</dgm:cxnLst>
      <dgm:bg/>
      <dgm:whole/>
    </dgm:dataModel>
  </dgm:clrData>
  <dgm:layoutNode name="Name0">
    <dgm:varLst>
      <dgm:chMax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vertAlign" val="mid"/>
          <dgm:param type="nodeVertAlign" val="mid"/>
          <dgm:param type="horzAlign" val="ctr"/>
        </dgm:alg>
      </dgm:if>
      <dgm:else name="Name3">
        <dgm:alg type="lin">
          <dgm:param type="linDir" val="fromR"/>
          <dgm:param type="vertAlign" val="mid"/>
          <dgm:param type="nodeVertAlign" val="mid"/>
          <dgm:param type="horzAlign" val="c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Child1" op="equ" val="65"/>
      <dgm:constr type="primFontSz" for="des" forName="Child2" refType="primFontSz" refFor="des" refForName="Child1" op="equ"/>
      <dgm:constr type="primFontSz" for="des" forName="Child3" refType="primFontSz" refFor="des" refForName="Child1" op="equ"/>
      <dgm:constr type="primFontSz" for="des" forName="Child4" refType="primFontSz" refFor="des" refForName="Child1" op="equ"/>
      <dgm:constr type="primFontSz" for="des" forName="Child5" refType="primFontSz" refFor="des" refForName="Child1" op="equ"/>
      <dgm:constr type="primFontSz" for="des" forName="Child1" refType="primFontSz" refFor="des" refForName="Parent" op="lte"/>
      <dgm:constr type="primFontSz" for="des" forName="Child2" refType="primFontSz" refFor="des" refForName="Parent" op="lte"/>
      <dgm:constr type="primFontSz" for="des" forName="Child3" refType="primFontSz" refFor="des" refForName="Parent" op="lte"/>
      <dgm:constr type="primFontSz" for="des" forName="Child4" refType="primFontSz" refFor="des" refForName="Parent" op="lte"/>
      <dgm:constr type="primFontSz" for="des" forName="Child5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w" refFor="ch" refForName="composite" op="equ" fact="0.05"/>
      <dgm:constr type="h" for="ch" forName="sibTrans" refType="w" refFor="ch" refForName="sibTrans" op="equ"/>
    </dgm:constrLst>
    <dgm:forEach name="nodesForEach" axis="ch" ptType="node">
      <dgm:layoutNode name="composite">
        <dgm:choose name="Name4">
          <dgm:if name="Name5" func="var" arg="dir" op="equ" val="norm">
            <dgm:choose name="Name6">
              <dgm:if name="Name7" axis="ch" ptType="node" func="cnt" op="equ" val="0">
                <dgm:alg type="composite">
                  <dgm:param type="ar" val="2.1059"/>
                </dgm:alg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l" for="ch" forName="ParentAccent1" refType="w" fact="0.9531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l" for="ch" forName="ParentAccent2" refType="w" fact="0.8734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l" for="ch" forName="ParentAccent3" refType="w" fact="0.7937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l" for="ch" forName="ParentAccent4" refType="w" fact="0.714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l" for="ch" forName="ParentAccent5" refType="w" fact="0.6343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l" for="ch" forName="ParentAccent6" refType="w" fact="0.5076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l" for="ch" forName="ParentAccent7" refType="w" fact="0.8766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l" for="ch" forName="ParentAccent8" refType="w" fact="0.8766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l" for="ch" forName="ParentAccent9" refType="w" fact="0.918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l" for="ch" forName="ParentAccent10" refType="w" fact="0.9213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8" axis="ch" ptType="node" func="cnt" op="equ" val="1">
                <dgm:alg type="composite">
                  <dgm:param type="ar" val="3.4411"/>
                </dgm:alg>
                <dgm:constrLst>
                  <dgm:constr type="l" for="ch" forName="Child1Accent1" refType="w" fact="0.284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l" for="ch" forName="Child1Accent2" refType="w" fact="0.2272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l" for="ch" forName="Child1Accent3" refType="w" fact="0.170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l" for="ch" forName="Child1Accent4" refType="w" fact="0.1137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l" for="ch" forName="Child1Accent5" refType="w" fact="0.057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l" for="ch" forName="Child1Accent6" refType="w" fact="0.0002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ParentAccent1" refType="w" fact="0.9713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l" for="ch" forName="ParentAccent2" refType="w" fact="0.9187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l" for="ch" forName="ParentAccent3" refType="w" fact="0.8661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l" for="ch" forName="ParentAccent4" refType="w" fact="0.8136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l" for="ch" forName="ParentAccent5" refType="w" fact="0.761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l" for="ch" forName="ParentAccent6" refType="w" fact="0.6797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l" for="ch" forName="ParentAccent7" refType="w" fact="0.924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l" for="ch" forName="ParentAccent8" refType="w" fact="0.924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l" for="ch" forName="ParentAccent9" refType="w" fact="0.9501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l" for="ch" forName="ParentAccent10" refType="w" fact="0.9518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l" for="ch" forName="Child1" refType="w" fact="0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l" for="ch" forName="Parent" refType="w" fact="0.3653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9" axis="ch" ptType="node" func="cnt" op="equ" val="2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1" refType="w" fact="0.3436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3068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245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842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l" for="ch" forName="Child2Accent5" refType="w" fact="0.1229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l" for="ch" forName="Child2Accent6" refType="w" fact="0.061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.0002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2" refType="w" fact="0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0" axis="ch" ptType="node" func="cnt" op="equ" val="3">
                <dgm:alg type="composite">
                  <dgm:param type="ar" val="2.1185"/>
                </dgm:alg>
                <dgm:constrLst>
                  <dgm:constr type="l" for="ch" forName="Child1Accent1" refType="w" fact="0.3436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l" for="ch" forName="Child1Accent2" refType="w" fact="0.3068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l" for="ch" forName="Child1Accent3" refType="w" fact="0.245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l" for="ch" forName="Child1Accent4" refType="w" fact="0.1842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l" for="ch" forName="Child1Accent5" refType="w" fact="0.1229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l" for="ch" forName="Child2Accent1" refType="w" fact="0.284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l" for="ch" forName="Child2Accent2" refType="w" fact="0.2272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l" for="ch" forName="Child2Accent3" refType="w" fact="0.170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l" for="ch" forName="Child2Accent4" refType="w" fact="0.1137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l" for="ch" forName="Child1Accent6" refType="w" fact="0.061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l" for="ch" forName="Child2Accent5" refType="w" fact="0.057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l" for="ch" forName="Child1Accent7" refType="w" fact="0.0002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2Accent6" refType="w" fact="0.0002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l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l" for="ch" forName="Child3Accent1" refType="w" fact="0.3436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l" for="ch" forName="Child3Accent2" refType="w" fact="0.3068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l" for="ch" forName="Child3Accent3" refType="w" fact="0.245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l" for="ch" forName="Child3Accent4" refType="w" fact="0.1842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l" for="ch" forName="Child3Accent5" refType="w" fact="0.1229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l" for="ch" forName="Child3Accent6" refType="w" fact="0.061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l" for="ch" forName="Child3Accent7" refType="w" fact="0.0002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l" for="ch" forName="ParentAccent1" refType="w" fact="0.9713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l" for="ch" forName="ParentAccent2" refType="w" fact="0.9187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l" for="ch" forName="ParentAccent3" refType="w" fact="0.8661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l" for="ch" forName="ParentAccent4" refType="w" fact="0.8136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l" for="ch" forName="ParentAccent5" refType="w" fact="0.761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l" for="ch" forName="ParentAccent6" refType="w" fact="0.6797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l" for="ch" forName="ParentAccent7" refType="w" fact="0.924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l" for="ch" forName="ParentAccent8" refType="w" fact="0.924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l" for="ch" forName="ParentAccent9" refType="w" fact="0.9501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l" for="ch" forName="ParentAccent10" refType="w" fact="0.9518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l" for="ch" forName="Child3" refType="w" fact="0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l" for="ch" forName="Child2" refType="w" fact="0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l" for="ch" forName="Child1" refType="w" fact="0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l" for="ch" forName="Parent" refType="w" fact="0.3653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1" axis="ch" ptType="node" func="cnt" op="equ" val="4">
                <dgm:alg type="composite">
                  <dgm:param type="ar" val="1.8304"/>
                </dgm:alg>
                <dgm:constrLst>
                  <dgm:constr type="l" for="ch" forName="Parent" refType="w" fact="0.3771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l" for="ch" forName="Child1Accent1" refType="w" fact="0.3904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l" for="ch" forName="Child1Accent3" refType="w" fact="0.3001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l" for="ch" forName="Child1Accent4" refType="w" fact="0.2418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l" for="ch" forName="Child1Accent5" refType="w" fact="0.183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l" for="ch" forName="Child1Accent6" refType="w" fact="0.1252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l" for="ch" forName="Child3Accent1" refType="w" fact="0.3158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l" for="ch" forName="Child3Accent2" refType="w" fact="0.2689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l" for="ch" forName="Child3Accent4" refType="w" fact="0.1614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l" for="ch" forName="Child3Accent5" refType="w" fact="0.1077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l" for="ch" forName="Child1Accent7" refType="w" fact="0.0668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l" for="ch" forName="Child3Accent6" refType="w" fact="0.0539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l" for="ch" forName="Child1Accent8" refType="w" fact="0.008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l" for="ch" forName="Child3Accent7" refType="w" fact="0.0002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l" for="ch" forName="Child4Accent1" refType="w" fact="0.3904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l" for="ch" forName="Child4Accent3" refType="w" fact="0.2998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l" for="ch" forName="Child4Accent4" refType="w" fact="0.241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l" for="ch" forName="Child4Accent5" refType="w" fact="0.1833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l" for="ch" forName="Child4Accent6" refType="w" fact="0.1251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l" for="ch" forName="Child4Accent7" refType="w" fact="0.0668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l" for="ch" forName="Child4Accent8" refType="w" fact="0.0086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l" for="ch" forName="Child2Accent1" refType="w" fact="0.3158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l" for="ch" forName="Child4Accent2" refType="w" fact="0.358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l" for="ch" forName="Child1Accent2" refType="w" fact="0.358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l" for="ch" forName="Child3Accent3" refType="w" fact="0.2151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l" for="ch" forName="Child2Accent2" refType="w" fact="0.2689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l" for="ch" forName="Child2Accent4" refType="w" fact="0.1614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l" for="ch" forName="Child2Accent5" refType="w" fact="0.1077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l" for="ch" forName="Child2Accent6" refType="w" fact="0.0539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l" for="ch" forName="Child2Accent7" refType="w" fact="0.0002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l" for="ch" forName="Child2Accent3" refType="w" fact="0.2151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l" for="ch" forName="ParentAccent1" refType="w" fact="0.9717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l" for="ch" forName="ParentAccent2" refType="w" fact="0.9199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l" for="ch" forName="ParentAccent3" refType="w" fact="0.8682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l" for="ch" forName="ParentAccent4" refType="w" fact="0.8164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l" for="ch" forName="ParentAccent5" refType="w" fact="0.7646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l" for="ch" forName="ParentAccent6" refType="w" fact="0.6846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l" for="ch" forName="ParentAccent7" refType="w" fact="0.9256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l" for="ch" forName="ParentAccent8" refType="w" fact="0.9256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l" for="ch" forName="ParentAccent9" refType="w" fact="0.9509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l" for="ch" forName="ParentAccent10" refType="w" fact="0.952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l" for="ch" forName="Child4" refType="w" fact="0.0081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l" for="ch" forName="Child3" refType="w" fact="0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l" for="ch" forName="Child2" refType="w" fact="0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l" for="ch" forName="Child1" refType="w" fact="0.0081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12">
                <dgm:alg type="composite">
                  <dgm:param type="ar" val="1.3278"/>
                </dgm:alg>
                <dgm:constrLst>
                  <dgm:constr type="l" for="ch" forName="Child2Accent1" refType="w" fact="0.3436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l" for="ch" forName="Child2Accent2" refType="w" fact="0.3068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l" for="ch" forName="Child2Accent3" refType="w" fact="0.245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l" for="ch" forName="Child2Accent4" refType="w" fact="0.1842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l" for="ch" forName="Child2Accent5" refType="w" fact="0.1229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l" for="ch" forName="Child3Accent1" refType="w" fact="0.284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l" for="ch" forName="Child3Accent2" refType="w" fact="0.2272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l" for="ch" forName="Child3Accent3" refType="w" fact="0.170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l" for="ch" forName="Child3Accent4" refType="w" fact="0.1137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l" for="ch" forName="Child2Accent6" refType="w" fact="0.061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l" for="ch" forName="Child3Accent5" refType="w" fact="0.057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l" for="ch" forName="Child2Accent7" refType="w" fact="0.0002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l" for="ch" forName="Child3Accent6" refType="w" fact="0.0002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l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l" for="ch" forName="Child4Accent1" refType="w" fact="0.3436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l" for="ch" forName="Child4Accent2" refType="w" fact="0.3068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l" for="ch" forName="Child4Accent3" refType="w" fact="0.245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l" for="ch" forName="Child4Accent4" refType="w" fact="0.1842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l" for="ch" forName="Child4Accent5" refType="w" fact="0.1229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l" for="ch" forName="Child4Accent6" refType="w" fact="0.061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l" for="ch" forName="Child4Accent7" refType="w" fact="0.0002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l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l" for="ch" forName="ParentAccent1" refType="w" fact="0.9713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l" for="ch" forName="ParentAccent2" refType="w" fact="0.9187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l" for="ch" forName="ParentAccent3" refType="w" fact="0.8661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l" for="ch" forName="ParentAccent4" refType="w" fact="0.8136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l" for="ch" forName="ParentAccent5" refType="w" fact="0.761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l" for="ch" forName="ParentAccent6" refType="w" fact="0.6797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l" for="ch" forName="ParentAccent7" refType="w" fact="0.924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l" for="ch" forName="ParentAccent8" refType="w" fact="0.924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l" for="ch" forName="ParentAccent9" refType="w" fact="0.9501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l" for="ch" forName="ParentAccent10" refType="w" fact="0.9518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l" for="ch" forName="Child1Accent1" refType="w" fact="0.4819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l" for="ch" forName="Child1Accent4" refType="w" fact="0.3653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l" for="ch" forName="Child1Accent5" refType="w" fact="0.304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l" for="ch" forName="Child1Accent6" refType="w" fact="0.2426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l" for="ch" forName="Child1Accent7" refType="w" fact="0.1813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l" for="ch" forName="Child1Accent8" refType="w" fact="0.12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l" for="ch" forName="Child1Accent9" refType="w" fact="0.0587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l" for="ch" forName="Child5Accent1" refType="w" fact="0.4819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l" for="ch" forName="Child5Accent4" refType="w" fact="0.3653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l" for="ch" forName="Child5Accent5" refType="w" fact="0.304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l" for="ch" forName="Child5Accent6" refType="w" fact="0.2426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l" for="ch" forName="Child5Accent7" refType="w" fact="0.1813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l" for="ch" forName="Child5Accent8" refType="w" fact="0.12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l" for="ch" forName="Child5Accent9" refType="w" fact="0.0587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l" for="ch" forName="Child5Accent2" refType="w" fact="0.453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l" for="ch" forName="Child5Accent3" refType="w" fact="0.4118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l" for="ch" forName="Child1Accent2" refType="w" fact="0.4458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l" for="ch" forName="Child1Accent3" refType="w" fact="0.4054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l" for="ch" forName="Child5" refType="w" fact="0.0581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l" for="ch" forName="Child4" refType="w" fact="0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l" for="ch" forName="Child3" refType="w" fact="0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l" for="ch" forName="Child2" refType="w" fact="0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l" for="ch" forName="Child1" refType="w" fact="0.0581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l" for="ch" forName="Parent" refType="w" fact="0.3653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if>
          <dgm:else name="Name13">
            <dgm:choose name="Name14">
              <dgm:if name="Name15" axis="ch" ptType="node" func="cnt" op="equ" val="0">
                <dgm:alg type="composite">
                  <dgm:param type="ar" val="2.1059"/>
                </dgm:alg>
                <dgm:constrLst>
                  <dgm:constr type="r" for="ch" forName="Parent" refType="w"/>
                  <dgm:constr type="t" for="ch" forName="Parent" refType="h" fact="0"/>
                  <dgm:constr type="w" for="ch" forName="Parent" refType="w" fact="0.4749"/>
                  <dgm:constr type="h" for="ch" forName="Parent" refType="h"/>
                  <dgm:constr type="r" for="ch" forName="ParentAccent1" refType="w" fact="0.0469"/>
                  <dgm:constr type="t" for="ch" forName="ParentAccent1" refType="h" fact="0.4506"/>
                  <dgm:constr type="w" for="ch" forName="ParentAccent1" refType="w" fact="0.0469"/>
                  <dgm:constr type="h" for="ch" forName="ParentAccent1" refType="h" fact="0.0988"/>
                  <dgm:constr type="r" for="ch" forName="ParentAccent2" refType="w" fact="0.1266"/>
                  <dgm:constr type="t" for="ch" forName="ParentAccent2" refType="h" fact="0.4506"/>
                  <dgm:constr type="w" for="ch" forName="ParentAccent2" refType="w" fact="0.0469"/>
                  <dgm:constr type="h" for="ch" forName="ParentAccent2" refType="h" fact="0.0988"/>
                  <dgm:constr type="r" for="ch" forName="ParentAccent3" refType="w" fact="0.2063"/>
                  <dgm:constr type="t" for="ch" forName="ParentAccent3" refType="h" fact="0.4506"/>
                  <dgm:constr type="w" for="ch" forName="ParentAccent3" refType="w" fact="0.0469"/>
                  <dgm:constr type="h" for="ch" forName="ParentAccent3" refType="h" fact="0.0988"/>
                  <dgm:constr type="r" for="ch" forName="ParentAccent4" refType="w" fact="0.286"/>
                  <dgm:constr type="t" for="ch" forName="ParentAccent4" refType="h" fact="0.4506"/>
                  <dgm:constr type="w" for="ch" forName="ParentAccent4" refType="w" fact="0.0469"/>
                  <dgm:constr type="h" for="ch" forName="ParentAccent4" refType="h" fact="0.0988"/>
                  <dgm:constr type="r" for="ch" forName="ParentAccent5" refType="w" fact="0.3657"/>
                  <dgm:constr type="t" for="ch" forName="ParentAccent5" refType="h" fact="0.4506"/>
                  <dgm:constr type="w" for="ch" forName="ParentAccent5" refType="w" fact="0.0469"/>
                  <dgm:constr type="h" for="ch" forName="ParentAccent5" refType="h" fact="0.0988"/>
                  <dgm:constr type="r" for="ch" forName="ParentAccent6" refType="w" fact="0.4924"/>
                  <dgm:constr type="t" for="ch" forName="ParentAccent6" refType="h" fact="0.4012"/>
                  <dgm:constr type="w" for="ch" forName="ParentAccent6" refType="w" fact="0.0939"/>
                  <dgm:constr type="h" for="ch" forName="ParentAccent6" refType="h" fact="0.1976"/>
                  <dgm:constr type="r" for="ch" forName="ParentAccent7" refType="w" fact="0.1234"/>
                  <dgm:constr type="t" for="ch" forName="ParentAccent7" refType="h" fact="0.2465"/>
                  <dgm:constr type="w" for="ch" forName="ParentAccent7" refType="w" fact="0.0469"/>
                  <dgm:constr type="h" for="ch" forName="ParentAccent7" refType="h" fact="0.0988"/>
                  <dgm:constr type="r" for="ch" forName="ParentAccent8" refType="w" fact="0.1234"/>
                  <dgm:constr type="t" for="ch" forName="ParentAccent8" refType="h" fact="0.6562"/>
                  <dgm:constr type="w" for="ch" forName="ParentAccent8" refType="w" fact="0.0469"/>
                  <dgm:constr type="h" for="ch" forName="ParentAccent8" refType="h" fact="0.0988"/>
                  <dgm:constr type="r" for="ch" forName="ParentAccent9" refType="w" fact="0.0815"/>
                  <dgm:constr type="t" for="ch" forName="ParentAccent9" refType="h" fact="0.3353"/>
                  <dgm:constr type="w" for="ch" forName="ParentAccent9" refType="w" fact="0.0469"/>
                  <dgm:constr type="h" for="ch" forName="ParentAccent9" refType="h" fact="0.0988"/>
                  <dgm:constr type="r" for="ch" forName="ParentAccent10" refType="w" fact="0.0787"/>
                  <dgm:constr type="t" for="ch" forName="ParentAccent10" refType="h" fact="0.5679"/>
                  <dgm:constr type="w" for="ch" forName="ParentAccent10" refType="w" fact="0.0469"/>
                  <dgm:constr type="h" for="ch" forName="ParentAccent10" refType="h" fact="0.0988"/>
                </dgm:constrLst>
              </dgm:if>
              <dgm:if name="Name16" axis="ch" ptType="node" func="cnt" op="equ" val="1">
                <dgm:alg type="composite">
                  <dgm:param type="ar" val="3.4411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r" for="ch" forName="Child1Accent1" refType="w" fact="0.716"/>
                  <dgm:constr type="t" for="ch" forName="Child1Accent1" refType="h" fact="0.4012"/>
                  <dgm:constr type="w" for="ch" forName="Child1Accent1" refType="w" fact="0.0574"/>
                  <dgm:constr type="h" for="ch" forName="Child1Accent1" refType="h" fact="0.1976"/>
                  <dgm:constr type="r" for="ch" forName="Child1Accent2" refType="w" fact="0.7728"/>
                  <dgm:constr type="t" for="ch" forName="Child1Accent2" refType="h" fact="0.4506"/>
                  <dgm:constr type="w" for="ch" forName="Child1Accent2" refType="w" fact="0.0287"/>
                  <dgm:constr type="h" for="ch" forName="Child1Accent2" refType="h" fact="0.0988"/>
                  <dgm:constr type="r" for="ch" forName="Child1Accent3" refType="w" fact="0.8295"/>
                  <dgm:constr type="t" for="ch" forName="Child1Accent3" refType="h" fact="0.4506"/>
                  <dgm:constr type="w" for="ch" forName="Child1Accent3" refType="w" fact="0.0287"/>
                  <dgm:constr type="h" for="ch" forName="Child1Accent3" refType="h" fact="0.0988"/>
                  <dgm:constr type="r" for="ch" forName="Child1Accent4" refType="w" fact="0.8863"/>
                  <dgm:constr type="t" for="ch" forName="Child1Accent4" refType="h" fact="0.4506"/>
                  <dgm:constr type="w" for="ch" forName="Child1Accent4" refType="w" fact="0.0287"/>
                  <dgm:constr type="h" for="ch" forName="Child1Accent4" refType="h" fact="0.0988"/>
                  <dgm:constr type="r" for="ch" forName="Child1Accent5" refType="w" fact="0.943"/>
                  <dgm:constr type="t" for="ch" forName="Child1Accent5" refType="h" fact="0.4506"/>
                  <dgm:constr type="w" for="ch" forName="Child1Accent5" refType="w" fact="0.0287"/>
                  <dgm:constr type="h" for="ch" forName="Child1Accent5" refType="h" fact="0.0988"/>
                  <dgm:constr type="r" for="ch" forName="Child1Accent6" refType="w" fact="0.9998"/>
                  <dgm:constr type="t" for="ch" forName="Child1Accent6" refType="h" fact="0.4506"/>
                  <dgm:constr type="w" for="ch" forName="Child1Accent6" refType="w" fact="0.0287"/>
                  <dgm:constr type="h" for="ch" forName="Child1Accent6" refType="h" fact="0.0988"/>
                  <dgm:constr type="l" for="ch" forName="Child1Accent7" refType="w" fact="0"/>
                  <dgm:constr type="t" for="ch" forName="Child1Accent7" refType="h" fact="0"/>
                  <dgm:constr type="w" for="ch" forName="Child1Accent7" refType="w" fact="0"/>
                  <dgm:constr type="h" for="ch" forName="Child1Accent7" refType="h" fact="0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ParentAccent1" refType="w" fact="0.0287"/>
                  <dgm:constr type="t" for="ch" forName="ParentAccent1" refType="h" fact="0.4506"/>
                  <dgm:constr type="w" for="ch" forName="ParentAccent1" refType="w" fact="0.0287"/>
                  <dgm:constr type="h" for="ch" forName="ParentAccent1" refType="h" fact="0.0988"/>
                  <dgm:constr type="r" for="ch" forName="ParentAccent2" refType="w" fact="0.0813"/>
                  <dgm:constr type="t" for="ch" forName="ParentAccent2" refType="h" fact="0.4506"/>
                  <dgm:constr type="w" for="ch" forName="ParentAccent2" refType="w" fact="0.0287"/>
                  <dgm:constr type="h" for="ch" forName="ParentAccent2" refType="h" fact="0.0988"/>
                  <dgm:constr type="r" for="ch" forName="ParentAccent3" refType="w" fact="0.1339"/>
                  <dgm:constr type="t" for="ch" forName="ParentAccent3" refType="h" fact="0.4506"/>
                  <dgm:constr type="w" for="ch" forName="ParentAccent3" refType="w" fact="0.0287"/>
                  <dgm:constr type="h" for="ch" forName="ParentAccent3" refType="h" fact="0.0988"/>
                  <dgm:constr type="r" for="ch" forName="ParentAccent4" refType="w" fact="0.1864"/>
                  <dgm:constr type="t" for="ch" forName="ParentAccent4" refType="h" fact="0.4506"/>
                  <dgm:constr type="w" for="ch" forName="ParentAccent4" refType="w" fact="0.0287"/>
                  <dgm:constr type="h" for="ch" forName="ParentAccent4" refType="h" fact="0.0988"/>
                  <dgm:constr type="r" for="ch" forName="ParentAccent5" refType="w" fact="0.239"/>
                  <dgm:constr type="t" for="ch" forName="ParentAccent5" refType="h" fact="0.4506"/>
                  <dgm:constr type="w" for="ch" forName="ParentAccent5" refType="w" fact="0.0287"/>
                  <dgm:constr type="h" for="ch" forName="ParentAccent5" refType="h" fact="0.0988"/>
                  <dgm:constr type="r" for="ch" forName="ParentAccent6" refType="w" fact="0.3203"/>
                  <dgm:constr type="t" for="ch" forName="ParentAccent6" refType="h" fact="0.4012"/>
                  <dgm:constr type="w" for="ch" forName="ParentAccent6" refType="w" fact="0.0574"/>
                  <dgm:constr type="h" for="ch" forName="ParentAccent6" refType="h" fact="0.1976"/>
                  <dgm:constr type="r" for="ch" forName="ParentAccent7" refType="w" fact="0.0755"/>
                  <dgm:constr type="t" for="ch" forName="ParentAccent7" refType="h" fact="0.2465"/>
                  <dgm:constr type="w" for="ch" forName="ParentAccent7" refType="w" fact="0.0287"/>
                  <dgm:constr type="h" for="ch" forName="ParentAccent7" refType="h" fact="0.0988"/>
                  <dgm:constr type="r" for="ch" forName="ParentAccent8" refType="w" fact="0.0755"/>
                  <dgm:constr type="t" for="ch" forName="ParentAccent8" refType="h" fact="0.6562"/>
                  <dgm:constr type="w" for="ch" forName="ParentAccent8" refType="w" fact="0.0287"/>
                  <dgm:constr type="h" for="ch" forName="ParentAccent8" refType="h" fact="0.0988"/>
                  <dgm:constr type="r" for="ch" forName="ParentAccent9" refType="w" fact="0.0499"/>
                  <dgm:constr type="t" for="ch" forName="ParentAccent9" refType="h" fact="0.3353"/>
                  <dgm:constr type="w" for="ch" forName="ParentAccent9" refType="w" fact="0.0287"/>
                  <dgm:constr type="h" for="ch" forName="ParentAccent9" refType="h" fact="0.0988"/>
                  <dgm:constr type="r" for="ch" forName="ParentAccent10" refType="w" fact="0.0482"/>
                  <dgm:constr type="t" for="ch" forName="ParentAccent10" refType="h" fact="0.5679"/>
                  <dgm:constr type="w" for="ch" forName="ParentAccent10" refType="w" fact="0.0287"/>
                  <dgm:constr type="h" for="ch" forName="ParentAccent10" refType="h" fact="0.0988"/>
                  <dgm:constr type="r" for="ch" forName="Child1" refType="w"/>
                  <dgm:constr type="t" for="ch" forName="Child1" refType="h" fact="0.1978"/>
                  <dgm:constr type="w" for="ch" forName="Child1" refType="w" fact="0.2544"/>
                  <dgm:constr type="h" for="ch" forName="Child1" refType="h" fact="0.2541"/>
                  <dgm:constr type="r" for="ch" forName="Parent" refType="w" fact="0.6347"/>
                  <dgm:constr type="t" for="ch" forName="Parent" refType="h" fact="0"/>
                  <dgm:constr type="w" for="ch" forName="Parent" refType="w" fact="0.2906"/>
                  <dgm:constr type="h" for="ch" forName="Parent" refType="h"/>
                </dgm:constrLst>
              </dgm:if>
              <dgm:if name="Name17" axis="ch" ptType="node" func="cnt" op="equ" val="2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2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l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l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6564"/>
                  <dgm:constr type="t" for="ch" forName="Child2Accent1" refType="h" fact="0.8153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6932"/>
                  <dgm:constr type="t" for="ch" forName="Child2Accent2" refType="h" fact="0.9392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7545"/>
                  <dgm:constr type="t" for="ch" forName="Child2Accent3" refType="h" fact="0.9392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158"/>
                  <dgm:constr type="t" for="ch" forName="Child2Accent4" refType="h" fact="0.9392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8771"/>
                  <dgm:constr type="t" for="ch" forName="Child2Accent5" refType="h" fact="0.9392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385"/>
                  <dgm:constr type="t" for="ch" forName="Child2Accent6" refType="h" fact="0.9392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.9998"/>
                  <dgm:constr type="t" for="ch" forName="Child2Accent7" refType="h" fact="0.9392"/>
                  <dgm:constr type="w" for="ch" forName="Child2Accent7" refType="w" fact="0.0287"/>
                  <dgm:constr type="h" for="ch" forName="Child2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2" refType="w"/>
                  <dgm:constr type="t" for="ch" forName="Child2" refType="h" fact="0.7822"/>
                  <dgm:constr type="w" for="ch" forName="Child2" refType="w" fact="0.336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8" axis="ch" ptType="node" func="cnt" op="equ" val="3">
                <dgm:alg type="composite">
                  <dgm:param type="ar" val="2.1185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r" for="ch" forName="Child1Accent1" refType="w" fact="0.6564"/>
                  <dgm:constr type="t" for="ch" forName="Child1Accent1" refType="h" fact="0.2211"/>
                  <dgm:constr type="w" for="ch" forName="Child1Accent1" refType="w" fact="0.0574"/>
                  <dgm:constr type="h" for="ch" forName="Child1Accent1" refType="h" fact="0.1217"/>
                  <dgm:constr type="r" for="ch" forName="Child1Accent2" refType="w" fact="0.6932"/>
                  <dgm:constr type="t" for="ch" forName="Child1Accent2" refType="h" fact="0.1569"/>
                  <dgm:constr type="w" for="ch" forName="Child1Accent2" refType="w" fact="0.0287"/>
                  <dgm:constr type="h" for="ch" forName="Child1Accent2" refType="h" fact="0.0608"/>
                  <dgm:constr type="r" for="ch" forName="Child1Accent3" refType="w" fact="0.7545"/>
                  <dgm:constr type="t" for="ch" forName="Child1Accent3" refType="h" fact="0.1569"/>
                  <dgm:constr type="w" for="ch" forName="Child1Accent3" refType="w" fact="0.0287"/>
                  <dgm:constr type="h" for="ch" forName="Child1Accent3" refType="h" fact="0.0608"/>
                  <dgm:constr type="r" for="ch" forName="Child1Accent4" refType="w" fact="0.8158"/>
                  <dgm:constr type="t" for="ch" forName="Child1Accent4" refType="h" fact="0.1569"/>
                  <dgm:constr type="w" for="ch" forName="Child1Accent4" refType="w" fact="0.0287"/>
                  <dgm:constr type="h" for="ch" forName="Child1Accent4" refType="h" fact="0.0608"/>
                  <dgm:constr type="r" for="ch" forName="Child1Accent5" refType="w" fact="0.8771"/>
                  <dgm:constr type="t" for="ch" forName="Child1Accent5" refType="h" fact="0.1569"/>
                  <dgm:constr type="w" for="ch" forName="Child1Accent5" refType="w" fact="0.0287"/>
                  <dgm:constr type="h" for="ch" forName="Child1Accent5" refType="h" fact="0.0608"/>
                  <dgm:constr type="r" for="ch" forName="Child1Accent6" refType="w" fact="0.9385"/>
                  <dgm:constr type="t" for="ch" forName="Child1Accent6" refType="h" fact="0.1569"/>
                  <dgm:constr type="w" for="ch" forName="Child1Accent6" refType="w" fact="0.0287"/>
                  <dgm:constr type="h" for="ch" forName="Child1Accent6" refType="h" fact="0.0608"/>
                  <dgm:constr type="r" for="ch" forName="Child1Accent7" refType="w" fact="0.9998"/>
                  <dgm:constr type="t" for="ch" forName="Child1Accent7" refType="h" fact="0.1569"/>
                  <dgm:constr type="w" for="ch" forName="Child1Accent7" refType="w" fact="0.0287"/>
                  <dgm:constr type="h" for="ch" forName="Child1Accent7" refType="h" fact="0.0608"/>
                  <dgm:constr type="r" for="ch" forName="Child1Accent8" refType="w" fact="0"/>
                  <dgm:constr type="t" for="ch" forName="Child1Accent8" refType="h" fact="0"/>
                  <dgm:constr type="w" for="ch" forName="Child1Accent8" refType="w" fact="0"/>
                  <dgm:constr type="h" for="ch" forName="Child1Accent8" refType="h" fact="0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2Accent1" refType="w" fact="0.716"/>
                  <dgm:constr type="t" for="ch" forName="Child2Accent1" refType="h" fact="0.5207"/>
                  <dgm:constr type="w" for="ch" forName="Child2Accent1" refType="w" fact="0.0574"/>
                  <dgm:constr type="h" for="ch" forName="Child2Accent1" refType="h" fact="0.1217"/>
                  <dgm:constr type="r" for="ch" forName="Child2Accent2" refType="w" fact="0.7728"/>
                  <dgm:constr type="t" for="ch" forName="Child2Accent2" refType="h" fact="0.5511"/>
                  <dgm:constr type="w" for="ch" forName="Child2Accent2" refType="w" fact="0.0287"/>
                  <dgm:constr type="h" for="ch" forName="Child2Accent2" refType="h" fact="0.0608"/>
                  <dgm:constr type="r" for="ch" forName="Child2Accent3" refType="w" fact="0.8295"/>
                  <dgm:constr type="t" for="ch" forName="Child2Accent3" refType="h" fact="0.5511"/>
                  <dgm:constr type="w" for="ch" forName="Child2Accent3" refType="w" fact="0.0287"/>
                  <dgm:constr type="h" for="ch" forName="Child2Accent3" refType="h" fact="0.0608"/>
                  <dgm:constr type="r" for="ch" forName="Child2Accent4" refType="w" fact="0.8863"/>
                  <dgm:constr type="t" for="ch" forName="Child2Accent4" refType="h" fact="0.5511"/>
                  <dgm:constr type="w" for="ch" forName="Child2Accent4" refType="w" fact="0.0287"/>
                  <dgm:constr type="h" for="ch" forName="Child2Accent4" refType="h" fact="0.0608"/>
                  <dgm:constr type="r" for="ch" forName="Child2Accent5" refType="w" fact="0.943"/>
                  <dgm:constr type="t" for="ch" forName="Child2Accent5" refType="h" fact="0.5511"/>
                  <dgm:constr type="w" for="ch" forName="Child2Accent5" refType="w" fact="0.0287"/>
                  <dgm:constr type="h" for="ch" forName="Child2Accent5" refType="h" fact="0.0608"/>
                  <dgm:constr type="r" for="ch" forName="Child2Accent6" refType="w" fact="0.9998"/>
                  <dgm:constr type="t" for="ch" forName="Child2Accent6" refType="h" fact="0.5511"/>
                  <dgm:constr type="w" for="ch" forName="Child2Accent6" refType="w" fact="0.0287"/>
                  <dgm:constr type="h" for="ch" forName="Child2Accent6" refType="h" fact="0.0608"/>
                  <dgm:constr type="r" for="ch" forName="Child2Accent7" refType="w" fact="0"/>
                  <dgm:constr type="t" for="ch" forName="Child2Accent7" refType="h" fact="0"/>
                  <dgm:constr type="w" for="ch" forName="Child2Accent7" refType="w" fact="0"/>
                  <dgm:constr type="h" for="ch" forName="Child2Accent7" refType="h" fact="0"/>
                  <dgm:constr type="r" for="ch" forName="Child3Accent1" refType="w" fact="0.6564"/>
                  <dgm:constr type="t" for="ch" forName="Child3Accent1" refType="h" fact="0.8153"/>
                  <dgm:constr type="w" for="ch" forName="Child3Accent1" refType="w" fact="0.0574"/>
                  <dgm:constr type="h" for="ch" forName="Child3Accent1" refType="h" fact="0.1217"/>
                  <dgm:constr type="r" for="ch" forName="Child3Accent2" refType="w" fact="0.6932"/>
                  <dgm:constr type="t" for="ch" forName="Child3Accent2" refType="h" fact="0.9392"/>
                  <dgm:constr type="w" for="ch" forName="Child3Accent2" refType="w" fact="0.0287"/>
                  <dgm:constr type="h" for="ch" forName="Child3Accent2" refType="h" fact="0.0608"/>
                  <dgm:constr type="r" for="ch" forName="Child3Accent3" refType="w" fact="0.7545"/>
                  <dgm:constr type="t" for="ch" forName="Child3Accent3" refType="h" fact="0.9392"/>
                  <dgm:constr type="w" for="ch" forName="Child3Accent3" refType="w" fact="0.0287"/>
                  <dgm:constr type="h" for="ch" forName="Child3Accent3" refType="h" fact="0.0608"/>
                  <dgm:constr type="r" for="ch" forName="Child3Accent4" refType="w" fact="0.8158"/>
                  <dgm:constr type="t" for="ch" forName="Child3Accent4" refType="h" fact="0.9392"/>
                  <dgm:constr type="w" for="ch" forName="Child3Accent4" refType="w" fact="0.0287"/>
                  <dgm:constr type="h" for="ch" forName="Child3Accent4" refType="h" fact="0.0608"/>
                  <dgm:constr type="r" for="ch" forName="Child3Accent5" refType="w" fact="0.8771"/>
                  <dgm:constr type="t" for="ch" forName="Child3Accent5" refType="h" fact="0.9392"/>
                  <dgm:constr type="w" for="ch" forName="Child3Accent5" refType="w" fact="0.0287"/>
                  <dgm:constr type="h" for="ch" forName="Child3Accent5" refType="h" fact="0.0608"/>
                  <dgm:constr type="r" for="ch" forName="Child3Accent6" refType="w" fact="0.9385"/>
                  <dgm:constr type="t" for="ch" forName="Child3Accent6" refType="h" fact="0.9392"/>
                  <dgm:constr type="w" for="ch" forName="Child3Accent6" refType="w" fact="0.0287"/>
                  <dgm:constr type="h" for="ch" forName="Child3Accent6" refType="h" fact="0.0608"/>
                  <dgm:constr type="r" for="ch" forName="Child3Accent7" refType="w" fact="0.9998"/>
                  <dgm:constr type="t" for="ch" forName="Child3Accent7" refType="h" fact="0.9392"/>
                  <dgm:constr type="w" for="ch" forName="Child3Accent7" refType="w" fact="0.0287"/>
                  <dgm:constr type="h" for="ch" forName="Child3Accent7" refType="h" fact="0.0608"/>
                  <dgm:constr type="r" for="ch" forName="ParentAccent1" refType="w" fact="0.0287"/>
                  <dgm:constr type="t" for="ch" forName="ParentAccent1" refType="h" fact="0.5511"/>
                  <dgm:constr type="w" for="ch" forName="ParentAccent1" refType="w" fact="0.0287"/>
                  <dgm:constr type="h" for="ch" forName="ParentAccent1" refType="h" fact="0.0608"/>
                  <dgm:constr type="r" for="ch" forName="ParentAccent2" refType="w" fact="0.0813"/>
                  <dgm:constr type="t" for="ch" forName="ParentAccent2" refType="h" fact="0.5511"/>
                  <dgm:constr type="w" for="ch" forName="ParentAccent2" refType="w" fact="0.0287"/>
                  <dgm:constr type="h" for="ch" forName="ParentAccent2" refType="h" fact="0.0608"/>
                  <dgm:constr type="r" for="ch" forName="ParentAccent3" refType="w" fact="0.1339"/>
                  <dgm:constr type="t" for="ch" forName="ParentAccent3" refType="h" fact="0.5511"/>
                  <dgm:constr type="w" for="ch" forName="ParentAccent3" refType="w" fact="0.0287"/>
                  <dgm:constr type="h" for="ch" forName="ParentAccent3" refType="h" fact="0.0608"/>
                  <dgm:constr type="r" for="ch" forName="ParentAccent4" refType="w" fact="0.1864"/>
                  <dgm:constr type="t" for="ch" forName="ParentAccent4" refType="h" fact="0.5511"/>
                  <dgm:constr type="w" for="ch" forName="ParentAccent4" refType="w" fact="0.0287"/>
                  <dgm:constr type="h" for="ch" forName="ParentAccent4" refType="h" fact="0.0608"/>
                  <dgm:constr type="r" for="ch" forName="ParentAccent5" refType="w" fact="0.239"/>
                  <dgm:constr type="t" for="ch" forName="ParentAccent5" refType="h" fact="0.5511"/>
                  <dgm:constr type="w" for="ch" forName="ParentAccent5" refType="w" fact="0.0287"/>
                  <dgm:constr type="h" for="ch" forName="ParentAccent5" refType="h" fact="0.0608"/>
                  <dgm:constr type="r" for="ch" forName="ParentAccent6" refType="w" fact="0.3203"/>
                  <dgm:constr type="t" for="ch" forName="ParentAccent6" refType="h" fact="0.5207"/>
                  <dgm:constr type="w" for="ch" forName="ParentAccent6" refType="w" fact="0.0574"/>
                  <dgm:constr type="h" for="ch" forName="ParentAccent6" refType="h" fact="0.1217"/>
                  <dgm:constr type="r" for="ch" forName="ParentAccent7" refType="w" fact="0.0755"/>
                  <dgm:constr type="t" for="ch" forName="ParentAccent7" refType="h" fact="0.4255"/>
                  <dgm:constr type="w" for="ch" forName="ParentAccent7" refType="w" fact="0.0287"/>
                  <dgm:constr type="h" for="ch" forName="ParentAccent7" refType="h" fact="0.0608"/>
                  <dgm:constr type="r" for="ch" forName="ParentAccent8" refType="w" fact="0.0755"/>
                  <dgm:constr type="t" for="ch" forName="ParentAccent8" refType="h" fact="0.6776"/>
                  <dgm:constr type="w" for="ch" forName="ParentAccent8" refType="w" fact="0.0287"/>
                  <dgm:constr type="h" for="ch" forName="ParentAccent8" refType="h" fact="0.0608"/>
                  <dgm:constr type="r" for="ch" forName="ParentAccent9" refType="w" fact="0.0499"/>
                  <dgm:constr type="t" for="ch" forName="ParentAccent9" refType="h" fact="0.4801"/>
                  <dgm:constr type="w" for="ch" forName="ParentAccent9" refType="w" fact="0.0287"/>
                  <dgm:constr type="h" for="ch" forName="ParentAccent9" refType="h" fact="0.0608"/>
                  <dgm:constr type="r" for="ch" forName="ParentAccent10" refType="w" fact="0.0482"/>
                  <dgm:constr type="t" for="ch" forName="ParentAccent10" refType="h" fact="0.6233"/>
                  <dgm:constr type="w" for="ch" forName="ParentAccent10" refType="w" fact="0.0287"/>
                  <dgm:constr type="h" for="ch" forName="ParentAccent10" refType="h" fact="0.0608"/>
                  <dgm:constr type="r" for="ch" forName="Child3" refType="w"/>
                  <dgm:constr type="t" for="ch" forName="Child3" refType="h" fact="0.7822"/>
                  <dgm:constr type="w" for="ch" forName="Child3" refType="w" fact="0.3364"/>
                  <dgm:constr type="h" for="ch" forName="Child3" refType="h" fact="0.1564"/>
                  <dgm:constr type="r" for="ch" forName="Child2" refType="w"/>
                  <dgm:constr type="t" for="ch" forName="Child2" refType="h" fact="0.3955"/>
                  <dgm:constr type="w" for="ch" forName="Child2" refType="w" fact="0.2544"/>
                  <dgm:constr type="h" for="ch" forName="Child2" refType="h" fact="0.1564"/>
                  <dgm:constr type="r" for="ch" forName="Child1" refType="w"/>
                  <dgm:constr type="t" for="ch" forName="Child1" refType="h" fact="0"/>
                  <dgm:constr type="w" for="ch" forName="Child1" refType="w" fact="0.3364"/>
                  <dgm:constr type="h" for="ch" forName="Child1" refType="h" fact="0.1564"/>
                  <dgm:constr type="r" for="ch" forName="Parent" refType="w" fact="0.6347"/>
                  <dgm:constr type="t" for="ch" forName="Parent" refType="h" fact="0.2737"/>
                  <dgm:constr type="w" for="ch" forName="Parent" refType="w" fact="0.2906"/>
                  <dgm:constr type="h" for="ch" forName="Parent" refType="h" fact="0.6157"/>
                </dgm:constrLst>
              </dgm:if>
              <dgm:if name="Name19" axis="ch" ptType="node" func="cnt" op="equ" val="4">
                <dgm:alg type="composite">
                  <dgm:param type="ar" val="1.8304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r" for="ch" forName="Parent" refType="w" fact="0.6229"/>
                  <dgm:constr type="t" for="ch" forName="Parent" refType="h" fact="0.2946"/>
                  <dgm:constr type="w" for="ch" forName="Parent" refType="w" fact="0.2862"/>
                  <dgm:constr type="h" for="ch" forName="Parent" refType="h" fact="0.5239"/>
                  <dgm:constr type="r" for="ch" forName="Child1Accent1" refType="w" fact="0.6096"/>
                  <dgm:constr type="t" for="ch" forName="Child1Accent1" refType="h" fact="0.2104"/>
                  <dgm:constr type="w" for="ch" forName="Child1Accent1" refType="w" fact="0.0566"/>
                  <dgm:constr type="h" for="ch" forName="Child1Accent1" refType="h" fact="0.1035"/>
                  <dgm:constr type="r" for="ch" forName="Child1Accent3" refType="w" fact="0.6999"/>
                  <dgm:constr type="t" for="ch" forName="Child1Accent3" refType="h" fact="0.128"/>
                  <dgm:constr type="w" for="ch" forName="Child1Accent3" refType="w" fact="0.0283"/>
                  <dgm:constr type="h" for="ch" forName="Child1Accent3" refType="h" fact="0.0518"/>
                  <dgm:constr type="r" for="ch" forName="Child1Accent4" refType="w" fact="0.7582"/>
                  <dgm:constr type="t" for="ch" forName="Child1Accent4" refType="h" fact="0.128"/>
                  <dgm:constr type="w" for="ch" forName="Child1Accent4" refType="w" fact="0.0283"/>
                  <dgm:constr type="h" for="ch" forName="Child1Accent4" refType="h" fact="0.0518"/>
                  <dgm:constr type="r" for="ch" forName="Child1Accent5" refType="w" fact="0.8165"/>
                  <dgm:constr type="t" for="ch" forName="Child1Accent5" refType="h" fact="0.128"/>
                  <dgm:constr type="w" for="ch" forName="Child1Accent5" refType="w" fact="0.0283"/>
                  <dgm:constr type="h" for="ch" forName="Child1Accent5" refType="h" fact="0.0518"/>
                  <dgm:constr type="r" for="ch" forName="Child1Accent6" refType="w" fact="0.8748"/>
                  <dgm:constr type="t" for="ch" forName="Child1Accent6" refType="h" fact="0.128"/>
                  <dgm:constr type="w" for="ch" forName="Child1Accent6" refType="w" fact="0.0283"/>
                  <dgm:constr type="h" for="ch" forName="Child1Accent6" refType="h" fact="0.0518"/>
                  <dgm:constr type="r" for="ch" forName="Child3Accent1" refType="w" fact="0.6842"/>
                  <dgm:constr type="t" for="ch" forName="Child3Accent1" refType="h" fact="0.6212"/>
                  <dgm:constr type="w" for="ch" forName="Child3Accent1" refType="w" fact="0.0566"/>
                  <dgm:constr type="h" for="ch" forName="Child3Accent1" refType="h" fact="0.1035"/>
                  <dgm:constr type="r" for="ch" forName="Child3Accent2" refType="w" fact="0.7311"/>
                  <dgm:constr type="t" for="ch" forName="Child3Accent2" refType="h" fact="0.6828"/>
                  <dgm:constr type="w" for="ch" forName="Child3Accent2" refType="w" fact="0.0283"/>
                  <dgm:constr type="h" for="ch" forName="Child3Accent2" refType="h" fact="0.0518"/>
                  <dgm:constr type="r" for="ch" forName="Child3Accent4" refType="w" fact="0.8386"/>
                  <dgm:constr type="t" for="ch" forName="Child3Accent4" refType="h" fact="0.6828"/>
                  <dgm:constr type="w" for="ch" forName="Child3Accent4" refType="w" fact="0.0283"/>
                  <dgm:constr type="h" for="ch" forName="Child3Accent4" refType="h" fact="0.0518"/>
                  <dgm:constr type="r" for="ch" forName="Child3Accent5" refType="w" fact="0.8923"/>
                  <dgm:constr type="t" for="ch" forName="Child3Accent5" refType="h" fact="0.6828"/>
                  <dgm:constr type="w" for="ch" forName="Child3Accent5" refType="w" fact="0.0283"/>
                  <dgm:constr type="h" for="ch" forName="Child3Accent5" refType="h" fact="0.0518"/>
                  <dgm:constr type="r" for="ch" forName="Child1Accent7" refType="w" fact="0.9332"/>
                  <dgm:constr type="t" for="ch" forName="Child1Accent7" refType="h" fact="0.128"/>
                  <dgm:constr type="w" for="ch" forName="Child1Accent7" refType="w" fact="0.0283"/>
                  <dgm:constr type="h" for="ch" forName="Child1Accent7" refType="h" fact="0.0518"/>
                  <dgm:constr type="r" for="ch" forName="Child3Accent6" refType="w" fact="0.9461"/>
                  <dgm:constr type="t" for="ch" forName="Child3Accent6" refType="h" fact="0.6828"/>
                  <dgm:constr type="w" for="ch" forName="Child3Accent6" refType="w" fact="0.0283"/>
                  <dgm:constr type="h" for="ch" forName="Child3Accent6" refType="h" fact="0.0518"/>
                  <dgm:constr type="r" for="ch" forName="Child1Accent8" refType="w" fact="0.9915"/>
                  <dgm:constr type="t" for="ch" forName="Child1Accent8" refType="h" fact="0.128"/>
                  <dgm:constr type="w" for="ch" forName="Child1Accent8" refType="w" fact="0.0283"/>
                  <dgm:constr type="h" for="ch" forName="Child1Accent8" refType="h" fact="0.0518"/>
                  <dgm:constr type="r" for="ch" forName="Child1Accent9" refType="w" fact="0"/>
                  <dgm:constr type="t" for="ch" forName="Child1Accent9" refType="h" fact="0"/>
                  <dgm:constr type="w" for="ch" forName="Child1Accent9" refType="w" fact="0"/>
                  <dgm:constr type="h" for="ch" forName="Child1Accent9" refType="h" fact="0"/>
                  <dgm:constr type="r" for="ch" forName="Child3Accent7" refType="w" fact="0.9998"/>
                  <dgm:constr type="t" for="ch" forName="Child3Accent7" refType="h" fact="0.6828"/>
                  <dgm:constr type="w" for="ch" forName="Child3Accent7" refType="w" fact="0.0283"/>
                  <dgm:constr type="h" for="ch" forName="Child3Accent7" refType="h" fact="0.0518"/>
                  <dgm:constr type="r" for="ch" forName="Child4Accent1" refType="w" fact="0.6096"/>
                  <dgm:constr type="t" for="ch" forName="Child4Accent1" refType="h" fact="0.8"/>
                  <dgm:constr type="w" for="ch" forName="Child4Accent1" refType="w" fact="0.0566"/>
                  <dgm:constr type="h" for="ch" forName="Child4Accent1" refType="h" fact="0.1035"/>
                  <dgm:constr type="r" for="ch" forName="Child4Accent3" refType="w" fact="0.7002"/>
                  <dgm:constr type="t" for="ch" forName="Child4Accent3" refType="h" fact="0.9482"/>
                  <dgm:constr type="w" for="ch" forName="Child4Accent3" refType="w" fact="0.0283"/>
                  <dgm:constr type="h" for="ch" forName="Child4Accent3" refType="h" fact="0.0518"/>
                  <dgm:constr type="r" for="ch" forName="Child4Accent4" refType="w" fact="0.7585"/>
                  <dgm:constr type="t" for="ch" forName="Child4Accent4" refType="h" fact="0.9482"/>
                  <dgm:constr type="w" for="ch" forName="Child4Accent4" refType="w" fact="0.0283"/>
                  <dgm:constr type="h" for="ch" forName="Child4Accent4" refType="h" fact="0.0518"/>
                  <dgm:constr type="r" for="ch" forName="Child4Accent5" refType="w" fact="0.8167"/>
                  <dgm:constr type="t" for="ch" forName="Child4Accent5" refType="h" fact="0.9482"/>
                  <dgm:constr type="w" for="ch" forName="Child4Accent5" refType="w" fact="0.0283"/>
                  <dgm:constr type="h" for="ch" forName="Child4Accent5" refType="h" fact="0.0518"/>
                  <dgm:constr type="r" for="ch" forName="Child4Accent6" refType="w" fact="0.8749"/>
                  <dgm:constr type="t" for="ch" forName="Child4Accent6" refType="h" fact="0.9482"/>
                  <dgm:constr type="w" for="ch" forName="Child4Accent6" refType="w" fact="0.0283"/>
                  <dgm:constr type="h" for="ch" forName="Child4Accent6" refType="h" fact="0.0518"/>
                  <dgm:constr type="r" for="ch" forName="Child4Accent7" refType="w" fact="0.9332"/>
                  <dgm:constr type="t" for="ch" forName="Child4Accent7" refType="h" fact="0.9482"/>
                  <dgm:constr type="w" for="ch" forName="Child4Accent7" refType="w" fact="0.0283"/>
                  <dgm:constr type="h" for="ch" forName="Child4Accent7" refType="h" fact="0.0518"/>
                  <dgm:constr type="r" for="ch" forName="Child4Accent8" refType="w" fact="0.9914"/>
                  <dgm:constr type="t" for="ch" forName="Child4Accent8" refType="h" fact="0.9482"/>
                  <dgm:constr type="w" for="ch" forName="Child4Accent8" refType="w" fact="0.0283"/>
                  <dgm:constr type="h" for="ch" forName="Child4Accent8" refType="h" fact="0.0518"/>
                  <dgm:constr type="r" for="ch" forName="Child2Accent1" refType="w" fact="0.6842"/>
                  <dgm:constr type="t" for="ch" forName="Child2Accent1" refType="h" fact="0.3725"/>
                  <dgm:constr type="w" for="ch" forName="Child2Accent1" refType="w" fact="0.0566"/>
                  <dgm:constr type="h" for="ch" forName="Child2Accent1" refType="h" fact="0.1035"/>
                  <dgm:constr type="r" for="ch" forName="Child4Accent2" refType="w" fact="0.642"/>
                  <dgm:constr type="t" for="ch" forName="Child4Accent2" refType="h" fact="0.8993"/>
                  <dgm:constr type="w" for="ch" forName="Child4Accent2" refType="w" fact="0.0283"/>
                  <dgm:constr type="h" for="ch" forName="Child4Accent2" refType="h" fact="0.0518"/>
                  <dgm:constr type="r" for="ch" forName="Child1Accent2" refType="w" fact="0.6415"/>
                  <dgm:constr type="t" for="ch" forName="Child1Accent2" refType="h" fact="0.162"/>
                  <dgm:constr type="w" for="ch" forName="Child1Accent2" refType="w" fact="0.0283"/>
                  <dgm:constr type="h" for="ch" forName="Child1Accent2" refType="h" fact="0.0518"/>
                  <dgm:constr type="r" for="ch" forName="Child3Accent3" refType="w" fact="0.7849"/>
                  <dgm:constr type="t" for="ch" forName="Child3Accent3" refType="h" fact="0.6828"/>
                  <dgm:constr type="w" for="ch" forName="Child3Accent3" refType="w" fact="0.0283"/>
                  <dgm:constr type="h" for="ch" forName="Child3Accent3" refType="h" fact="0.0518"/>
                  <dgm:constr type="r" for="ch" forName="Child2Accent2" refType="w" fact="0.7311"/>
                  <dgm:constr type="t" for="ch" forName="Child2Accent2" refType="h" fact="0.3937"/>
                  <dgm:constr type="w" for="ch" forName="Child2Accent2" refType="w" fact="0.0283"/>
                  <dgm:constr type="h" for="ch" forName="Child2Accent2" refType="h" fact="0.0518"/>
                  <dgm:constr type="r" for="ch" forName="Child2Accent4" refType="w" fact="0.8386"/>
                  <dgm:constr type="t" for="ch" forName="Child2Accent4" refType="h" fact="0.3937"/>
                  <dgm:constr type="w" for="ch" forName="Child2Accent4" refType="w" fact="0.0283"/>
                  <dgm:constr type="h" for="ch" forName="Child2Accent4" refType="h" fact="0.0518"/>
                  <dgm:constr type="r" for="ch" forName="Child2Accent5" refType="w" fact="0.8923"/>
                  <dgm:constr type="t" for="ch" forName="Child2Accent5" refType="h" fact="0.3937"/>
                  <dgm:constr type="w" for="ch" forName="Child2Accent5" refType="w" fact="0.0283"/>
                  <dgm:constr type="h" for="ch" forName="Child2Accent5" refType="h" fact="0.0518"/>
                  <dgm:constr type="r" for="ch" forName="Child2Accent6" refType="w" fact="0.9461"/>
                  <dgm:constr type="t" for="ch" forName="Child2Accent6" refType="h" fact="0.3937"/>
                  <dgm:constr type="w" for="ch" forName="Child2Accent6" refType="w" fact="0.0283"/>
                  <dgm:constr type="h" for="ch" forName="Child2Accent6" refType="h" fact="0.0518"/>
                  <dgm:constr type="r" for="ch" forName="Child2Accent7" refType="w" fact="0.9998"/>
                  <dgm:constr type="t" for="ch" forName="Child2Accent7" refType="h" fact="0.3937"/>
                  <dgm:constr type="w" for="ch" forName="Child2Accent7" refType="w" fact="0.0283"/>
                  <dgm:constr type="h" for="ch" forName="Child2Accent7" refType="h" fact="0.0518"/>
                  <dgm:constr type="r" for="ch" forName="Child2Accent3" refType="w" fact="0.7849"/>
                  <dgm:constr type="t" for="ch" forName="Child2Accent3" refType="h" fact="0.3937"/>
                  <dgm:constr type="w" for="ch" forName="Child2Accent3" refType="w" fact="0.0283"/>
                  <dgm:constr type="h" for="ch" forName="Child2Accent3" refType="h" fact="0.0518"/>
                  <dgm:constr type="r" for="ch" forName="ParentAccent1" refType="w" fact="0.0283"/>
                  <dgm:constr type="t" for="ch" forName="ParentAccent1" refType="h" fact="0.5316"/>
                  <dgm:constr type="w" for="ch" forName="ParentAccent1" refType="w" fact="0.0283"/>
                  <dgm:constr type="h" for="ch" forName="ParentAccent1" refType="h" fact="0.0518"/>
                  <dgm:constr type="r" for="ch" forName="ParentAccent2" refType="w" fact="0.0801"/>
                  <dgm:constr type="t" for="ch" forName="ParentAccent2" refType="h" fact="0.5316"/>
                  <dgm:constr type="w" for="ch" forName="ParentAccent2" refType="w" fact="0.0283"/>
                  <dgm:constr type="h" for="ch" forName="ParentAccent2" refType="h" fact="0.0518"/>
                  <dgm:constr type="r" for="ch" forName="ParentAccent3" refType="w" fact="0.1318"/>
                  <dgm:constr type="t" for="ch" forName="ParentAccent3" refType="h" fact="0.5316"/>
                  <dgm:constr type="w" for="ch" forName="ParentAccent3" refType="w" fact="0.0283"/>
                  <dgm:constr type="h" for="ch" forName="ParentAccent3" refType="h" fact="0.0518"/>
                  <dgm:constr type="r" for="ch" forName="ParentAccent4" refType="w" fact="0.1836"/>
                  <dgm:constr type="t" for="ch" forName="ParentAccent4" refType="h" fact="0.5316"/>
                  <dgm:constr type="w" for="ch" forName="ParentAccent4" refType="w" fact="0.0283"/>
                  <dgm:constr type="h" for="ch" forName="ParentAccent4" refType="h" fact="0.0518"/>
                  <dgm:constr type="r" for="ch" forName="ParentAccent5" refType="w" fact="0.2354"/>
                  <dgm:constr type="t" for="ch" forName="ParentAccent5" refType="h" fact="0.5316"/>
                  <dgm:constr type="w" for="ch" forName="ParentAccent5" refType="w" fact="0.0283"/>
                  <dgm:constr type="h" for="ch" forName="ParentAccent5" refType="h" fact="0.0518"/>
                  <dgm:constr type="r" for="ch" forName="ParentAccent6" refType="w" fact="0.3154"/>
                  <dgm:constr type="t" for="ch" forName="ParentAccent6" refType="h" fact="0.5057"/>
                  <dgm:constr type="w" for="ch" forName="ParentAccent6" refType="w" fact="0.0566"/>
                  <dgm:constr type="h" for="ch" forName="ParentAccent6" refType="h" fact="0.1035"/>
                  <dgm:constr type="r" for="ch" forName="ParentAccent7" refType="w" fact="0.0744"/>
                  <dgm:constr type="t" for="ch" forName="ParentAccent7" refType="h" fact="0.4247"/>
                  <dgm:constr type="w" for="ch" forName="ParentAccent7" refType="w" fact="0.0283"/>
                  <dgm:constr type="h" for="ch" forName="ParentAccent7" refType="h" fact="0.0518"/>
                  <dgm:constr type="r" for="ch" forName="ParentAccent8" refType="w" fact="0.0744"/>
                  <dgm:constr type="t" for="ch" forName="ParentAccent8" refType="h" fact="0.6392"/>
                  <dgm:constr type="w" for="ch" forName="ParentAccent8" refType="w" fact="0.0283"/>
                  <dgm:constr type="h" for="ch" forName="ParentAccent8" refType="h" fact="0.0518"/>
                  <dgm:constr type="r" for="ch" forName="ParentAccent9" refType="w" fact="0.0491"/>
                  <dgm:constr type="t" for="ch" forName="ParentAccent9" refType="h" fact="0.4712"/>
                  <dgm:constr type="w" for="ch" forName="ParentAccent9" refType="w" fact="0.0283"/>
                  <dgm:constr type="h" for="ch" forName="ParentAccent9" refType="h" fact="0.0518"/>
                  <dgm:constr type="r" for="ch" forName="ParentAccent10" refType="w" fact="0.0475"/>
                  <dgm:constr type="t" for="ch" forName="ParentAccent10" refType="h" fact="0.593"/>
                  <dgm:constr type="w" for="ch" forName="ParentAccent10" refType="w" fact="0.0283"/>
                  <dgm:constr type="h" for="ch" forName="ParentAccent10" refType="h" fact="0.0518"/>
                  <dgm:constr type="r" for="ch" forName="Child4" refType="w" fact="0.9919"/>
                  <dgm:constr type="t" for="ch" forName="Child4" refType="h" fact="0.8184"/>
                  <dgm:constr type="w" for="ch" forName="Child4" refType="w" fact="0.3192"/>
                  <dgm:constr type="h" for="ch" forName="Child4" refType="h" fact="0.1294"/>
                  <dgm:constr type="r" for="ch" forName="Child3" refType="w"/>
                  <dgm:constr type="t" for="ch" forName="Child3" refType="h" fact="0.5547"/>
                  <dgm:constr type="w" for="ch" forName="Child3" refType="w" fact="0.297"/>
                  <dgm:constr type="h" for="ch" forName="Child3" refType="h" fact="0.1294"/>
                  <dgm:constr type="r" for="ch" forName="Child2" refType="w"/>
                  <dgm:constr type="t" for="ch" forName="Child2" refType="h" fact="0.2662"/>
                  <dgm:constr type="w" for="ch" forName="Child2" refType="w" fact="0.297"/>
                  <dgm:constr type="h" for="ch" forName="Child2" refType="h" fact="0.1294"/>
                  <dgm:constr type="r" for="ch" forName="Child1" refType="w" fact="0.9919"/>
                  <dgm:constr type="t" for="ch" forName="Child1" refType="h" fact="0"/>
                  <dgm:constr type="w" for="ch" forName="Child1" refType="w" fact="0.3192"/>
                  <dgm:constr type="h" for="ch" forName="Child1" refType="h" fact="0.1294"/>
                </dgm:constrLst>
              </dgm:if>
              <dgm:else name="Name20">
                <dgm:alg type="composite">
                  <dgm:param type="ar" val="1.3278"/>
                </dgm:alg>
                <dgm:constrLst>
                  <dgm:constr type="primFontSz" for="des" forName="Child1" val="65"/>
                  <dgm:constr type="primFontSz" for="des" forName="Child1" refType="primFontSz" refFor="des" refForName="Parent" op="lte"/>
                  <dgm:constr type="primFontSz" for="des" forName="Child2" refType="primFontSz" refFor="des" refForName="Parent" op="lte"/>
                  <dgm:constr type="primFontSz" for="des" forName="Child3" refType="primFontSz" refFor="des" refForName="Parent" op="lte"/>
                  <dgm:constr type="primFontSz" for="des" forName="Child4" refType="primFontSz" refFor="des" refForName="Parent" op="lte"/>
                  <dgm:constr type="primFontSz" for="des" forName="Child5" refType="primFontSz" refFor="des" refForName="Parent" op="lte"/>
                  <dgm:constr type="primFontSz" for="des" forName="Child2" refType="primFontSz" refFor="des" refForName="Child1" op="equ"/>
                  <dgm:constr type="primFontSz" for="des" forName="Child3" refType="primFontSz" refFor="des" refForName="Child1" op="equ"/>
                  <dgm:constr type="primFontSz" for="des" forName="Child4" refType="primFontSz" refFor="des" refForName="Child1" op="equ"/>
                  <dgm:constr type="primFontSz" for="des" forName="Child5" refType="primFontSz" refFor="des" refForName="Child1" op="equ"/>
                  <dgm:constr type="r" for="ch" forName="Child2Accent1" refType="w" fact="0.6564"/>
                  <dgm:constr type="t" for="ch" forName="Child2Accent1" refType="h" fact="0.3184"/>
                  <dgm:constr type="w" for="ch" forName="Child2Accent1" refType="w" fact="0.0574"/>
                  <dgm:constr type="h" for="ch" forName="Child2Accent1" refType="h" fact="0.0763"/>
                  <dgm:constr type="r" for="ch" forName="Child2Accent2" refType="w" fact="0.6932"/>
                  <dgm:constr type="t" for="ch" forName="Child2Accent2" refType="h" fact="0.2781"/>
                  <dgm:constr type="w" for="ch" forName="Child2Accent2" refType="w" fact="0.0287"/>
                  <dgm:constr type="h" for="ch" forName="Child2Accent2" refType="h" fact="0.0381"/>
                  <dgm:constr type="r" for="ch" forName="Child2Accent3" refType="w" fact="0.7545"/>
                  <dgm:constr type="t" for="ch" forName="Child2Accent3" refType="h" fact="0.2781"/>
                  <dgm:constr type="w" for="ch" forName="Child2Accent3" refType="w" fact="0.0287"/>
                  <dgm:constr type="h" for="ch" forName="Child2Accent3" refType="h" fact="0.0381"/>
                  <dgm:constr type="r" for="ch" forName="Child2Accent4" refType="w" fact="0.8158"/>
                  <dgm:constr type="t" for="ch" forName="Child2Accent4" refType="h" fact="0.2781"/>
                  <dgm:constr type="w" for="ch" forName="Child2Accent4" refType="w" fact="0.0287"/>
                  <dgm:constr type="h" for="ch" forName="Child2Accent4" refType="h" fact="0.0381"/>
                  <dgm:constr type="r" for="ch" forName="Child2Accent5" refType="w" fact="0.8771"/>
                  <dgm:constr type="t" for="ch" forName="Child2Accent5" refType="h" fact="0.2781"/>
                  <dgm:constr type="w" for="ch" forName="Child2Accent5" refType="w" fact="0.0287"/>
                  <dgm:constr type="h" for="ch" forName="Child2Accent5" refType="h" fact="0.0381"/>
                  <dgm:constr type="r" for="ch" forName="Child2Accent6" refType="w" fact="0.9385"/>
                  <dgm:constr type="t" for="ch" forName="Child2Accent6" refType="h" fact="0.2781"/>
                  <dgm:constr type="w" for="ch" forName="Child2Accent6" refType="w" fact="0.0287"/>
                  <dgm:constr type="h" for="ch" forName="Child2Accent6" refType="h" fact="0.0381"/>
                  <dgm:constr type="r" for="ch" forName="Child2Accent7" refType="w" fact="0.9998"/>
                  <dgm:constr type="t" for="ch" forName="Child2Accent7" refType="h" fact="0.2781"/>
                  <dgm:constr type="w" for="ch" forName="Child2Accent7" refType="w" fact="0.0287"/>
                  <dgm:constr type="h" for="ch" forName="Child2Accent7" refType="h" fact="0.0381"/>
                  <dgm:constr type="r" for="ch" forName="Child3Accent1" refType="w" fact="0.716"/>
                  <dgm:constr type="t" for="ch" forName="Child3Accent1" refType="h" fact="0.5061"/>
                  <dgm:constr type="w" for="ch" forName="Child3Accent1" refType="w" fact="0.0574"/>
                  <dgm:constr type="h" for="ch" forName="Child3Accent1" refType="h" fact="0.0763"/>
                  <dgm:constr type="r" for="ch" forName="Child3Accent2" refType="w" fact="0.7728"/>
                  <dgm:constr type="t" for="ch" forName="Child3Accent2" refType="h" fact="0.5252"/>
                  <dgm:constr type="w" for="ch" forName="Child3Accent2" refType="w" fact="0.0287"/>
                  <dgm:constr type="h" for="ch" forName="Child3Accent2" refType="h" fact="0.0381"/>
                  <dgm:constr type="r" for="ch" forName="Child3Accent3" refType="w" fact="0.8295"/>
                  <dgm:constr type="t" for="ch" forName="Child3Accent3" refType="h" fact="0.5252"/>
                  <dgm:constr type="w" for="ch" forName="Child3Accent3" refType="w" fact="0.0287"/>
                  <dgm:constr type="h" for="ch" forName="Child3Accent3" refType="h" fact="0.0381"/>
                  <dgm:constr type="r" for="ch" forName="Child3Accent4" refType="w" fact="0.8863"/>
                  <dgm:constr type="t" for="ch" forName="Child3Accent4" refType="h" fact="0.5252"/>
                  <dgm:constr type="w" for="ch" forName="Child3Accent4" refType="w" fact="0.0287"/>
                  <dgm:constr type="h" for="ch" forName="Child3Accent4" refType="h" fact="0.0381"/>
                  <dgm:constr type="r" for="ch" forName="Child3Accent5" refType="w" fact="0.943"/>
                  <dgm:constr type="t" for="ch" forName="Child3Accent5" refType="h" fact="0.5252"/>
                  <dgm:constr type="w" for="ch" forName="Child3Accent5" refType="w" fact="0.0287"/>
                  <dgm:constr type="h" for="ch" forName="Child3Accent5" refType="h" fact="0.0381"/>
                  <dgm:constr type="r" for="ch" forName="Child3Accent6" refType="w" fact="0.9998"/>
                  <dgm:constr type="t" for="ch" forName="Child3Accent6" refType="h" fact="0.5252"/>
                  <dgm:constr type="w" for="ch" forName="Child3Accent6" refType="w" fact="0.0287"/>
                  <dgm:constr type="h" for="ch" forName="Child3Accent6" refType="h" fact="0.0381"/>
                  <dgm:constr type="r" for="ch" forName="Child3Accent7" refType="w" fact="0"/>
                  <dgm:constr type="t" for="ch" forName="Child3Accent7" refType="h" fact="0"/>
                  <dgm:constr type="w" for="ch" forName="Child3Accent7" refType="w" fact="0"/>
                  <dgm:constr type="h" for="ch" forName="Child3Accent7" refType="h" fact="0"/>
                  <dgm:constr type="r" for="ch" forName="Child4Accent1" refType="w" fact="0.6564"/>
                  <dgm:constr type="t" for="ch" forName="Child4Accent1" refType="h" fact="0.6908"/>
                  <dgm:constr type="w" for="ch" forName="Child4Accent1" refType="w" fact="0.0574"/>
                  <dgm:constr type="h" for="ch" forName="Child4Accent1" refType="h" fact="0.0763"/>
                  <dgm:constr type="r" for="ch" forName="Child4Accent2" refType="w" fact="0.6932"/>
                  <dgm:constr type="t" for="ch" forName="Child4Accent2" refType="h" fact="0.7684"/>
                  <dgm:constr type="w" for="ch" forName="Child4Accent2" refType="w" fact="0.0287"/>
                  <dgm:constr type="h" for="ch" forName="Child4Accent2" refType="h" fact="0.0381"/>
                  <dgm:constr type="r" for="ch" forName="Child4Accent3" refType="w" fact="0.7545"/>
                  <dgm:constr type="t" for="ch" forName="Child4Accent3" refType="h" fact="0.7684"/>
                  <dgm:constr type="w" for="ch" forName="Child4Accent3" refType="w" fact="0.0287"/>
                  <dgm:constr type="h" for="ch" forName="Child4Accent3" refType="h" fact="0.0381"/>
                  <dgm:constr type="r" for="ch" forName="Child4Accent4" refType="w" fact="0.8158"/>
                  <dgm:constr type="t" for="ch" forName="Child4Accent4" refType="h" fact="0.7684"/>
                  <dgm:constr type="w" for="ch" forName="Child4Accent4" refType="w" fact="0.0287"/>
                  <dgm:constr type="h" for="ch" forName="Child4Accent4" refType="h" fact="0.0381"/>
                  <dgm:constr type="r" for="ch" forName="Child4Accent5" refType="w" fact="0.8771"/>
                  <dgm:constr type="t" for="ch" forName="Child4Accent5" refType="h" fact="0.7684"/>
                  <dgm:constr type="w" for="ch" forName="Child4Accent5" refType="w" fact="0.0287"/>
                  <dgm:constr type="h" for="ch" forName="Child4Accent5" refType="h" fact="0.0381"/>
                  <dgm:constr type="r" for="ch" forName="Child4Accent6" refType="w" fact="0.9385"/>
                  <dgm:constr type="t" for="ch" forName="Child4Accent6" refType="h" fact="0.7684"/>
                  <dgm:constr type="w" for="ch" forName="Child4Accent6" refType="w" fact="0.0287"/>
                  <dgm:constr type="h" for="ch" forName="Child4Accent6" refType="h" fact="0.0381"/>
                  <dgm:constr type="r" for="ch" forName="Child4Accent7" refType="w" fact="0.9998"/>
                  <dgm:constr type="t" for="ch" forName="Child4Accent7" refType="h" fact="0.7684"/>
                  <dgm:constr type="w" for="ch" forName="Child4Accent7" refType="w" fact="0.0287"/>
                  <dgm:constr type="h" for="ch" forName="Child4Accent7" refType="h" fact="0.0381"/>
                  <dgm:constr type="r" for="ch" forName="Child4Accent8" refType="w" fact="0"/>
                  <dgm:constr type="t" for="ch" forName="Child4Accent8" refType="h" fact="0"/>
                  <dgm:constr type="w" for="ch" forName="Child4Accent8" refType="w" fact="0"/>
                  <dgm:constr type="h" for="ch" forName="Child4Accent8" refType="h" fact="0"/>
                  <dgm:constr type="r" for="ch" forName="ParentAccent1" refType="w" fact="0.0287"/>
                  <dgm:constr type="t" for="ch" forName="ParentAccent1" refType="h" fact="0.5252"/>
                  <dgm:constr type="w" for="ch" forName="ParentAccent1" refType="w" fact="0.0287"/>
                  <dgm:constr type="h" for="ch" forName="ParentAccent1" refType="h" fact="0.0381"/>
                  <dgm:constr type="r" for="ch" forName="ParentAccent2" refType="w" fact="0.0813"/>
                  <dgm:constr type="t" for="ch" forName="ParentAccent2" refType="h" fact="0.5252"/>
                  <dgm:constr type="w" for="ch" forName="ParentAccent2" refType="w" fact="0.0287"/>
                  <dgm:constr type="h" for="ch" forName="ParentAccent2" refType="h" fact="0.0381"/>
                  <dgm:constr type="r" for="ch" forName="ParentAccent3" refType="w" fact="0.1339"/>
                  <dgm:constr type="t" for="ch" forName="ParentAccent3" refType="h" fact="0.5252"/>
                  <dgm:constr type="w" for="ch" forName="ParentAccent3" refType="w" fact="0.0287"/>
                  <dgm:constr type="h" for="ch" forName="ParentAccent3" refType="h" fact="0.0381"/>
                  <dgm:constr type="r" for="ch" forName="ParentAccent4" refType="w" fact="0.1864"/>
                  <dgm:constr type="t" for="ch" forName="ParentAccent4" refType="h" fact="0.5252"/>
                  <dgm:constr type="w" for="ch" forName="ParentAccent4" refType="w" fact="0.0287"/>
                  <dgm:constr type="h" for="ch" forName="ParentAccent4" refType="h" fact="0.0381"/>
                  <dgm:constr type="r" for="ch" forName="ParentAccent5" refType="w" fact="0.239"/>
                  <dgm:constr type="t" for="ch" forName="ParentAccent5" refType="h" fact="0.5252"/>
                  <dgm:constr type="w" for="ch" forName="ParentAccent5" refType="w" fact="0.0287"/>
                  <dgm:constr type="h" for="ch" forName="ParentAccent5" refType="h" fact="0.0381"/>
                  <dgm:constr type="r" for="ch" forName="ParentAccent6" refType="w" fact="0.3203"/>
                  <dgm:constr type="t" for="ch" forName="ParentAccent6" refType="h" fact="0.5061"/>
                  <dgm:constr type="w" for="ch" forName="ParentAccent6" refType="w" fact="0.0574"/>
                  <dgm:constr type="h" for="ch" forName="ParentAccent6" refType="h" fact="0.0763"/>
                  <dgm:constr type="r" for="ch" forName="ParentAccent7" refType="w" fact="0.0755"/>
                  <dgm:constr type="t" for="ch" forName="ParentAccent7" refType="h" fact="0.4464"/>
                  <dgm:constr type="w" for="ch" forName="ParentAccent7" refType="w" fact="0.0287"/>
                  <dgm:constr type="h" for="ch" forName="ParentAccent7" refType="h" fact="0.0381"/>
                  <dgm:constr type="r" for="ch" forName="ParentAccent8" refType="w" fact="0.0755"/>
                  <dgm:constr type="t" for="ch" forName="ParentAccent8" refType="h" fact="0.6045"/>
                  <dgm:constr type="w" for="ch" forName="ParentAccent8" refType="w" fact="0.0287"/>
                  <dgm:constr type="h" for="ch" forName="ParentAccent8" refType="h" fact="0.0381"/>
                  <dgm:constr type="r" for="ch" forName="ParentAccent9" refType="w" fact="0.0499"/>
                  <dgm:constr type="t" for="ch" forName="ParentAccent9" refType="h" fact="0.4807"/>
                  <dgm:constr type="w" for="ch" forName="ParentAccent9" refType="w" fact="0.0287"/>
                  <dgm:constr type="h" for="ch" forName="ParentAccent9" refType="h" fact="0.0381"/>
                  <dgm:constr type="r" for="ch" forName="ParentAccent10" refType="w" fact="0.0482"/>
                  <dgm:constr type="t" for="ch" forName="ParentAccent10" refType="h" fact="0.5705"/>
                  <dgm:constr type="w" for="ch" forName="ParentAccent10" refType="w" fact="0.0287"/>
                  <dgm:constr type="h" for="ch" forName="ParentAccent10" refType="h" fact="0.0381"/>
                  <dgm:constr type="r" for="ch" forName="Child1Accent1" refType="w" fact="0.5181"/>
                  <dgm:constr type="t" for="ch" forName="Child1Accent1" refType="h" fact="0.2457"/>
                  <dgm:constr type="w" for="ch" forName="Child1Accent1" refType="w" fact="0.0574"/>
                  <dgm:constr type="h" for="ch" forName="Child1Accent1" refType="h" fact="0.0763"/>
                  <dgm:constr type="r" for="ch" forName="Child1Accent2" refType="w" fact="0.5542"/>
                  <dgm:constr type="t" for="ch" forName="Child1Accent2" refType="h" fact="0.2004"/>
                  <dgm:constr type="w" for="ch" forName="Child1Accent2" refType="w" fact="0.0287"/>
                  <dgm:constr type="h" for="ch" forName="Child1Accent2" refType="h" fact="0.0381"/>
                  <dgm:constr type="r" for="ch" forName="Child1Accent3" refType="w" fact="0.5946"/>
                  <dgm:constr type="t" for="ch" forName="Child1Accent3" refType="h" fact="0.1445"/>
                  <dgm:constr type="w" for="ch" forName="Child1Accent3" refType="w" fact="0.0287"/>
                  <dgm:constr type="h" for="ch" forName="Child1Accent3" refType="h" fact="0.0381"/>
                  <dgm:constr type="r" for="ch" forName="Child1Accent4" refType="w" fact="0.6347"/>
                  <dgm:constr type="t" for="ch" forName="Child1Accent4" refType="h" fact="0.097"/>
                  <dgm:constr type="w" for="ch" forName="Child1Accent4" refType="w" fact="0.0287"/>
                  <dgm:constr type="h" for="ch" forName="Child1Accent4" refType="h" fact="0.0381"/>
                  <dgm:constr type="r" for="ch" forName="Child1Accent5" refType="w" fact="0.696"/>
                  <dgm:constr type="t" for="ch" forName="Child1Accent5" refType="h" fact="0.097"/>
                  <dgm:constr type="w" for="ch" forName="Child1Accent5" refType="w" fact="0.0287"/>
                  <dgm:constr type="h" for="ch" forName="Child1Accent5" refType="h" fact="0.0381"/>
                  <dgm:constr type="r" for="ch" forName="Child1Accent6" refType="w" fact="0.7574"/>
                  <dgm:constr type="t" for="ch" forName="Child1Accent6" refType="h" fact="0.097"/>
                  <dgm:constr type="w" for="ch" forName="Child1Accent6" refType="w" fact="0.0287"/>
                  <dgm:constr type="h" for="ch" forName="Child1Accent6" refType="h" fact="0.0381"/>
                  <dgm:constr type="r" for="ch" forName="Child1Accent7" refType="w" fact="0.8187"/>
                  <dgm:constr type="t" for="ch" forName="Child1Accent7" refType="h" fact="0.097"/>
                  <dgm:constr type="w" for="ch" forName="Child1Accent7" refType="w" fact="0.0287"/>
                  <dgm:constr type="h" for="ch" forName="Child1Accent7" refType="h" fact="0.0381"/>
                  <dgm:constr type="r" for="ch" forName="Child1Accent8" refType="w" fact="0.88"/>
                  <dgm:constr type="t" for="ch" forName="Child1Accent8" refType="h" fact="0.097"/>
                  <dgm:constr type="w" for="ch" forName="Child1Accent8" refType="w" fact="0.0287"/>
                  <dgm:constr type="h" for="ch" forName="Child1Accent8" refType="h" fact="0.0381"/>
                  <dgm:constr type="r" for="ch" forName="Child1Accent9" refType="w" fact="0.9413"/>
                  <dgm:constr type="t" for="ch" forName="Child1Accent9" refType="h" fact="0.097"/>
                  <dgm:constr type="w" for="ch" forName="Child1Accent9" refType="w" fact="0.0287"/>
                  <dgm:constr type="h" for="ch" forName="Child1Accent9" refType="h" fact="0.0381"/>
                  <dgm:constr type="r" for="ch" forName="Child5Accent1" refType="w" fact="0.5181"/>
                  <dgm:constr type="t" for="ch" forName="Child5Accent1" refType="h" fact="0.7601"/>
                  <dgm:constr type="w" for="ch" forName="Child5Accent1" refType="w" fact="0.0574"/>
                  <dgm:constr type="h" for="ch" forName="Child5Accent1" refType="h" fact="0.0763"/>
                  <dgm:constr type="r" for="ch" forName="Child5Accent2" refType="w" fact="0.547"/>
                  <dgm:constr type="t" for="ch" forName="Child5Accent2" refType="h" fact="0.8375"/>
                  <dgm:constr type="w" for="ch" forName="Child5Accent2" refType="w" fact="0.0287"/>
                  <dgm:constr type="h" for="ch" forName="Child5Accent2" refType="h" fact="0.0381"/>
                  <dgm:constr type="r" for="ch" forName="Child5Accent3" refType="w" fact="0.5882"/>
                  <dgm:constr type="t" for="ch" forName="Child5Accent3" refType="h" fact="0.8991"/>
                  <dgm:constr type="w" for="ch" forName="Child5Accent3" refType="w" fact="0.0287"/>
                  <dgm:constr type="h" for="ch" forName="Child5Accent3" refType="h" fact="0.0381"/>
                  <dgm:constr type="r" for="ch" forName="Child5Accent4" refType="w" fact="0.6347"/>
                  <dgm:constr type="t" for="ch" forName="Child5Accent4" refType="h" fact="0.9619"/>
                  <dgm:constr type="w" for="ch" forName="Child5Accent4" refType="w" fact="0.0287"/>
                  <dgm:constr type="h" for="ch" forName="Child5Accent4" refType="h" fact="0.0381"/>
                  <dgm:constr type="r" for="ch" forName="Child5Accent5" refType="w" fact="0.696"/>
                  <dgm:constr type="t" for="ch" forName="Child5Accent5" refType="h" fact="0.9619"/>
                  <dgm:constr type="w" for="ch" forName="Child5Accent5" refType="w" fact="0.0287"/>
                  <dgm:constr type="h" for="ch" forName="Child5Accent5" refType="h" fact="0.0381"/>
                  <dgm:constr type="r" for="ch" forName="Child5Accent6" refType="w" fact="0.7574"/>
                  <dgm:constr type="t" for="ch" forName="Child5Accent6" refType="h" fact="0.9619"/>
                  <dgm:constr type="w" for="ch" forName="Child5Accent6" refType="w" fact="0.0287"/>
                  <dgm:constr type="h" for="ch" forName="Child5Accent6" refType="h" fact="0.0381"/>
                  <dgm:constr type="r" for="ch" forName="Child5Accent7" refType="w" fact="0.8187"/>
                  <dgm:constr type="t" for="ch" forName="Child5Accent7" refType="h" fact="0.9619"/>
                  <dgm:constr type="w" for="ch" forName="Child5Accent7" refType="w" fact="0.0287"/>
                  <dgm:constr type="h" for="ch" forName="Child5Accent7" refType="h" fact="0.0381"/>
                  <dgm:constr type="r" for="ch" forName="Child5Accent8" refType="w" fact="0.88"/>
                  <dgm:constr type="t" for="ch" forName="Child5Accent8" refType="h" fact="0.9619"/>
                  <dgm:constr type="w" for="ch" forName="Child5Accent8" refType="w" fact="0.0287"/>
                  <dgm:constr type="h" for="ch" forName="Child5Accent8" refType="h" fact="0.0381"/>
                  <dgm:constr type="r" for="ch" forName="Child5Accent9" refType="w" fact="0.9423"/>
                  <dgm:constr type="t" for="ch" forName="Child5Accent9" refType="h" fact="0.9619"/>
                  <dgm:constr type="w" for="ch" forName="Child5Accent9" refType="w" fact="0.0287"/>
                  <dgm:constr type="h" for="ch" forName="Child5Accent9" refType="h" fact="0.0381"/>
                  <dgm:constr type="r" for="ch" forName="Child5" refType="w" fact="0.9419"/>
                  <dgm:constr type="t" for="ch" forName="Child5" refType="h" fact="0.8635"/>
                  <dgm:constr type="w" for="ch" forName="Child5" refType="w" fact="0.3364"/>
                  <dgm:constr type="h" for="ch" forName="Child5" refType="h" fact="0.0981"/>
                  <dgm:constr type="r" for="ch" forName="Child4" refType="w"/>
                  <dgm:constr type="t" for="ch" forName="Child4" refType="h" fact="0.6701"/>
                  <dgm:constr type="w" for="ch" forName="Child4" refType="w" fact="0.3364"/>
                  <dgm:constr type="h" for="ch" forName="Child4" refType="h" fact="0.0981"/>
                  <dgm:constr type="r" for="ch" forName="Child3" refType="w"/>
                  <dgm:constr type="t" for="ch" forName="Child3" refType="h" fact="0.4276"/>
                  <dgm:constr type="w" for="ch" forName="Child3" refType="w" fact="0.2544"/>
                  <dgm:constr type="h" for="ch" forName="Child3" refType="h" fact="0.0981"/>
                  <dgm:constr type="r" for="ch" forName="Child2" refType="w"/>
                  <dgm:constr type="t" for="ch" forName="Child2" refType="h" fact="0.1798"/>
                  <dgm:constr type="w" for="ch" forName="Child2" refType="w" fact="0.3364"/>
                  <dgm:constr type="h" for="ch" forName="Child2" refType="h" fact="0.0981"/>
                  <dgm:constr type="r" for="ch" forName="Child1" refType="w" fact="0.9419"/>
                  <dgm:constr type="t" for="ch" forName="Child1" refType="h" fact="0"/>
                  <dgm:constr type="w" for="ch" forName="Child1" refType="w" fact="0.3364"/>
                  <dgm:constr type="h" for="ch" forName="Child1" refType="h" fact="0.0981"/>
                  <dgm:constr type="r" for="ch" forName="Parent" refType="w" fact="0.6347"/>
                  <dgm:constr type="t" for="ch" forName="Parent" refType="h" fact="0.3513"/>
                  <dgm:constr type="w" for="ch" forName="Parent" refType="w" fact="0.2906"/>
                  <dgm:constr type="h" for="ch" forName="Parent" refType="h" fact="0.3859"/>
                </dgm:constrLst>
              </dgm:else>
            </dgm:choose>
          </dgm:else>
        </dgm:choose>
        <dgm:layoutNode name="ParentAccent1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2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3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4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5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6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7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8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9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Accent10" styleLbl="alig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Parent" styleLbl="alignNode1">
          <dgm:varLst>
            <dgm:chMax val="5"/>
            <dgm:chPref val="3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 ptType="node"/>
          <dgm:constrLst>
            <dgm:constr type="lMarg" refType="primFontSz" fact="0.1"/>
            <dgm:constr type="rMarg" refType="primFontSz" fact="0.1"/>
            <dgm:constr type="tMarg" refType="primFontSz" fact="0.1"/>
            <dgm:constr type="bMarg" refType="primFontSz" fact="0.1"/>
          </dgm:constrLst>
          <dgm:ruleLst>
            <dgm:rule type="primFontSz" val="5" fact="NaN" max="NaN"/>
          </dgm:ruleLst>
        </dgm:layoutNode>
        <dgm:forEach name="Name21" axis="ch" ptType="node" cnt="1">
          <dgm:layoutNode name="Child1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1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2" axis="ch" ptType="node" st="2" cnt="1">
          <dgm:layoutNode name="Child2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2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3" axis="ch" ptType="node" st="3" cnt="1">
          <dgm:layoutNode name="Child3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3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4" axis="ch" ptType="node" st="4" cnt="1">
          <dgm:layoutNode name="Child4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4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  <dgm:forEach name="Name25" axis="ch" ptType="node" st="5" cnt="1">
          <dgm:layoutNode name="Child5Accent1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2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3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4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5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6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7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8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Accent9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  <dgm:layoutNode name="Child5" styleLbl="revTx">
            <dgm:varLst>
              <dgm:chMax/>
              <dgm:chPref val="0"/>
              <dgm:bulletEnabled val="1"/>
            </dgm:varLst>
            <dgm:alg type="tx">
              <dgm:param type="parTxLTRAlign" val="l"/>
              <dgm:param type="txAnchorVert" val="b"/>
              <dgm:param type="txAnchorVertCh" val="b"/>
            </dgm:alg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"/>
              <dgm:constr type="bMarg" refType="primFontSz" fact="0"/>
            </dgm:constrLst>
            <dgm:ruleLst>
              <dgm:rule type="primFontSz" val="5" fact="NaN" max="NaN"/>
            </dgm:ruleLst>
          </dgm:layoutNode>
        </dgm:forEach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495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ybridmlm.io/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38532"/>
            <a:ext cx="69590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rPr>
              <a:t>Data Pipeline: GCS to JSON</a:t>
            </a:r>
            <a:endParaRPr lang="en-US" sz="44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58747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project automates ticketing. It categorizes an incoming stream of emails into fixed format JSON output for easy API integration. It provides relevant teams with structured data request feeds.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3111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/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821526" y="5318760"/>
            <a:ext cx="307430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294233"/>
            <a:ext cx="228528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 err="1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gaied</a:t>
            </a:r>
            <a:r>
              <a:rPr lang="en-US" sz="220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-mail-chimpanzee</a:t>
            </a:r>
            <a:endParaRPr lang="en-US" sz="22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67926" y="614482"/>
            <a:ext cx="5582722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rPr>
              <a:t>Project Workflow</a:t>
            </a:r>
            <a:endParaRPr lang="en-US" sz="4350" dirty="0">
              <a:latin typeface="+mj-lt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67926" y="1647230"/>
            <a:ext cx="75809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Visualize the data's journey from raw files to structured JSON in hackathon scope.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7926" y="2255758"/>
            <a:ext cx="1116449" cy="13398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19298" y="2479000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GCS Bucket</a:t>
            </a:r>
            <a:endParaRPr lang="en-US" sz="2150" dirty="0">
              <a:latin typeface="+mj-lt"/>
            </a:endParaRPr>
          </a:p>
        </p:txBody>
      </p:sp>
      <p:sp>
        <p:nvSpPr>
          <p:cNvPr id="7" name="Text 3"/>
          <p:cNvSpPr/>
          <p:nvPr/>
        </p:nvSpPr>
        <p:spPr>
          <a:xfrm>
            <a:off x="7719298" y="2961799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Raw data (emails) files are uploaded.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926" y="3595568"/>
            <a:ext cx="1116449" cy="133981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19298" y="3818811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Data Ingestion</a:t>
            </a:r>
            <a:endParaRPr lang="en-US" sz="2150" dirty="0">
              <a:latin typeface="+mj-lt"/>
            </a:endParaRPr>
          </a:p>
        </p:txBody>
      </p:sp>
      <p:sp>
        <p:nvSpPr>
          <p:cNvPr id="10" name="Text 5"/>
          <p:cNvSpPr/>
          <p:nvPr/>
        </p:nvSpPr>
        <p:spPr>
          <a:xfrm>
            <a:off x="7719298" y="4301609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LLM parses contents of email (and attachments, if any)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926" y="4935379"/>
            <a:ext cx="1116449" cy="133981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719298" y="5158621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Information Extraction</a:t>
            </a:r>
            <a:endParaRPr lang="en-US" sz="2150" dirty="0">
              <a:latin typeface="+mj-lt"/>
            </a:endParaRPr>
          </a:p>
        </p:txBody>
      </p:sp>
      <p:sp>
        <p:nvSpPr>
          <p:cNvPr id="13" name="Text 7"/>
          <p:cNvSpPr/>
          <p:nvPr/>
        </p:nvSpPr>
        <p:spPr>
          <a:xfrm>
            <a:off x="7719298" y="5641419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/>
              <a:t>Required output values are extracted from the emails.</a:t>
            </a:r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7926" y="6275189"/>
            <a:ext cx="1116449" cy="133981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719298" y="6498431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JSON Output</a:t>
            </a:r>
            <a:endParaRPr lang="en-US" sz="2150" dirty="0">
              <a:latin typeface="+mj-lt"/>
            </a:endParaRPr>
          </a:p>
        </p:txBody>
      </p:sp>
      <p:sp>
        <p:nvSpPr>
          <p:cNvPr id="16" name="Text 9"/>
          <p:cNvSpPr/>
          <p:nvPr/>
        </p:nvSpPr>
        <p:spPr>
          <a:xfrm>
            <a:off x="7719298" y="6981230"/>
            <a:ext cx="6129576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Insight is delivered as fixed format JSON payload.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B230025-70FB-FC30-0F5F-388FCE80A9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262246"/>
              </p:ext>
            </p:extLst>
          </p:nvPr>
        </p:nvGraphicFramePr>
        <p:xfrm>
          <a:off x="2438400" y="863600"/>
          <a:ext cx="9753600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Google Gemini Logo PNG With Transparent Background">
            <a:extLst>
              <a:ext uri="{FF2B5EF4-FFF2-40B4-BE49-F238E27FC236}">
                <a16:creationId xmlns:a16="http://schemas.microsoft.com/office/drawing/2014/main" id="{177AA996-EFFB-3A6A-5C47-E6C88D07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021" y="3242441"/>
            <a:ext cx="1108841" cy="110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Playbook">
            <a:extLst>
              <a:ext uri="{FF2B5EF4-FFF2-40B4-BE49-F238E27FC236}">
                <a16:creationId xmlns:a16="http://schemas.microsoft.com/office/drawing/2014/main" id="{A172F944-2719-ECC9-9834-46B04002D5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191999" y="3531475"/>
            <a:ext cx="1860331" cy="1860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6B8426-9427-FD59-DE17-47CB6C86AA40}"/>
              </a:ext>
            </a:extLst>
          </p:cNvPr>
          <p:cNvSpPr txBox="1"/>
          <p:nvPr/>
        </p:nvSpPr>
        <p:spPr>
          <a:xfrm>
            <a:off x="12228786" y="5307724"/>
            <a:ext cx="178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JSON Output</a:t>
            </a:r>
          </a:p>
        </p:txBody>
      </p:sp>
    </p:spTree>
    <p:extLst>
      <p:ext uri="{BB962C8B-B14F-4D97-AF65-F5344CB8AC3E}">
        <p14:creationId xmlns:p14="http://schemas.microsoft.com/office/powerpoint/2010/main" val="22293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59138" y="1262838"/>
            <a:ext cx="71226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rPr>
              <a:t>Request/Sub-Request Types</a:t>
            </a:r>
            <a:endParaRPr lang="en-US" sz="4450" dirty="0">
              <a:latin typeface="+mj-lt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6630139" y="2489978"/>
            <a:ext cx="3859184" cy="557374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Adjustment</a:t>
            </a:r>
            <a:endParaRPr lang="en-IN" sz="2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629DB7-1CDA-7527-FD90-5CC67AFDE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88" y="413085"/>
            <a:ext cx="6363588" cy="42963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CA971CC-66F5-9FD5-8695-725FC63C3D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47"/>
          <a:stretch/>
        </p:blipFill>
        <p:spPr>
          <a:xfrm>
            <a:off x="194343" y="4849689"/>
            <a:ext cx="6363588" cy="3258005"/>
          </a:xfrm>
          <a:prstGeom prst="rect">
            <a:avLst/>
          </a:prstGeom>
        </p:spPr>
      </p:pic>
      <p:sp>
        <p:nvSpPr>
          <p:cNvPr id="30" name="Shape 11">
            <a:extLst>
              <a:ext uri="{FF2B5EF4-FFF2-40B4-BE49-F238E27FC236}">
                <a16:creationId xmlns:a16="http://schemas.microsoft.com/office/drawing/2014/main" id="{5CA5CB77-B504-F699-DE60-22DC48F5D3A6}"/>
              </a:ext>
            </a:extLst>
          </p:cNvPr>
          <p:cNvSpPr/>
          <p:nvPr/>
        </p:nvSpPr>
        <p:spPr>
          <a:xfrm>
            <a:off x="10563502" y="2485372"/>
            <a:ext cx="3859184" cy="557374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AU Transfer</a:t>
            </a:r>
            <a:endParaRPr lang="en-IN" sz="2400" dirty="0"/>
          </a:p>
        </p:txBody>
      </p:sp>
      <p:sp>
        <p:nvSpPr>
          <p:cNvPr id="31" name="Shape 11">
            <a:extLst>
              <a:ext uri="{FF2B5EF4-FFF2-40B4-BE49-F238E27FC236}">
                <a16:creationId xmlns:a16="http://schemas.microsoft.com/office/drawing/2014/main" id="{CA0E6AD0-A36A-C2F1-06B6-AEB9F9B34F8B}"/>
              </a:ext>
            </a:extLst>
          </p:cNvPr>
          <p:cNvSpPr/>
          <p:nvPr/>
        </p:nvSpPr>
        <p:spPr>
          <a:xfrm>
            <a:off x="6630138" y="3287025"/>
            <a:ext cx="3859186" cy="1074767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Closing Notice</a:t>
            </a:r>
          </a:p>
          <a:p>
            <a:r>
              <a:rPr lang="en-IN" sz="1200" dirty="0"/>
              <a:t>Reallocation Fees</a:t>
            </a:r>
          </a:p>
          <a:p>
            <a:r>
              <a:rPr lang="en-IN" sz="1200" dirty="0"/>
              <a:t>Amendment Fees</a:t>
            </a:r>
          </a:p>
          <a:p>
            <a:r>
              <a:rPr lang="en-IN" sz="1200" dirty="0"/>
              <a:t>Amendment Principal</a:t>
            </a:r>
            <a:endParaRPr lang="en-IN" sz="1100" dirty="0"/>
          </a:p>
        </p:txBody>
      </p:sp>
      <p:sp>
        <p:nvSpPr>
          <p:cNvPr id="32" name="Shape 11">
            <a:extLst>
              <a:ext uri="{FF2B5EF4-FFF2-40B4-BE49-F238E27FC236}">
                <a16:creationId xmlns:a16="http://schemas.microsoft.com/office/drawing/2014/main" id="{EC962C9D-5D8C-9084-C8AA-06D4A71A137C}"/>
              </a:ext>
            </a:extLst>
          </p:cNvPr>
          <p:cNvSpPr/>
          <p:nvPr/>
        </p:nvSpPr>
        <p:spPr>
          <a:xfrm>
            <a:off x="6624853" y="5891995"/>
            <a:ext cx="3859186" cy="1074767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Fee Payment</a:t>
            </a:r>
          </a:p>
          <a:p>
            <a:r>
              <a:rPr lang="en-IN" sz="1200" dirty="0"/>
              <a:t>Outgoing Fees</a:t>
            </a:r>
          </a:p>
          <a:p>
            <a:r>
              <a:rPr lang="en-IN" sz="1200" dirty="0"/>
              <a:t>Letter of Credit</a:t>
            </a:r>
            <a:endParaRPr lang="en-IN" sz="1100" dirty="0"/>
          </a:p>
        </p:txBody>
      </p:sp>
      <p:sp>
        <p:nvSpPr>
          <p:cNvPr id="33" name="Shape 11">
            <a:extLst>
              <a:ext uri="{FF2B5EF4-FFF2-40B4-BE49-F238E27FC236}">
                <a16:creationId xmlns:a16="http://schemas.microsoft.com/office/drawing/2014/main" id="{36A93BE0-F9A6-7F56-9691-A78A9D677AB7}"/>
              </a:ext>
            </a:extLst>
          </p:cNvPr>
          <p:cNvSpPr/>
          <p:nvPr/>
        </p:nvSpPr>
        <p:spPr>
          <a:xfrm>
            <a:off x="6630139" y="4596209"/>
            <a:ext cx="3859186" cy="1074767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Money Movement - Out</a:t>
            </a:r>
          </a:p>
          <a:p>
            <a:r>
              <a:rPr lang="en-IN" sz="1200" dirty="0"/>
              <a:t>Inbound</a:t>
            </a:r>
          </a:p>
          <a:p>
            <a:r>
              <a:rPr lang="en-IN" sz="1200" dirty="0"/>
              <a:t>Principal + Interest</a:t>
            </a:r>
          </a:p>
          <a:p>
            <a:r>
              <a:rPr lang="en-IN" sz="1200" dirty="0"/>
              <a:t>Principal + Interest + Fee</a:t>
            </a:r>
          </a:p>
        </p:txBody>
      </p:sp>
      <p:sp>
        <p:nvSpPr>
          <p:cNvPr id="34" name="Shape 11">
            <a:extLst>
              <a:ext uri="{FF2B5EF4-FFF2-40B4-BE49-F238E27FC236}">
                <a16:creationId xmlns:a16="http://schemas.microsoft.com/office/drawing/2014/main" id="{E17CE9C0-6274-2391-37A7-F0C7340E1DD0}"/>
              </a:ext>
            </a:extLst>
          </p:cNvPr>
          <p:cNvSpPr/>
          <p:nvPr/>
        </p:nvSpPr>
        <p:spPr>
          <a:xfrm>
            <a:off x="10563500" y="4596209"/>
            <a:ext cx="3859186" cy="1074767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Money Movement - In</a:t>
            </a:r>
          </a:p>
          <a:p>
            <a:r>
              <a:rPr lang="en-IN" sz="1200" dirty="0"/>
              <a:t>Outbound</a:t>
            </a:r>
          </a:p>
          <a:p>
            <a:r>
              <a:rPr lang="en-IN" sz="1200" dirty="0"/>
              <a:t>Timebound</a:t>
            </a:r>
          </a:p>
          <a:p>
            <a:r>
              <a:rPr lang="en-IN" sz="1200" dirty="0"/>
              <a:t>Foreign Currency</a:t>
            </a:r>
          </a:p>
        </p:txBody>
      </p:sp>
      <p:sp>
        <p:nvSpPr>
          <p:cNvPr id="35" name="Shape 11">
            <a:extLst>
              <a:ext uri="{FF2B5EF4-FFF2-40B4-BE49-F238E27FC236}">
                <a16:creationId xmlns:a16="http://schemas.microsoft.com/office/drawing/2014/main" id="{5531BF0C-860A-1E08-5F8E-53C144B1FD10}"/>
              </a:ext>
            </a:extLst>
          </p:cNvPr>
          <p:cNvSpPr/>
          <p:nvPr/>
        </p:nvSpPr>
        <p:spPr>
          <a:xfrm>
            <a:off x="10568786" y="3287024"/>
            <a:ext cx="3859186" cy="1074767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Commitment Change</a:t>
            </a:r>
          </a:p>
          <a:p>
            <a:r>
              <a:rPr lang="en-IN" sz="1200" dirty="0"/>
              <a:t>Cashless Roll</a:t>
            </a:r>
          </a:p>
          <a:p>
            <a:r>
              <a:rPr lang="en-IN" sz="1200" dirty="0"/>
              <a:t>Decrease</a:t>
            </a:r>
          </a:p>
          <a:p>
            <a:r>
              <a:rPr lang="en-IN" sz="1200" dirty="0"/>
              <a:t>Increase</a:t>
            </a:r>
            <a:endParaRPr lang="en-IN" sz="1100" dirty="0"/>
          </a:p>
        </p:txBody>
      </p:sp>
      <p:sp>
        <p:nvSpPr>
          <p:cNvPr id="36" name="Shape 11">
            <a:extLst>
              <a:ext uri="{FF2B5EF4-FFF2-40B4-BE49-F238E27FC236}">
                <a16:creationId xmlns:a16="http://schemas.microsoft.com/office/drawing/2014/main" id="{644B176A-C43B-3873-1C17-B99F1E8F6692}"/>
              </a:ext>
            </a:extLst>
          </p:cNvPr>
          <p:cNvSpPr/>
          <p:nvPr/>
        </p:nvSpPr>
        <p:spPr>
          <a:xfrm>
            <a:off x="10563500" y="5891995"/>
            <a:ext cx="3859186" cy="1074767"/>
          </a:xfrm>
          <a:prstGeom prst="roundRect">
            <a:avLst>
              <a:gd name="adj" fmla="val 1553"/>
            </a:avLst>
          </a:prstGeom>
          <a:solidFill>
            <a:srgbClr val="E5DFD2"/>
          </a:solidFill>
          <a:ln/>
        </p:spPr>
        <p:txBody>
          <a:bodyPr/>
          <a:lstStyle/>
          <a:p>
            <a:r>
              <a:rPr lang="en-IN" sz="2400" b="1" dirty="0"/>
              <a:t>Accounting</a:t>
            </a:r>
          </a:p>
          <a:p>
            <a:r>
              <a:rPr lang="en-IN" sz="1200" dirty="0"/>
              <a:t>Transfers</a:t>
            </a:r>
          </a:p>
          <a:p>
            <a:r>
              <a:rPr lang="en-IN" sz="1200" dirty="0"/>
              <a:t>Consolidation</a:t>
            </a:r>
            <a:endParaRPr lang="en-IN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60233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+mj-lt"/>
                <a:ea typeface="Lato Bold" pitchFamily="34" charset="-122"/>
                <a:cs typeface="Lato Bold" pitchFamily="34" charset="-120"/>
              </a:rPr>
              <a:t>Benefits and Next Steps</a:t>
            </a:r>
            <a:endParaRPr lang="en-US" sz="4450" dirty="0">
              <a:latin typeface="+mj-lt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533537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Automation</a:t>
            </a:r>
            <a:endParaRPr lang="en-US" sz="2200" dirty="0">
              <a:latin typeface="+mj-lt"/>
            </a:endParaRPr>
          </a:p>
        </p:txBody>
      </p:sp>
      <p:sp>
        <p:nvSpPr>
          <p:cNvPr id="7" name="Text 3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Reduces manual effort and errors.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7" y="3533537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Scalability</a:t>
            </a:r>
            <a:endParaRPr lang="en-US" sz="2200" dirty="0">
              <a:latin typeface="+mj-lt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422583" y="3981450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Handles large data volumes.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231725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+mj-lt"/>
                <a:ea typeface="Lato Bold" pitchFamily="34" charset="-122"/>
                <a:cs typeface="Lato Bold" pitchFamily="34" charset="-120"/>
              </a:rPr>
              <a:t>Structure</a:t>
            </a:r>
            <a:endParaRPr lang="en-US" sz="2200" dirty="0">
              <a:latin typeface="+mj-lt"/>
            </a:endParaRPr>
          </a:p>
        </p:txBody>
      </p:sp>
      <p:sp>
        <p:nvSpPr>
          <p:cNvPr id="15" name="Text 9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Provides structured data for analysis.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194</Words>
  <Application>Microsoft Office PowerPoint</Application>
  <PresentationFormat>Custom</PresentationFormat>
  <Paragraphs>54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Lato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Pavan Kulkarni</cp:lastModifiedBy>
  <cp:revision>12</cp:revision>
  <dcterms:created xsi:type="dcterms:W3CDTF">2025-03-26T14:20:39Z</dcterms:created>
  <dcterms:modified xsi:type="dcterms:W3CDTF">2025-03-26T19:15:44Z</dcterms:modified>
</cp:coreProperties>
</file>