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Loan Servicing Email Classification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Automating Loan Email Classification using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Compute accuracy and classification report</a:t>
            </a:r>
          </a:p>
          <a:p>
            <a:r>
              <a:t>- Evaluating model’s performance on test dataset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Saving trained model and tokenizer</a:t>
            </a:r>
          </a:p>
          <a:p>
            <a:r>
              <a:t>- Future integration with APIs or backend systems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Handling multiple requests in a single email</a:t>
            </a:r>
          </a:p>
          <a:p>
            <a:r>
              <a:t>- Improving accuracy with more data and hyperparameter tuning</a:t>
            </a:r>
          </a:p>
          <a:p>
            <a:r>
              <a:t>- Better handling of attachments for key information extraction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 automation of loan email classification</a:t>
            </a:r>
          </a:p>
          <a:p>
            <a:r>
              <a:t>- Reduces manual effort and increases efficiency</a:t>
            </a:r>
          </a:p>
          <a:p>
            <a:r>
              <a:t>- Future scope: Deploying model into production and enhancing feature extraction</a:t>
            </a:r>
          </a:p>
          <a:p/>
          <a:p>
            <a:r>
              <a:t>**Thank You!**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the Loan Servicing Email Classification Project</a:t>
            </a:r>
          </a:p>
          <a:p>
            <a:r>
              <a:t>- Objective: Classify loan-related emails into request types, sub-request types, and extract key attributes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Loan servicing centers receive numerous customer emails</a:t>
            </a:r>
          </a:p>
          <a:p>
            <a:r>
              <a:t>- Emails contain varied request types and key information</a:t>
            </a:r>
          </a:p>
          <a:p>
            <a:r>
              <a:t>- Manual classification is inefficient and error-prone</a:t>
            </a:r>
          </a:p>
          <a:p>
            <a:r>
              <a:t>- Goal: Automate classification and extraction using 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Emails stored in .eml format</a:t>
            </a:r>
          </a:p>
          <a:p>
            <a:r>
              <a:t>- JSON file mapping emails to request types, sub-request types, and key attributes</a:t>
            </a:r>
          </a:p>
          <a:p>
            <a:r>
              <a:t>- Attachments (PDFs) for additional data extraction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Extracting text from .eml files using Python’s email library</a:t>
            </a:r>
          </a:p>
          <a:p>
            <a:r>
              <a:t>- Extracting text from PDFs using pdfplumber</a:t>
            </a:r>
          </a:p>
          <a:p>
            <a:r>
              <a:t>- Cleaning and tokenizing text using spaCy</a:t>
            </a:r>
          </a:p>
          <a:p>
            <a:r>
              <a:t>- Extracting key attributes (loan numbers, dates, amounts) using Named Entity Recognition (NER)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BERT (Bidirectional Encoder Representations from Transformers) chosen for classification</a:t>
            </a:r>
          </a:p>
          <a:p>
            <a:r>
              <a:t>- Fine-tuned for text classification with request type and sub-request type labels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Encoding &amp; 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Label encoding for sub-request types using Scikit-learn</a:t>
            </a:r>
          </a:p>
          <a:p>
            <a:r>
              <a:t>- Tokenization of email text using BERT tokenizer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Training and testing split (80%-20%)</a:t>
            </a:r>
          </a:p>
          <a:p>
            <a:r>
              <a:t>- Custom PyTorch Dataset class for handling tokenized inputs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Using Hugging Face’s Trainer API</a:t>
            </a:r>
          </a:p>
          <a:p>
            <a:r>
              <a:t>- Training arguments:</a:t>
            </a:r>
          </a:p>
          <a:p>
            <a:r>
              <a:t>  - Learning rate: 2e-5</a:t>
            </a:r>
          </a:p>
          <a:p>
            <a:r>
              <a:t>  - Batch size: 8</a:t>
            </a:r>
          </a:p>
          <a:p>
            <a:r>
              <a:t>  - Number of epochs: 3</a:t>
            </a:r>
          </a:p>
          <a:p>
            <a:r>
              <a:t>  - Weight decay: 0.01</a:t>
            </a:r>
          </a:p>
          <a:p>
            <a:r>
              <a:t>- Evaluation strategy set to epoch-wise validation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