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800b848a74ffe0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6T18:28:06.734" idx="1">
    <p:pos x="5155" y="42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FA77-3B62-42B8-A6C0-74BF029DB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D08A-3B42-4CAE-A911-572ADC988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F95A-1F33-4F1A-9252-150FDA73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B0ED-BED3-49D2-9DF4-903AE43D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6A995-1868-4C29-BD6E-60CD2C1E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71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051-58E9-4C3D-9E9D-8AB014A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2164C-A23E-4BB2-AE27-242E7929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0F38-3F11-42BE-82E0-1B5394AE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4D85-3BD5-4D83-942F-E8D004D4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A453-8CDB-4316-A0A7-DBEF2646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5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96FED-04A0-412C-B402-A00A91C46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8C73-FE52-409B-A0D0-822698509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DF75-CCAB-4378-8DF5-5642A074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64C2-E5D3-4698-B6D3-829B078F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F3E6-C761-42E0-A546-FF3C0D8A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5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E595-7AC3-4EAD-9A93-D70CF179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0626-6D77-43E0-80FC-9EC069AD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0AE5-909F-44CD-B79E-B3BD8CD6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5E39-6895-43A0-8641-BC04B2AB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3289-21CF-414C-845D-D2B16FC2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CC62-0A0B-449D-9577-BE7F8CF8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89E8-1FBB-4606-9005-494D18DB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1604-DDAA-49D8-8E58-C4D0CD6D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779A-45D8-4A3C-B1C5-3480687F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FEA6-BEBA-42CB-BEC0-EE03B2E4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E40E-3499-4D20-BF84-937A1528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5513-1132-4D83-A819-751829A1D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25925-290D-441F-9ED6-71D9EDE93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F95D2-F0F7-4D46-B07F-DDF637AB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684-D58D-4F54-A8E4-975A1ED1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A7C0-AA4A-463C-893E-6AC1F3E8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162-F08C-4C31-8E50-44DF8552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062F-7222-4AE7-BBD3-0832F6E6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8158E-F842-4037-B5CF-E1E4E10D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110C6-52BB-4870-8E88-62808DB1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E9108-4B6E-44E2-92CC-A0AB3F2A0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E5F0E-AB62-41A4-82F4-61900DEB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2F26-66E5-424E-84E3-4E9804AB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9A68C-9039-42B6-B756-687C3A57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2688-2DD5-412A-8994-DD55303A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4120C-6B89-4D2E-BA57-3F111FA7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28636-0395-411F-9B34-10655384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FE5E1-10AA-4A66-9064-5CF7BDE0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5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8298C-EC63-4568-A6C9-15EE6DE3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6A70F-493F-466C-B834-8372A9B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0D35A-96BA-42E7-91FC-02F7CA4A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8A8A-8196-4863-B31E-94CFD8CA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C97B-764C-4079-957C-F05EF5BB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8981A-388E-40AC-996C-3FECCF8B1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7DEB2-EB6E-4E5E-8393-8D88496B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2575-0D38-479F-AE8E-4F51C355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3266B-F1C1-441F-BC8B-D7122AED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ED8F-EDB4-499F-BBE7-7F0D13B2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90AE1-A639-4115-9F17-DD209D51C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154A1-6387-437A-8EB7-35569E44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D5B68-6B28-492D-890C-D5C8286F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C2DF-4F52-41F0-B7C6-1D1082F0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979FD-988D-4372-B35D-22EE9516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D5787-E683-4310-9E8F-F0B9ACFE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D8B9-B698-4193-B693-0E610405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1FFF-28F7-41A2-B107-1C6C53751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83D9-C1A7-4FD3-94AB-C4FFD5947B3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CC3D-B665-4AE0-B974-EDFF6093D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0716-38BC-49A2-B863-FF5859974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0249-19DF-4CCD-BC10-6E8E4853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0E85A-886A-4733-B297-91C3BDCCA0F7}"/>
              </a:ext>
            </a:extLst>
          </p:cNvPr>
          <p:cNvSpPr txBox="1"/>
          <p:nvPr/>
        </p:nvSpPr>
        <p:spPr>
          <a:xfrm>
            <a:off x="2167003" y="1941534"/>
            <a:ext cx="7891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Team “</a:t>
            </a:r>
            <a:r>
              <a:rPr lang="en-US" sz="3600" dirty="0" err="1"/>
              <a:t>NextGenTech</a:t>
            </a:r>
            <a:r>
              <a:rPr lang="en-US" sz="3600" dirty="0"/>
              <a:t>” welcomes you to have a quick glimpse of the Hackathon solution  as “Intelligent </a:t>
            </a:r>
            <a:r>
              <a:rPr lang="en-US" sz="3600" dirty="0" err="1"/>
              <a:t>eMail</a:t>
            </a:r>
            <a:r>
              <a:rPr lang="en-US" sz="3600" dirty="0"/>
              <a:t> System (IES)” that parses, automates, categorizes and generates Service Request from </a:t>
            </a:r>
            <a:r>
              <a:rPr lang="en-US" sz="3600" dirty="0" err="1"/>
              <a:t>eMail</a:t>
            </a:r>
            <a:r>
              <a:rPr lang="en-US" sz="3600" dirty="0"/>
              <a:t>/s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1263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0ABCD-E699-45E1-89CA-67F2BC7A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43" y="296092"/>
            <a:ext cx="4518193" cy="603800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2C9F8F-A94E-4534-8C3E-38FA55FAF8FA}"/>
              </a:ext>
            </a:extLst>
          </p:cNvPr>
          <p:cNvSpPr/>
          <p:nvPr/>
        </p:nvSpPr>
        <p:spPr>
          <a:xfrm>
            <a:off x="8597244" y="1043236"/>
            <a:ext cx="3365369" cy="2284426"/>
          </a:xfrm>
          <a:prstGeom prst="wedgeRectCallout">
            <a:avLst>
              <a:gd name="adj1" fmla="val -83578"/>
              <a:gd name="adj2" fmla="val 4351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Sample </a:t>
            </a:r>
            <a:r>
              <a:rPr lang="en-US" dirty="0" err="1"/>
              <a:t>eMail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Load Sample </a:t>
            </a:r>
            <a:r>
              <a:rPr lang="en-US" dirty="0" err="1"/>
              <a:t>eMail</a:t>
            </a:r>
            <a:r>
              <a:rPr lang="en-US" dirty="0"/>
              <a:t> to the processing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2734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2C9F8F-A94E-4534-8C3E-38FA55FAF8FA}"/>
              </a:ext>
            </a:extLst>
          </p:cNvPr>
          <p:cNvSpPr/>
          <p:nvPr/>
        </p:nvSpPr>
        <p:spPr>
          <a:xfrm>
            <a:off x="7770527" y="792715"/>
            <a:ext cx="3365369" cy="2284426"/>
          </a:xfrm>
          <a:prstGeom prst="wedgeRectCallout">
            <a:avLst>
              <a:gd name="adj1" fmla="val -81717"/>
              <a:gd name="adj2" fmla="val 10328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Submit the process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B5133-26E0-4332-8600-B2A2682A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254"/>
            <a:ext cx="12192000" cy="22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2C9F8F-A94E-4534-8C3E-38FA55FAF8FA}"/>
              </a:ext>
            </a:extLst>
          </p:cNvPr>
          <p:cNvSpPr/>
          <p:nvPr/>
        </p:nvSpPr>
        <p:spPr>
          <a:xfrm>
            <a:off x="8496761" y="1144574"/>
            <a:ext cx="3365369" cy="2284426"/>
          </a:xfrm>
          <a:prstGeom prst="wedgeRectCallout">
            <a:avLst>
              <a:gd name="adj1" fmla="val -83578"/>
              <a:gd name="adj2" fmla="val 4351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Output displayed through UI</a:t>
            </a:r>
          </a:p>
          <a:p>
            <a:pPr marL="342900" indent="-342900">
              <a:buAutoNum type="arabicPeriod"/>
            </a:pPr>
            <a:r>
              <a:rPr lang="en-US" dirty="0"/>
              <a:t>Lower section is JSON Output (Returned by LLM)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C2D2B-4080-4060-B6E7-386144D9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8" y="136341"/>
            <a:ext cx="6551372" cy="64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2C9F8F-A94E-4534-8C3E-38FA55FAF8FA}"/>
              </a:ext>
            </a:extLst>
          </p:cNvPr>
          <p:cNvSpPr/>
          <p:nvPr/>
        </p:nvSpPr>
        <p:spPr>
          <a:xfrm>
            <a:off x="8496761" y="1144574"/>
            <a:ext cx="3365369" cy="2284426"/>
          </a:xfrm>
          <a:prstGeom prst="wedgeRectCallout">
            <a:avLst>
              <a:gd name="adj1" fmla="val -83578"/>
              <a:gd name="adj2" fmla="val 4351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– Duplicate </a:t>
            </a:r>
            <a:r>
              <a:rPr lang="en-US" dirty="0" err="1"/>
              <a:t>eMails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Simulating 2 </a:t>
            </a:r>
            <a:r>
              <a:rPr lang="en-US" dirty="0" err="1"/>
              <a:t>eMails</a:t>
            </a:r>
            <a:r>
              <a:rPr lang="en-US" dirty="0"/>
              <a:t>  with similar context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EB8E4-BA5C-4D8D-B78C-DABD67C3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1" y="175038"/>
            <a:ext cx="4848119" cy="58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1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2C9F8F-A94E-4534-8C3E-38FA55FAF8FA}"/>
              </a:ext>
            </a:extLst>
          </p:cNvPr>
          <p:cNvSpPr/>
          <p:nvPr/>
        </p:nvSpPr>
        <p:spPr>
          <a:xfrm>
            <a:off x="8598550" y="480695"/>
            <a:ext cx="3365369" cy="2284426"/>
          </a:xfrm>
          <a:prstGeom prst="wedgeRectCallout">
            <a:avLst>
              <a:gd name="adj1" fmla="val -82461"/>
              <a:gd name="adj2" fmla="val 10328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– Duplicate </a:t>
            </a:r>
            <a:r>
              <a:rPr lang="en-US" dirty="0" err="1"/>
              <a:t>eMails</a:t>
            </a:r>
            <a:r>
              <a:rPr lang="en-US" dirty="0"/>
              <a:t> Output</a:t>
            </a:r>
          </a:p>
          <a:p>
            <a:endParaRPr lang="en-US" dirty="0"/>
          </a:p>
          <a:p>
            <a:r>
              <a:rPr lang="en-US" dirty="0"/>
              <a:t>Simulating 2 </a:t>
            </a:r>
            <a:r>
              <a:rPr lang="en-US" dirty="0" err="1"/>
              <a:t>eMails</a:t>
            </a:r>
            <a:r>
              <a:rPr lang="en-US" dirty="0"/>
              <a:t>  with similar context (Result shows , “Duplicate”: true , and “similarity”:1.0)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392BC0-25AC-441E-A950-ADCC8056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2" y="0"/>
            <a:ext cx="5100010" cy="6738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4D05B6-344E-4FEF-A69B-A3FD6322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0808"/>
            <a:ext cx="5867919" cy="26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2C9F8F-A94E-4534-8C3E-38FA55FAF8FA}"/>
              </a:ext>
            </a:extLst>
          </p:cNvPr>
          <p:cNvSpPr/>
          <p:nvPr/>
        </p:nvSpPr>
        <p:spPr>
          <a:xfrm>
            <a:off x="8598550" y="480695"/>
            <a:ext cx="3365369" cy="2284426"/>
          </a:xfrm>
          <a:prstGeom prst="wedgeRectCallout">
            <a:avLst>
              <a:gd name="adj1" fmla="val -82461"/>
              <a:gd name="adj2" fmla="val 10328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–Prioritization based on Request Types</a:t>
            </a:r>
          </a:p>
          <a:p>
            <a:endParaRPr lang="en-US" dirty="0"/>
          </a:p>
          <a:p>
            <a:r>
              <a:rPr lang="en-US" dirty="0"/>
              <a:t>Step1 : Extract all incoming Attributes for each request Type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A099F-EEE1-463F-9C04-91721C84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1" y="0"/>
            <a:ext cx="5464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0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A2C9F8F-A94E-4534-8C3E-38FA55FAF8FA}"/>
              </a:ext>
            </a:extLst>
          </p:cNvPr>
          <p:cNvSpPr/>
          <p:nvPr/>
        </p:nvSpPr>
        <p:spPr>
          <a:xfrm>
            <a:off x="8598550" y="480695"/>
            <a:ext cx="3365369" cy="2284426"/>
          </a:xfrm>
          <a:prstGeom prst="wedgeRectCallout">
            <a:avLst>
              <a:gd name="adj1" fmla="val -119309"/>
              <a:gd name="adj2" fmla="val 8354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Scenario –Prioritization based on Request Types</a:t>
            </a:r>
          </a:p>
          <a:p>
            <a:endParaRPr lang="en-US" dirty="0"/>
          </a:p>
          <a:p>
            <a:r>
              <a:rPr lang="en-US" dirty="0"/>
              <a:t>Step2 : Filtering only requested fields per Config File (Shown above)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252F17-8155-4842-92B9-3075CDC3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9" y="-112734"/>
            <a:ext cx="551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0E85A-886A-4733-B297-91C3BDCCA0F7}"/>
              </a:ext>
            </a:extLst>
          </p:cNvPr>
          <p:cNvSpPr txBox="1"/>
          <p:nvPr/>
        </p:nvSpPr>
        <p:spPr>
          <a:xfrm>
            <a:off x="3131507" y="2379945"/>
            <a:ext cx="7052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7917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Ravindra Singh</cp:lastModifiedBy>
  <cp:revision>8</cp:revision>
  <dcterms:created xsi:type="dcterms:W3CDTF">2025-03-26T13:01:27Z</dcterms:created>
  <dcterms:modified xsi:type="dcterms:W3CDTF">2025-03-26T14:21:16Z</dcterms:modified>
</cp:coreProperties>
</file>