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7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1760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542" y="783772"/>
            <a:ext cx="8375073" cy="2056658"/>
          </a:xfrm>
          <a:ln>
            <a:solidFill>
              <a:schemeClr val="accent5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dirty="0"/>
              <a:t>Hackathon Challenge: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sz="3600" dirty="0" smtClean="0"/>
              <a:t>Email </a:t>
            </a:r>
            <a:r>
              <a:rPr sz="3600" dirty="0"/>
              <a:t>Classification using GenAI &amp; OCR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rPr dirty="0"/>
              <a:t>Team: Next Gen Thinkers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/>
              <a:t>Date: March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Demo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t>Live demo or screenshots of the working prototype.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rPr dirty="0"/>
              <a:t>Challenge: </a:t>
            </a:r>
            <a:endParaRPr lang="en-US" dirty="0" smtClean="0"/>
          </a:p>
          <a:p>
            <a:pPr lvl="1">
              <a:defRPr sz="2800">
                <a:solidFill>
                  <a:srgbClr val="404040"/>
                </a:solidFill>
              </a:defRPr>
            </a:pPr>
            <a:r>
              <a:rPr sz="2400" dirty="0" smtClean="0"/>
              <a:t>Efficiently </a:t>
            </a:r>
            <a:r>
              <a:rPr sz="2400" dirty="0"/>
              <a:t>classify and extract key information from emails that may contain text </a:t>
            </a:r>
            <a:r>
              <a:rPr sz="2400"/>
              <a:t>and </a:t>
            </a:r>
            <a:r>
              <a:rPr lang="en-US" sz="2400" smtClean="0"/>
              <a:t>attachment</a:t>
            </a:r>
            <a:r>
              <a:rPr sz="2400" smtClean="0"/>
              <a:t>-based </a:t>
            </a:r>
            <a:r>
              <a:rPr sz="2400" dirty="0"/>
              <a:t>content.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endParaRPr dirty="0"/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/>
              <a:t>Pain Points:</a:t>
            </a:r>
          </a:p>
          <a:p>
            <a:pPr lvl="1">
              <a:defRPr sz="2800">
                <a:solidFill>
                  <a:srgbClr val="404040"/>
                </a:solidFill>
              </a:defRPr>
            </a:pPr>
            <a:r>
              <a:rPr sz="2400" dirty="0" smtClean="0"/>
              <a:t>Manual </a:t>
            </a:r>
            <a:r>
              <a:rPr sz="2400" dirty="0"/>
              <a:t>email processing is time-consuming.</a:t>
            </a:r>
          </a:p>
          <a:p>
            <a:pPr lvl="1">
              <a:defRPr sz="2800">
                <a:solidFill>
                  <a:srgbClr val="404040"/>
                </a:solidFill>
              </a:defRPr>
            </a:pPr>
            <a:r>
              <a:rPr sz="2400" dirty="0" smtClean="0"/>
              <a:t>Important </a:t>
            </a:r>
            <a:r>
              <a:rPr sz="2400" dirty="0"/>
              <a:t>information can be missed in attachments.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3366"/>
                </a:solidFill>
              </a:rPr>
              <a:t>Team: Next Gen Thinkers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Jagadeesh</a:t>
            </a:r>
            <a:endParaRPr lang="en-US" sz="2800" dirty="0" smtClean="0"/>
          </a:p>
          <a:p>
            <a:r>
              <a:rPr lang="en-US" sz="2800" dirty="0" smtClean="0"/>
              <a:t>Jyotish kumar singh</a:t>
            </a:r>
          </a:p>
          <a:p>
            <a:r>
              <a:rPr lang="en-US" sz="2800" dirty="0" err="1" smtClean="0"/>
              <a:t>Chahat</a:t>
            </a:r>
            <a:endParaRPr lang="en-US" sz="2800" dirty="0"/>
          </a:p>
          <a:p>
            <a:r>
              <a:rPr lang="en-US" sz="2800" dirty="0" err="1" smtClean="0"/>
              <a:t>Indrajeet</a:t>
            </a:r>
            <a:r>
              <a:rPr lang="en-US" sz="2800" dirty="0" smtClean="0"/>
              <a:t> Mishra</a:t>
            </a:r>
          </a:p>
          <a:p>
            <a:r>
              <a:rPr lang="en-US" sz="2800" dirty="0" err="1" smtClean="0"/>
              <a:t>Arun</a:t>
            </a:r>
            <a:r>
              <a:rPr lang="en-US" sz="2800" dirty="0" smtClean="0"/>
              <a:t> Saini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559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rPr dirty="0"/>
              <a:t>Objective: </a:t>
            </a:r>
            <a:endParaRPr lang="en-US" dirty="0" smtClean="0"/>
          </a:p>
          <a:p>
            <a:pPr lvl="1">
              <a:defRPr sz="2800">
                <a:solidFill>
                  <a:srgbClr val="404040"/>
                </a:solidFill>
              </a:defRPr>
            </a:pPr>
            <a:r>
              <a:rPr sz="2000" dirty="0" smtClean="0"/>
              <a:t>Automate </a:t>
            </a:r>
            <a:r>
              <a:rPr sz="2000" dirty="0"/>
              <a:t>email classification and information extraction using </a:t>
            </a:r>
            <a:r>
              <a:rPr sz="2000" dirty="0" smtClean="0"/>
              <a:t>GenAI </a:t>
            </a:r>
            <a:r>
              <a:rPr sz="2000" dirty="0"/>
              <a:t>and OCR.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endParaRPr dirty="0"/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/>
              <a:t>How:</a:t>
            </a:r>
          </a:p>
          <a:p>
            <a:pPr lvl="1">
              <a:defRPr sz="2800">
                <a:solidFill>
                  <a:srgbClr val="404040"/>
                </a:solidFill>
              </a:defRPr>
            </a:pPr>
            <a:r>
              <a:rPr sz="2000" dirty="0" smtClean="0"/>
              <a:t>OCR </a:t>
            </a:r>
            <a:r>
              <a:rPr sz="2000" dirty="0"/>
              <a:t>to extract text from images/PDFs.</a:t>
            </a:r>
          </a:p>
          <a:p>
            <a:pPr lvl="1">
              <a:defRPr sz="2800">
                <a:solidFill>
                  <a:srgbClr val="404040"/>
                </a:solidFill>
              </a:defRPr>
            </a:pPr>
            <a:r>
              <a:rPr sz="2000" dirty="0" smtClean="0"/>
              <a:t>GenAI </a:t>
            </a:r>
            <a:r>
              <a:rPr sz="2000" dirty="0"/>
              <a:t>to classify emails based on context, intent, and extracted content.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Workflow/Architecture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t>1. Email ingestion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t>2. OCR for attachments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t>3. GenAI for classification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t>4. Storing &amp; tagging data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t>5. Action/Notification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rPr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rPr dirty="0"/>
              <a:t>OCR: </a:t>
            </a:r>
            <a:r>
              <a:rPr dirty="0" smtClean="0"/>
              <a:t>Tesseract</a:t>
            </a:r>
            <a:endParaRPr dirty="0"/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/>
              <a:t>GenAI Model: </a:t>
            </a:r>
            <a:r>
              <a:rPr lang="en-US" dirty="0" smtClean="0"/>
              <a:t>Gemini, LangChain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lang="en-US" dirty="0" smtClean="0"/>
              <a:t>User Interface: React, Material UI, </a:t>
            </a:r>
            <a:r>
              <a:rPr lang="en-US" dirty="0" err="1" smtClean="0"/>
              <a:t>Javascript</a:t>
            </a:r>
            <a:endParaRPr lang="en-US" dirty="0" smtClean="0"/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 smtClean="0"/>
              <a:t>Backend</a:t>
            </a:r>
            <a:r>
              <a:rPr dirty="0"/>
              <a:t>: </a:t>
            </a:r>
            <a:r>
              <a:rPr dirty="0" smtClean="0"/>
              <a:t>Python</a:t>
            </a:r>
            <a:r>
              <a:rPr lang="en-US" dirty="0" smtClean="0"/>
              <a:t>/ NodeJs</a:t>
            </a:r>
            <a:endParaRPr dirty="0"/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lang="en-US" dirty="0" smtClean="0"/>
              <a:t>Connection</a:t>
            </a:r>
            <a:r>
              <a:rPr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WebSockets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Key Features &amp;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rPr lang="en-US" dirty="0" smtClean="0"/>
              <a:t>Classify emails based on Request types and sub-request types.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lang="en-US" dirty="0" smtClean="0"/>
              <a:t>Provide confidence score with classification reasoning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lang="en-US" dirty="0"/>
              <a:t>Automatically reads email from email </a:t>
            </a:r>
            <a:r>
              <a:rPr lang="en-US" dirty="0" smtClean="0"/>
              <a:t>server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 smtClean="0"/>
              <a:t>Multi-format </a:t>
            </a:r>
            <a:r>
              <a:rPr dirty="0"/>
              <a:t>email attachment handling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 smtClean="0"/>
              <a:t>Context-aware </a:t>
            </a:r>
            <a:r>
              <a:rPr dirty="0"/>
              <a:t>classification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lang="en-US" dirty="0"/>
              <a:t>P</a:t>
            </a:r>
            <a:r>
              <a:rPr dirty="0" smtClean="0"/>
              <a:t>riority tagging</a:t>
            </a:r>
            <a:r>
              <a:rPr lang="en-US" dirty="0" smtClean="0"/>
              <a:t> based on content intent</a:t>
            </a:r>
            <a:endParaRPr dirty="0"/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 smtClean="0"/>
              <a:t>Keyword-based search</a:t>
            </a:r>
            <a:endParaRPr lang="en-US" dirty="0" smtClean="0"/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lang="en-US" dirty="0" smtClean="0"/>
              <a:t>Extract other important attributes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Expected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solidFill>
                  <a:srgbClr val="404040"/>
                </a:solidFill>
              </a:defRPr>
            </a:pPr>
            <a:r>
              <a:rPr dirty="0" smtClean="0"/>
              <a:t>Efficiency</a:t>
            </a:r>
            <a:r>
              <a:rPr dirty="0"/>
              <a:t>: Reduced manual work</a:t>
            </a:r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 smtClean="0"/>
              <a:t>Accuracy</a:t>
            </a:r>
            <a:r>
              <a:rPr dirty="0"/>
              <a:t>: Improved </a:t>
            </a:r>
            <a:r>
              <a:rPr dirty="0" smtClean="0"/>
              <a:t>classification</a:t>
            </a:r>
            <a:endParaRPr lang="en-US" dirty="0" smtClean="0"/>
          </a:p>
          <a:p>
            <a:pPr>
              <a:defRPr sz="2800">
                <a:solidFill>
                  <a:srgbClr val="404040"/>
                </a:solidFill>
              </a:defRPr>
            </a:pPr>
            <a:r>
              <a:rPr dirty="0" smtClean="0"/>
              <a:t>Scalability</a:t>
            </a:r>
            <a:r>
              <a:rPr dirty="0"/>
              <a:t>: Can handle large email </a:t>
            </a:r>
            <a:r>
              <a:rPr dirty="0" smtClean="0"/>
              <a:t>volumes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can add re-assign button against each request to re-direct the email to right team if required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45645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180</TotalTime>
  <Words>250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Office Theme</vt:lpstr>
      <vt:lpstr>Hackathon Challenge:  Email Classification using GenAI &amp; OCR</vt:lpstr>
      <vt:lpstr>Problem Statement</vt:lpstr>
      <vt:lpstr>Team: Next Gen Thinkers</vt:lpstr>
      <vt:lpstr>Proposed Solution</vt:lpstr>
      <vt:lpstr>Workflow/Architecture</vt:lpstr>
      <vt:lpstr>Technology Stack</vt:lpstr>
      <vt:lpstr>Key Features &amp; Capabilities</vt:lpstr>
      <vt:lpstr>Expected Impact</vt:lpstr>
      <vt:lpstr>Future enhancements</vt:lpstr>
      <vt:lpstr>Demo (Optional)</vt:lpstr>
    </vt:vector>
  </TitlesOfParts>
  <Manager/>
  <Company/>
  <LinksUpToDate>false</LinksUpToDate>
  <SharedDoc>false</SharedDoc>
  <HyperlinkBase/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Challenge: Email Classification using GenAI &amp; OCR</dc:title>
  <dc:subject/>
  <dc:creator/>
  <cp:keywords/>
  <dc:description>generated using python-pptx</dc:description>
  <cp:lastModifiedBy>Microsoft Office User</cp:lastModifiedBy>
  <cp:revision>17</cp:revision>
  <dcterms:created xsi:type="dcterms:W3CDTF">2013-01-27T09:14:16Z</dcterms:created>
  <dcterms:modified xsi:type="dcterms:W3CDTF">2025-03-25T19:55:57Z</dcterms:modified>
  <cp:category/>
</cp:coreProperties>
</file>