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72"/>
  </p:normalViewPr>
  <p:slideViewPr>
    <p:cSldViewPr snapToGrid="0" snapToObjects="1">
      <p:cViewPr varScale="1">
        <p:scale>
          <a:sx n="90" d="100"/>
          <a:sy n="90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9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11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29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5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5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6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7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15489-C5DD-824F-B51B-CA11FEABB4E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3E98E6-3358-FB4C-BDFD-B253DC986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1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5"/>
          <a:stretch/>
        </p:blipFill>
        <p:spPr>
          <a:xfrm>
            <a:off x="440267" y="306406"/>
            <a:ext cx="1704622" cy="1386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399" y="378870"/>
            <a:ext cx="1422401" cy="135732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1245" y="1864078"/>
            <a:ext cx="1862666" cy="551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Request Raised by client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666" y="343397"/>
            <a:ext cx="1529644" cy="13129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894666" y="1839205"/>
            <a:ext cx="1619955" cy="6434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received in </a:t>
            </a:r>
            <a:r>
              <a:rPr lang="en-US" dirty="0"/>
              <a:t>Inbox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08506" y="1864078"/>
            <a:ext cx="1939542" cy="64346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GenAI</a:t>
            </a:r>
            <a:r>
              <a:rPr lang="en-US" dirty="0"/>
              <a:t> model(</a:t>
            </a:r>
            <a:r>
              <a:rPr lang="en-US" dirty="0" err="1"/>
              <a:t>gemini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4" name="Left-Right Arrow 13"/>
          <p:cNvSpPr/>
          <p:nvPr/>
        </p:nvSpPr>
        <p:spPr>
          <a:xfrm>
            <a:off x="5486399" y="621594"/>
            <a:ext cx="1715911" cy="683074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2302933" y="621594"/>
            <a:ext cx="1433689" cy="586318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4" t="10120" r="14621" b="30120"/>
          <a:stretch/>
        </p:blipFill>
        <p:spPr>
          <a:xfrm>
            <a:off x="10428685" y="349252"/>
            <a:ext cx="1616825" cy="1416560"/>
          </a:xfrm>
          <a:prstGeom prst="rect">
            <a:avLst/>
          </a:prstGeom>
        </p:spPr>
      </p:pic>
      <p:sp>
        <p:nvSpPr>
          <p:cNvPr id="18" name="Left-Right Arrow 17"/>
          <p:cNvSpPr/>
          <p:nvPr/>
        </p:nvSpPr>
        <p:spPr>
          <a:xfrm>
            <a:off x="8725562" y="695070"/>
            <a:ext cx="1664361" cy="656744"/>
          </a:xfrm>
          <a:prstGeom prst="left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20" name="Left-Up Arrow 19"/>
          <p:cNvSpPr/>
          <p:nvPr/>
        </p:nvSpPr>
        <p:spPr>
          <a:xfrm>
            <a:off x="6215063" y="2635430"/>
            <a:ext cx="2832985" cy="2750958"/>
          </a:xfrm>
          <a:prstGeom prst="leftUp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Classified emails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4725" y="6131156"/>
            <a:ext cx="2267617" cy="55174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729412" y="6462007"/>
            <a:ext cx="1523448" cy="275872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ShadCn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706731" y="5745124"/>
            <a:ext cx="1523447" cy="330148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Material UI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1"/>
          </p:cNvCxnSpPr>
          <p:nvPr/>
        </p:nvCxnSpPr>
        <p:spPr>
          <a:xfrm flipH="1">
            <a:off x="5919079" y="5910198"/>
            <a:ext cx="787652" cy="38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1"/>
          </p:cNvCxnSpPr>
          <p:nvPr/>
        </p:nvCxnSpPr>
        <p:spPr>
          <a:xfrm flipH="1" flipV="1">
            <a:off x="5919079" y="6434008"/>
            <a:ext cx="810333" cy="16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19" y="3267451"/>
            <a:ext cx="2816047" cy="25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8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</TotalTime>
  <Words>21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2025-03-25T18:19:57Z</dcterms:created>
  <dcterms:modified xsi:type="dcterms:W3CDTF">2025-03-25T19:25:47Z</dcterms:modified>
</cp:coreProperties>
</file>