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pikrishna Muvva" userId="5773fc0c01983970" providerId="LiveId" clId="{AE15CFF5-9727-4632-A912-91EAE53184E7}"/>
    <pc:docChg chg="undo custSel addSld delSld modSld">
      <pc:chgData name="Gopikrishna Muvva" userId="5773fc0c01983970" providerId="LiveId" clId="{AE15CFF5-9727-4632-A912-91EAE53184E7}" dt="2025-03-26T13:21:59.899" v="88" actId="27636"/>
      <pc:docMkLst>
        <pc:docMk/>
      </pc:docMkLst>
      <pc:sldChg chg="modSp mod">
        <pc:chgData name="Gopikrishna Muvva" userId="5773fc0c01983970" providerId="LiveId" clId="{AE15CFF5-9727-4632-A912-91EAE53184E7}" dt="2025-03-26T13:21:59.899" v="88" actId="27636"/>
        <pc:sldMkLst>
          <pc:docMk/>
          <pc:sldMk cId="586375233" sldId="256"/>
        </pc:sldMkLst>
        <pc:spChg chg="mod">
          <ac:chgData name="Gopikrishna Muvva" userId="5773fc0c01983970" providerId="LiveId" clId="{AE15CFF5-9727-4632-A912-91EAE53184E7}" dt="2025-03-26T13:21:59.899" v="88" actId="27636"/>
          <ac:spMkLst>
            <pc:docMk/>
            <pc:sldMk cId="586375233" sldId="256"/>
            <ac:spMk id="2" creationId="{549A88FF-2273-E0FC-8965-B25265D17178}"/>
          </ac:spMkLst>
        </pc:spChg>
        <pc:spChg chg="mod">
          <ac:chgData name="Gopikrishna Muvva" userId="5773fc0c01983970" providerId="LiveId" clId="{AE15CFF5-9727-4632-A912-91EAE53184E7}" dt="2025-03-26T13:21:54.981" v="86" actId="14100"/>
          <ac:spMkLst>
            <pc:docMk/>
            <pc:sldMk cId="586375233" sldId="256"/>
            <ac:spMk id="3" creationId="{1629EE02-4000-5D7D-3102-AE33ACB146FD}"/>
          </ac:spMkLst>
        </pc:spChg>
      </pc:sldChg>
      <pc:sldChg chg="addSp delSp modSp new mod">
        <pc:chgData name="Gopikrishna Muvva" userId="5773fc0c01983970" providerId="LiveId" clId="{AE15CFF5-9727-4632-A912-91EAE53184E7}" dt="2025-03-26T13:20:47.470" v="75" actId="22"/>
        <pc:sldMkLst>
          <pc:docMk/>
          <pc:sldMk cId="684658051" sldId="260"/>
        </pc:sldMkLst>
        <pc:spChg chg="mod">
          <ac:chgData name="Gopikrishna Muvva" userId="5773fc0c01983970" providerId="LiveId" clId="{AE15CFF5-9727-4632-A912-91EAE53184E7}" dt="2025-03-26T13:20:45.554" v="74" actId="20577"/>
          <ac:spMkLst>
            <pc:docMk/>
            <pc:sldMk cId="684658051" sldId="260"/>
            <ac:spMk id="2" creationId="{666C95B1-21AB-6088-9DA2-036AF7B356AC}"/>
          </ac:spMkLst>
        </pc:spChg>
        <pc:spChg chg="del">
          <ac:chgData name="Gopikrishna Muvva" userId="5773fc0c01983970" providerId="LiveId" clId="{AE15CFF5-9727-4632-A912-91EAE53184E7}" dt="2025-03-26T13:20:47.470" v="75" actId="22"/>
          <ac:spMkLst>
            <pc:docMk/>
            <pc:sldMk cId="684658051" sldId="260"/>
            <ac:spMk id="3" creationId="{F6D4E060-1E8A-7061-61EB-7CF0D5C4D044}"/>
          </ac:spMkLst>
        </pc:spChg>
        <pc:picChg chg="add mod ord">
          <ac:chgData name="Gopikrishna Muvva" userId="5773fc0c01983970" providerId="LiveId" clId="{AE15CFF5-9727-4632-A912-91EAE53184E7}" dt="2025-03-26T13:20:47.470" v="75" actId="22"/>
          <ac:picMkLst>
            <pc:docMk/>
            <pc:sldMk cId="684658051" sldId="260"/>
            <ac:picMk id="5" creationId="{C732B704-4BFF-ABC3-9CA4-E30FA66C0B1D}"/>
          </ac:picMkLst>
        </pc:picChg>
      </pc:sldChg>
      <pc:sldChg chg="addSp delSp modSp new del mod">
        <pc:chgData name="Gopikrishna Muvva" userId="5773fc0c01983970" providerId="LiveId" clId="{AE15CFF5-9727-4632-A912-91EAE53184E7}" dt="2025-03-26T13:19:51.071" v="6" actId="47"/>
        <pc:sldMkLst>
          <pc:docMk/>
          <pc:sldMk cId="2156707297" sldId="260"/>
        </pc:sldMkLst>
        <pc:spChg chg="del">
          <ac:chgData name="Gopikrishna Muvva" userId="5773fc0c01983970" providerId="LiveId" clId="{AE15CFF5-9727-4632-A912-91EAE53184E7}" dt="2025-03-26T13:19:28.199" v="2" actId="478"/>
          <ac:spMkLst>
            <pc:docMk/>
            <pc:sldMk cId="2156707297" sldId="260"/>
            <ac:spMk id="2" creationId="{999A492C-F30D-EB63-2AEC-DA01A47BDCEB}"/>
          </ac:spMkLst>
        </pc:spChg>
        <pc:spChg chg="del">
          <ac:chgData name="Gopikrishna Muvva" userId="5773fc0c01983970" providerId="LiveId" clId="{AE15CFF5-9727-4632-A912-91EAE53184E7}" dt="2025-03-26T13:19:21.999" v="1"/>
          <ac:spMkLst>
            <pc:docMk/>
            <pc:sldMk cId="2156707297" sldId="260"/>
            <ac:spMk id="3" creationId="{14C6A8D2-0FC7-A4EA-52AD-07D9BA65765D}"/>
          </ac:spMkLst>
        </pc:spChg>
        <pc:picChg chg="add mod">
          <ac:chgData name="Gopikrishna Muvva" userId="5773fc0c01983970" providerId="LiveId" clId="{AE15CFF5-9727-4632-A912-91EAE53184E7}" dt="2025-03-26T13:19:34.546" v="5" actId="1076"/>
          <ac:picMkLst>
            <pc:docMk/>
            <pc:sldMk cId="2156707297" sldId="260"/>
            <ac:picMk id="5" creationId="{4DA85C6B-5B2C-9E0B-B9E6-96D373D214E9}"/>
          </ac:picMkLst>
        </pc:picChg>
      </pc:sldChg>
      <pc:sldChg chg="modSp new mod">
        <pc:chgData name="Gopikrishna Muvva" userId="5773fc0c01983970" providerId="LiveId" clId="{AE15CFF5-9727-4632-A912-91EAE53184E7}" dt="2025-03-26T13:21:15.361" v="83" actId="122"/>
        <pc:sldMkLst>
          <pc:docMk/>
          <pc:sldMk cId="3266881729" sldId="261"/>
        </pc:sldMkLst>
        <pc:spChg chg="mod">
          <ac:chgData name="Gopikrishna Muvva" userId="5773fc0c01983970" providerId="LiveId" clId="{AE15CFF5-9727-4632-A912-91EAE53184E7}" dt="2025-03-26T13:21:15.361" v="83" actId="122"/>
          <ac:spMkLst>
            <pc:docMk/>
            <pc:sldMk cId="3266881729" sldId="261"/>
            <ac:spMk id="2" creationId="{07DDEE8F-1176-E29E-D58A-241AA149AA2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0A7FD-8C2C-F154-7177-B7E644F34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743435-056C-A000-5996-0EA3630F8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AD3C4-2004-A7BC-81AE-248BDE895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3C4A-F1E6-4FF2-B4F0-F2879B2C9016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5177A-79A8-F85A-26A8-2153B0CA6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73D98-50D2-C166-4DD0-AD7E3157F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8BD02-FA8B-47CD-823D-A604AD638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3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22FEF-7CC1-AEB7-EF57-EF6506C3E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72F0D7-DB52-D3B7-1E57-2F25D9737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6196E-708A-F869-1DEC-4EC72DABD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3C4A-F1E6-4FF2-B4F0-F2879B2C9016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8C5B8-43DB-7D7E-2348-5BF95E91A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33AF2-B0DE-B9EF-FAAE-8B03C4139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8BD02-FA8B-47CD-823D-A604AD638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31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AC70F1-2EB0-0432-C54A-96CC3ACCD1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785767-A78E-D6A1-A52B-C7639CFCF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544B2-8388-66EA-BCB4-C833DF4D4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3C4A-F1E6-4FF2-B4F0-F2879B2C9016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6EB6D-9959-3275-3BB5-1F76A8125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BC89D-297E-9F6B-4D05-F3E39B524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8BD02-FA8B-47CD-823D-A604AD638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69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2546E-75A8-7800-7245-8F15F1C44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961E1-F231-8657-D6FF-A714AB45D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2F73F-1B2F-473C-0C3E-5A548B188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3C4A-F1E6-4FF2-B4F0-F2879B2C9016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6E0D0-9290-0B41-4955-8E4AEC34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9FADC-19D5-CA07-30CA-2CF3E6EDC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8BD02-FA8B-47CD-823D-A604AD638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092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143FA-AD9D-59C0-DBBE-8195C71BA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E7DC5-6B44-EAC7-EA84-89CC584B1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A3F74-E3E2-C72C-6638-148ED8076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3C4A-F1E6-4FF2-B4F0-F2879B2C9016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2ABAF-4A91-0CA6-A995-8003E1735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01833-9170-1863-033D-DC283C34B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8BD02-FA8B-47CD-823D-A604AD638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31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D93E3-4C12-65BF-EA11-ED4E2FDBF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97818-D72E-B70E-A768-3DF693CEEC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B5934-403F-7329-82C7-8A74F3BF9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E00033-D584-93FC-D644-95FA7744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3C4A-F1E6-4FF2-B4F0-F2879B2C9016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3E748-AF3A-ED6F-D9ED-FBA05873B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0EE30-18B9-AD37-FB01-FB11AC351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8BD02-FA8B-47CD-823D-A604AD638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80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F847E-87E5-939B-BA04-3C24DE7E5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E9A7E-8D54-0E84-3298-7F27409C5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7480A-CC80-EEE6-A18B-A3A8185DF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A936DA-1612-EF25-2128-149C3D4C79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9F2877-7DE8-C95D-89A1-D996002876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FDC0E6-3A9F-7B0C-E6B6-A7662E9EA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3C4A-F1E6-4FF2-B4F0-F2879B2C9016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8A847B-6D14-E148-B486-0753554C6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9F2840-486F-8407-4BAA-5AC9DB658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8BD02-FA8B-47CD-823D-A604AD638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60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2B687-97A7-0784-8DE2-44928766A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2AC117-4852-39AD-1CC8-1C8BDD8AE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3C4A-F1E6-4FF2-B4F0-F2879B2C9016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F1F3B-1B9F-6BBA-2755-AC301CD69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E97AA2-51E0-296C-51BB-AA7DCE79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8BD02-FA8B-47CD-823D-A604AD638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56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4A97DD-366B-6762-6273-959EC14D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3C4A-F1E6-4FF2-B4F0-F2879B2C9016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753EE8-989D-4B29-BC26-2938AFC9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57BC9E-D935-CC9A-FDF9-08DD0F5C4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8BD02-FA8B-47CD-823D-A604AD638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89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81F24-8AEB-6CCA-7393-C88C11108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DFDFD-CC90-08C2-352D-8F2C687B0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E293C9-117B-A9F7-5FBD-733FF3E0C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EDEFB2-8652-86CD-3B88-04E5066FB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3C4A-F1E6-4FF2-B4F0-F2879B2C9016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329F0-FE1D-A557-1B20-9E95995B6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F910D9-C638-37A2-524C-5964CCC13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8BD02-FA8B-47CD-823D-A604AD638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05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01100-13FF-B55F-536E-248A48A9E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2A214B-4A03-30DC-789F-128322B4A6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C0726-0A18-994D-D4EF-62AF1210F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A5432-5A8B-0A69-2AC4-0DA2801C6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3C4A-F1E6-4FF2-B4F0-F2879B2C9016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8C370A-D12D-A450-3DEF-9B5F0BBED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BD47B-F158-D511-2D2F-BE5E62D06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8BD02-FA8B-47CD-823D-A604AD638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6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0ACF73-C297-EC3E-9618-74D0C25C5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B0D25-0F6A-B831-90C0-EB718D586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93B3A-2010-7374-86EC-E683689402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93C4A-F1E6-4FF2-B4F0-F2879B2C9016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0ED0D-1E41-3E95-932B-989316028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7C680-377C-C5C3-D57D-E74CB3255E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8BD02-FA8B-47CD-823D-A604AD638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35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vscode-file://vscode-app/c:/Users/muvva/AppData/Local/Programs/Microsoft%20VS%20Code/resources/app/out/vs/code/electron-sandbox/workbench/workbench.html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88FF-2273-E0FC-8965-B25265D171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100" b="1" dirty="0">
                <a:latin typeface="Segoe UI" panose="020B0502040204020203" pitchFamily="34" charset="0"/>
                <a:cs typeface="Segoe UI" panose="020B0502040204020203" pitchFamily="34" charset="0"/>
              </a:rPr>
              <a:t>Team</a:t>
            </a:r>
            <a:br>
              <a:rPr lang="en-US" sz="3100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3100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Prompt Whisperers</a:t>
            </a: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29EE02-4000-5D7D-3102-AE33ACB14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Autofit/>
          </a:bodyPr>
          <a:lstStyle/>
          <a:p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Team members: </a:t>
            </a:r>
            <a:b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800" dirty="0" err="1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Koteswar</a:t>
            </a:r>
            <a:r>
              <a:rPr lang="en-US" sz="1800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Rao </a:t>
            </a:r>
            <a:r>
              <a:rPr lang="en-US" sz="1800" dirty="0" err="1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Sirikonda</a:t>
            </a:r>
            <a:endParaRPr lang="en-US" sz="1800" dirty="0">
              <a:solidFill>
                <a:schemeClr val="accent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800" dirty="0" err="1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Mudimbi</a:t>
            </a:r>
            <a:r>
              <a:rPr lang="en-US" sz="1800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Sreenivasan</a:t>
            </a:r>
          </a:p>
          <a:p>
            <a:r>
              <a:rPr lang="en-US" sz="1800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Balaraj </a:t>
            </a:r>
            <a:r>
              <a:rPr lang="en-US" sz="1800" dirty="0" err="1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goud</a:t>
            </a:r>
            <a:r>
              <a:rPr lang="en-US" sz="1800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Kalai</a:t>
            </a:r>
          </a:p>
          <a:p>
            <a:r>
              <a:rPr lang="en-US" sz="1800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Gopikrishna Muvva</a:t>
            </a:r>
          </a:p>
        </p:txBody>
      </p:sp>
    </p:spTree>
    <p:extLst>
      <p:ext uri="{BB962C8B-B14F-4D97-AF65-F5344CB8AC3E}">
        <p14:creationId xmlns:p14="http://schemas.microsoft.com/office/powerpoint/2010/main" val="586375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8D79C82-8899-A7BC-9C60-F7B1B7949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38605"/>
            <a:ext cx="9429946" cy="4911365"/>
          </a:xfrm>
        </p:spPr>
        <p:txBody>
          <a:bodyPr>
            <a:normAutofit/>
          </a:bodyPr>
          <a:lstStyle/>
          <a:p>
            <a:pPr algn="l"/>
            <a:r>
              <a:rPr lang="en-US" sz="1400" b="1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Purpose:</a:t>
            </a:r>
            <a:endParaRPr lang="en-US" sz="1400" b="0" i="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Automates the classification of loan-related emails.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Extracts key information such as intent, sentiment, and entities.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Detects spam emails and provides reasons for classification.</a:t>
            </a:r>
          </a:p>
          <a:p>
            <a:pPr algn="l"/>
            <a:r>
              <a:rPr lang="en-US" sz="1400" b="1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Key Features:</a:t>
            </a:r>
            <a:endParaRPr lang="en-US" sz="1400" b="0" i="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Processes emails and attachments.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Classifies emails into categories (e.g., Loan Completion, Address Change).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Identifies spam emails.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Displays results in a user-friendly UI.</a:t>
            </a:r>
          </a:p>
          <a:p>
            <a:pPr algn="l"/>
            <a:r>
              <a:rPr lang="en-US" sz="1400" b="1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Technologies Used:</a:t>
            </a:r>
            <a:endParaRPr lang="en-US" sz="1400" b="0" i="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Backend:</a:t>
            </a:r>
            <a:r>
              <a:rPr lang="en-US" sz="14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Node.js, Express.js, OpenAI API.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Frontend:</a:t>
            </a:r>
            <a:r>
              <a:rPr lang="en-US" sz="14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React.js, Material-UI.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File Parsing:</a:t>
            </a:r>
            <a:r>
              <a:rPr lang="en-US" sz="14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EML and MSG file parsing libraries.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NLP:</a:t>
            </a:r>
            <a:r>
              <a:rPr lang="en-US" sz="14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OpenAI GPT-3.5 for classification, sentiment analysis, and entity extraction.</a:t>
            </a:r>
          </a:p>
          <a:p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252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68ABDF-DDB9-DF73-0F58-1E6E69ECD531}"/>
              </a:ext>
            </a:extLst>
          </p:cNvPr>
          <p:cNvSpPr txBox="1"/>
          <p:nvPr/>
        </p:nvSpPr>
        <p:spPr>
          <a:xfrm>
            <a:off x="2007909" y="1446196"/>
            <a:ext cx="8323868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Email Processing Pipeline:</a:t>
            </a:r>
            <a:endParaRPr lang="en-US" sz="14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742950" marR="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File Parsing:</a:t>
            </a:r>
            <a:endParaRPr lang="en-US" sz="14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1143000" marR="0" lvl="2" indent="-228600"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Parses .</a:t>
            </a:r>
            <a:r>
              <a:rPr lang="en-US" sz="14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eml</a:t>
            </a:r>
            <a:r>
              <a:rPr lang="en-US" sz="1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 and .msg files using </a:t>
            </a:r>
            <a:r>
              <a:rPr lang="en-US" sz="14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eml</a:t>
            </a:r>
            <a:r>
              <a:rPr lang="en-US" sz="1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-parser and @kenjiuno/msgreader.</a:t>
            </a:r>
          </a:p>
          <a:p>
            <a:pPr marL="742950" marR="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Attachment Handling:</a:t>
            </a:r>
            <a:endParaRPr lang="en-US" sz="14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1143000" marR="0" lvl="2" indent="-228600"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Extracts text from PDFs, Word documents, and images using pdf-parse, </a:t>
            </a:r>
            <a:r>
              <a:rPr lang="en-US" sz="1400" u="sng" dirty="0">
                <a:solidFill>
                  <a:srgbClr val="0563C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  <a:hlinkClick r:id="rId2"/>
              </a:rPr>
              <a:t>mammoth</a:t>
            </a:r>
            <a:r>
              <a:rPr lang="en-US" sz="1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, and </a:t>
            </a:r>
            <a:r>
              <a:rPr lang="en-US" sz="1400" u="sng" dirty="0">
                <a:solidFill>
                  <a:srgbClr val="0563C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  <a:hlinkClick r:id="rId2"/>
              </a:rPr>
              <a:t>Tesseract.js</a:t>
            </a:r>
            <a:r>
              <a:rPr lang="en-US" sz="1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.</a:t>
            </a:r>
          </a:p>
          <a:p>
            <a:pPr marL="742950" marR="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NLP Tasks:</a:t>
            </a:r>
            <a:endParaRPr lang="en-US" sz="14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1143000" marR="0" lvl="2" indent="-228600"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4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Classification:</a:t>
            </a:r>
            <a:r>
              <a:rPr lang="en-US" sz="1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 Categorizes emails into loan-related request types.</a:t>
            </a:r>
          </a:p>
          <a:p>
            <a:pPr marL="1143000" marR="0" lvl="2" indent="-228600"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4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Sentiment Analysis:</a:t>
            </a:r>
            <a:r>
              <a:rPr lang="en-US" sz="1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 Determines if the email sentiment is Positive, Negative, or Neutral.</a:t>
            </a:r>
          </a:p>
          <a:p>
            <a:pPr marL="1143000" marR="0" lvl="2" indent="-228600"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4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Intent Detection:</a:t>
            </a:r>
            <a:r>
              <a:rPr lang="en-US" sz="1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 Identifies the purpose of the email (e.g., Query, Complaint).</a:t>
            </a:r>
          </a:p>
          <a:p>
            <a:pPr marL="1143000" marR="0" lvl="2" indent="-228600"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4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Entity Extraction:</a:t>
            </a:r>
            <a:r>
              <a:rPr lang="en-US" sz="1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 Extracts customer details like name, loan amount, and account number.</a:t>
            </a:r>
          </a:p>
          <a:p>
            <a:pPr marL="1143000" marR="0" lvl="2" indent="-228600"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4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Spam Detection:</a:t>
            </a:r>
            <a:r>
              <a:rPr lang="en-US" sz="1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 Identifies spam emails and provides reasons.</a:t>
            </a: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API Endpoint:</a:t>
            </a:r>
            <a:endParaRPr lang="en-US" sz="14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742950" marR="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/process-emails: Processes all emails in the folder and returns structured results.</a:t>
            </a: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Tools Used:</a:t>
            </a:r>
            <a:endParaRPr lang="en-US" sz="14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742950" marR="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OpenAI API:</a:t>
            </a:r>
            <a:r>
              <a:rPr lang="en-US" sz="1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 For NLP tasks.</a:t>
            </a:r>
          </a:p>
          <a:p>
            <a:pPr marL="742950" marR="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File Parsing Libraries:</a:t>
            </a:r>
            <a:r>
              <a:rPr lang="en-US" sz="1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 </a:t>
            </a:r>
            <a:r>
              <a:rPr lang="en-US" sz="140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eml</a:t>
            </a:r>
            <a:r>
              <a:rPr lang="en-US" sz="1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-parser, @kenjiuno/msgreader.</a:t>
            </a:r>
          </a:p>
          <a:p>
            <a:pPr marL="742950" marR="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Text Extraction Libraries:</a:t>
            </a:r>
            <a:r>
              <a:rPr lang="en-US" sz="1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 pdf-parse, </a:t>
            </a:r>
            <a:r>
              <a:rPr lang="en-US" sz="1400" u="sng" dirty="0">
                <a:solidFill>
                  <a:srgbClr val="0563C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  <a:hlinkClick r:id="rId2"/>
              </a:rPr>
              <a:t>mammoth</a:t>
            </a:r>
            <a:r>
              <a:rPr lang="en-US" sz="1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, </a:t>
            </a:r>
            <a:r>
              <a:rPr lang="en-US" sz="1400" u="sng" dirty="0">
                <a:solidFill>
                  <a:srgbClr val="0563C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  <a:hlinkClick r:id="rId2"/>
              </a:rPr>
              <a:t>Tesseract.js</a:t>
            </a:r>
            <a:r>
              <a:rPr lang="en-US" sz="1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8954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A1E0CCF-6FAB-5CEB-B2D3-47634645C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87777"/>
            <a:ext cx="9543068" cy="5297864"/>
          </a:xfrm>
        </p:spPr>
        <p:txBody>
          <a:bodyPr>
            <a:noAutofit/>
          </a:bodyPr>
          <a:lstStyle/>
          <a:p>
            <a:pPr marL="0" marR="0" algn="l">
              <a:buNone/>
            </a:pPr>
            <a:r>
              <a:rPr lang="en-US" sz="14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Title:</a:t>
            </a:r>
            <a:r>
              <a:rPr lang="en-US" sz="1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 Frontend Overview</a:t>
            </a:r>
          </a:p>
          <a:p>
            <a:pPr marL="0" marR="0" algn="l">
              <a:buNone/>
            </a:pPr>
            <a:r>
              <a:rPr lang="en-US" sz="14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Content:</a:t>
            </a:r>
            <a:endParaRPr lang="en-US" sz="14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342900" marR="0" lvl="0" indent="-342900" algn="l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Purpose:</a:t>
            </a:r>
            <a:endParaRPr lang="en-US" sz="14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742950" marR="0" lvl="1" indent="-285750" algn="l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Displays the processed email data in a user-friendly interface.</a:t>
            </a:r>
          </a:p>
          <a:p>
            <a:pPr marL="342900" marR="0" lvl="0" indent="-342900" algn="l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Key Features:</a:t>
            </a:r>
            <a:endParaRPr lang="en-US" sz="14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742950" marR="0" lvl="1" indent="-285750" algn="l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Fetches data from the backend API (/process-emails).</a:t>
            </a:r>
          </a:p>
          <a:p>
            <a:pPr marL="742950" marR="0" lvl="1" indent="-285750" algn="l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Displays email details such as:</a:t>
            </a:r>
          </a:p>
          <a:p>
            <a:pPr marL="1143000" marR="0" lvl="2" indent="-228600" algn="l"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Subject</a:t>
            </a:r>
          </a:p>
          <a:p>
            <a:pPr marL="1143000" marR="0" lvl="2" indent="-228600" algn="l"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Request Type and Sub-Requests</a:t>
            </a:r>
          </a:p>
          <a:p>
            <a:pPr marL="1143000" marR="0" lvl="2" indent="-228600" algn="l"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Confidence Score</a:t>
            </a:r>
          </a:p>
          <a:p>
            <a:pPr marL="1143000" marR="0" lvl="2" indent="-228600" algn="l"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Sentiment</a:t>
            </a:r>
          </a:p>
          <a:p>
            <a:pPr marL="1143000" marR="0" lvl="2" indent="-228600" algn="l"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Intent</a:t>
            </a:r>
          </a:p>
          <a:p>
            <a:pPr marL="1143000" marR="0" lvl="2" indent="-228600" algn="l"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Extracted Entities</a:t>
            </a:r>
          </a:p>
          <a:p>
            <a:pPr marL="1143000" marR="0" lvl="2" indent="-228600" algn="l"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Spam Status and Reasons</a:t>
            </a:r>
          </a:p>
          <a:p>
            <a:pPr marL="742950" marR="0" lvl="1" indent="-285750" algn="l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Uses Material-UI for a clean and responsive design.</a:t>
            </a:r>
          </a:p>
          <a:p>
            <a:pPr marL="342900" marR="0" lvl="0" indent="-342900" algn="l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Tools Used:</a:t>
            </a:r>
            <a:endParaRPr lang="en-US" sz="14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742950" marR="0" lvl="1" indent="-285750" algn="l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React.js:</a:t>
            </a:r>
            <a:r>
              <a:rPr lang="en-US" sz="1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 For building the UI.</a:t>
            </a:r>
          </a:p>
          <a:p>
            <a:pPr marL="742950" marR="0" lvl="1" indent="-285750" algn="l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Material-UI:</a:t>
            </a:r>
            <a:r>
              <a:rPr lang="en-US" sz="1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 For styling and components.</a:t>
            </a:r>
          </a:p>
          <a:p>
            <a:pPr marL="742950" marR="0" lvl="1" indent="-285750" algn="l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Fetch API:</a:t>
            </a:r>
            <a:r>
              <a:rPr lang="en-US" sz="1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 For making API calls to the backend.</a:t>
            </a:r>
          </a:p>
          <a:p>
            <a:pPr algn="l"/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086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C95B1-21AB-6088-9DA2-036AF7B35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 form the application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32B704-4BFF-ABC3-9CA4-E30FA66C0B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5607" y="1825625"/>
            <a:ext cx="7140785" cy="4351338"/>
          </a:xfrm>
        </p:spPr>
      </p:pic>
    </p:spTree>
    <p:extLst>
      <p:ext uri="{BB962C8B-B14F-4D97-AF65-F5344CB8AC3E}">
        <p14:creationId xmlns:p14="http://schemas.microsoft.com/office/powerpoint/2010/main" val="684658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DEE8F-1176-E29E-D58A-241AA149A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266881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395</Words>
  <Application>Microsoft Office PowerPoint</Application>
  <PresentationFormat>Widescreen</PresentationFormat>
  <Paragraphs>57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Segoe UI</vt:lpstr>
      <vt:lpstr>Symbol</vt:lpstr>
      <vt:lpstr>Wingdings</vt:lpstr>
      <vt:lpstr>Office Theme</vt:lpstr>
      <vt:lpstr>Team Prompt Whisperers </vt:lpstr>
      <vt:lpstr>PowerPoint Presentation</vt:lpstr>
      <vt:lpstr>PowerPoint Presentation</vt:lpstr>
      <vt:lpstr>PowerPoint Presentation</vt:lpstr>
      <vt:lpstr>Screenshot form the application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Gopikrishna Muvva</dc:creator>
  <cp:lastModifiedBy>Gopikrishna Muvva</cp:lastModifiedBy>
  <cp:revision>1</cp:revision>
  <dcterms:created xsi:type="dcterms:W3CDTF">2025-03-26T12:48:48Z</dcterms:created>
  <dcterms:modified xsi:type="dcterms:W3CDTF">2025-03-26T13:22:02Z</dcterms:modified>
</cp:coreProperties>
</file>