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Email Classification &amp; Intent Detection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Gemini &amp; OpenAI APIs for Automated Email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Objective:</a:t>
            </a:r>
          </a:p>
          <a:p>
            <a:r>
              <a:t>- Classify emails into predefined request types</a:t>
            </a:r>
          </a:p>
          <a:p>
            <a:r>
              <a:t>- Detect primary intent when multiple requests are present</a:t>
            </a:r>
          </a:p>
          <a:p>
            <a:r>
              <a:t>- Use Gemini &amp; OpenAI APIs for classification and analysis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Main.py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Purpose:</a:t>
            </a:r>
          </a:p>
          <a:p>
            <a:r>
              <a:t>- Orchestrates the email processing workflow</a:t>
            </a:r>
          </a:p>
          <a:p>
            <a:r>
              <a:t>- Authenticates, fetches, classifies, and detects intents</a:t>
            </a:r>
          </a:p>
          <a:p>
            <a:r>
              <a:t>- Calls functions from other modules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FetchMails.py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📧 Functionality:</a:t>
            </a:r>
          </a:p>
          <a:p>
            <a:r>
              <a:t>- Authenticates and fetches emails from the inbox</a:t>
            </a:r>
          </a:p>
          <a:p>
            <a:r>
              <a:t>- Downloads attachments and extracts text from PDFs</a:t>
            </a:r>
          </a:p>
          <a:p>
            <a:r>
              <a:t>- Uses Gemini AI for content extraction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ClassifyEmails_GeminiAI.py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🤖 Email Classification (Gemini):</a:t>
            </a:r>
          </a:p>
          <a:p>
            <a:r>
              <a:t>- Classifies emails using Google Gemini AI</a:t>
            </a:r>
          </a:p>
          <a:p>
            <a:r>
              <a:t>- Provides request type, sub-request type, and confidence score</a:t>
            </a:r>
          </a:p>
          <a:p>
            <a:r>
              <a:t>- Parses results in JSON format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ClassifyEmails_OpenAI.py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🤖 Email Classification (OpenAI):</a:t>
            </a:r>
          </a:p>
          <a:p>
            <a:r>
              <a:t>- Classifies emails using OpenAI GPT-3.5</a:t>
            </a:r>
          </a:p>
          <a:p>
            <a:r>
              <a:t>- Extracts request type, sub-request type, and confidence score</a:t>
            </a:r>
          </a:p>
          <a:p>
            <a:r>
              <a:t>- Returns classification results in JSON format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Detect_MultipleIntents.py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Intent Detection:</a:t>
            </a:r>
          </a:p>
          <a:p>
            <a:r>
              <a:t>- Analyzes email body to detect multiple intents</a:t>
            </a:r>
          </a:p>
          <a:p>
            <a:r>
              <a:t>- Identifies the primary intent using Gemini AI</a:t>
            </a:r>
          </a:p>
          <a:p>
            <a:r>
              <a:t>- Returns identified intents and reasoning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1️⃣ Authenticate and Fetch Emails</a:t>
            </a:r>
          </a:p>
          <a:p>
            <a:r>
              <a:t>2️⃣ Classify Emails with Gemini &amp; OpenAI</a:t>
            </a:r>
          </a:p>
          <a:p>
            <a:r>
              <a:t>3️⃣ Detect Primary Intent</a:t>
            </a:r>
          </a:p>
          <a:p>
            <a:r>
              <a:t>4️⃣ Display Results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📚 Summary:</a:t>
            </a:r>
          </a:p>
          <a:p>
            <a:r>
              <a:t>- End-to-end automation of email classification and intent detection</a:t>
            </a:r>
          </a:p>
          <a:p>
            <a:r>
              <a:t>- Integrates Gemini &amp; OpenAI APIs for advanced text analysis</a:t>
            </a:r>
          </a:p>
          <a:p>
            <a:r>
              <a:t>- Ready for real-world implementation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