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Josefin Slab"/>
      <p:regular r:id="rId18"/>
      <p:bold r:id="rId19"/>
      <p:italic r:id="rId20"/>
      <p:boldItalic r:id="rId21"/>
    </p:embeddedFont>
    <p:embeddedFont>
      <p:font typeface="Anton"/>
      <p:regular r:id="rId22"/>
    </p:embeddedFont>
    <p:embeddedFont>
      <p:font typeface="Staatliches"/>
      <p:regular r:id="rId23"/>
    </p:embeddedFont>
    <p:embeddedFont>
      <p:font typeface="Anaheim"/>
      <p:regular r:id="rId24"/>
      <p:bold r:id="rId25"/>
    </p:embeddedFont>
    <p:embeddedFont>
      <p:font typeface="Abel"/>
      <p:regular r:id="rId26"/>
    </p:embeddedFont>
    <p:embeddedFont>
      <p:font typeface="Josefin Sans"/>
      <p:regular r:id="rId27"/>
      <p:bold r:id="rId28"/>
      <p:italic r:id="rId29"/>
      <p:boldItalic r:id="rId30"/>
    </p:embeddedFont>
    <p:embeddedFont>
      <p:font typeface="Unica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691F32-2057-4219-BA41-6A89BF13A779}">
  <a:tblStyle styleId="{4F691F32-2057-4219-BA41-6A89BF13A7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  <p:guide pos="12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lab-italic.fntdata"/><Relationship Id="rId22" Type="http://schemas.openxmlformats.org/officeDocument/2006/relationships/font" Target="fonts/Anton-regular.fntdata"/><Relationship Id="rId21" Type="http://schemas.openxmlformats.org/officeDocument/2006/relationships/font" Target="fonts/JosefinSlab-boldItalic.fntdata"/><Relationship Id="rId24" Type="http://schemas.openxmlformats.org/officeDocument/2006/relationships/font" Target="fonts/Anaheim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Abel-regular.fntdata"/><Relationship Id="rId25" Type="http://schemas.openxmlformats.org/officeDocument/2006/relationships/font" Target="fonts/Anaheim-bold.fntdata"/><Relationship Id="rId28" Type="http://schemas.openxmlformats.org/officeDocument/2006/relationships/font" Target="fonts/JosefinSans-bold.fntdata"/><Relationship Id="rId27" Type="http://schemas.openxmlformats.org/officeDocument/2006/relationships/font" Target="fonts/Josefi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Josefi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nicaOne-regular.fntdata"/><Relationship Id="rId30" Type="http://schemas.openxmlformats.org/officeDocument/2006/relationships/font" Target="fonts/Josefi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JosefinSlab-bold.fntdata"/><Relationship Id="rId18" Type="http://schemas.openxmlformats.org/officeDocument/2006/relationships/font" Target="fonts/JosefinSlab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343a89a7df5_1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343a89a7df5_1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43a89a7df5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43a89a7df5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465e7bc0b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465e7bc0b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083763cf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083763cf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608d0fa1da_0_8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608d0fa1da_0_8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43a89a7df5_1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343a89a7df5_1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43a89a7df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43a89a7df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43a89a7df5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343a89a7df5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43a89a7df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43a89a7df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43a89a7df5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343a89a7df5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github.com/ewfx/gaied-scoeindia/tree/poc?tab=readme-ov-file#" TargetMode="External"/><Relationship Id="rId10" Type="http://schemas.openxmlformats.org/officeDocument/2006/relationships/hyperlink" Target="https://github.com/Ashwini19nayak" TargetMode="External"/><Relationship Id="rId13" Type="http://schemas.openxmlformats.org/officeDocument/2006/relationships/hyperlink" Target="https://www.linkedin.com/in/saraiah-avula-035982206/" TargetMode="External"/><Relationship Id="rId12" Type="http://schemas.openxmlformats.org/officeDocument/2006/relationships/hyperlink" Target="https://github.com/saraiah-avula" TargetMode="External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github.com/SparshJain2000" TargetMode="External"/><Relationship Id="rId9" Type="http://schemas.openxmlformats.org/officeDocument/2006/relationships/hyperlink" Target="https://www.linkedin.com/in/madhurya" TargetMode="External"/><Relationship Id="rId5" Type="http://schemas.openxmlformats.org/officeDocument/2006/relationships/hyperlink" Target="https://www.linkedin.com/in/jain-sparsh/" TargetMode="External"/><Relationship Id="rId6" Type="http://schemas.openxmlformats.org/officeDocument/2006/relationships/hyperlink" Target="https://github.com/ashish4321" TargetMode="External"/><Relationship Id="rId7" Type="http://schemas.openxmlformats.org/officeDocument/2006/relationships/hyperlink" Target="https://www.linkedin.com/in/ashish1412" TargetMode="External"/><Relationship Id="rId8" Type="http://schemas.openxmlformats.org/officeDocument/2006/relationships/hyperlink" Target="https://github.com/madhurya13wel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2"/>
          <p:cNvSpPr txBox="1"/>
          <p:nvPr>
            <p:ph type="ctrTitle"/>
          </p:nvPr>
        </p:nvSpPr>
        <p:spPr>
          <a:xfrm>
            <a:off x="327750" y="1275100"/>
            <a:ext cx="37536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 AI Based Email Classification and OCR</a:t>
            </a:r>
            <a:endParaRPr/>
          </a:p>
        </p:txBody>
      </p:sp>
      <p:grpSp>
        <p:nvGrpSpPr>
          <p:cNvPr id="158" name="Google Shape;158;p22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59" name="Google Shape;159;p22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2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22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4" name="Google Shape;164;p22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22"/>
          <p:cNvGrpSpPr/>
          <p:nvPr/>
        </p:nvGrpSpPr>
        <p:grpSpPr>
          <a:xfrm>
            <a:off x="3929256" y="3919614"/>
            <a:ext cx="576962" cy="773332"/>
            <a:chOff x="3429656" y="3785314"/>
            <a:chExt cx="576962" cy="773332"/>
          </a:xfrm>
        </p:grpSpPr>
        <p:sp>
          <p:nvSpPr>
            <p:cNvPr id="172" name="Google Shape;172;p22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7" name="Google Shape;187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88" name="Google Shape;188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2"/>
          <p:cNvGrpSpPr/>
          <p:nvPr/>
        </p:nvGrpSpPr>
        <p:grpSpPr>
          <a:xfrm>
            <a:off x="3940094" y="1807838"/>
            <a:ext cx="1294564" cy="589573"/>
            <a:chOff x="3940094" y="1807838"/>
            <a:chExt cx="1294564" cy="589573"/>
          </a:xfrm>
        </p:grpSpPr>
        <p:grpSp>
          <p:nvGrpSpPr>
            <p:cNvPr id="207" name="Google Shape;207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208" name="Google Shape;208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" name="Google Shape;216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7" name="Google Shape;217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22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2" name="Google Shape;222;p22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2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5" name="Google Shape;225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" name="Google Shape;226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27" name="Google Shape;227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22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44" name="Google Shape;244;p22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2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2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2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2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2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95" name="Google Shape;395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2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1"/>
          <p:cNvSpPr txBox="1"/>
          <p:nvPr>
            <p:ph type="ctrTitle"/>
          </p:nvPr>
        </p:nvSpPr>
        <p:spPr>
          <a:xfrm>
            <a:off x="2550075" y="0"/>
            <a:ext cx="40434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RESPONSE</a:t>
            </a:r>
            <a:endParaRPr/>
          </a:p>
        </p:txBody>
      </p:sp>
      <p:pic>
        <p:nvPicPr>
          <p:cNvPr id="894" name="Google Shape;8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50" y="378950"/>
            <a:ext cx="8747848" cy="476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32"/>
          <p:cNvSpPr txBox="1"/>
          <p:nvPr>
            <p:ph type="ctrTitle"/>
          </p:nvPr>
        </p:nvSpPr>
        <p:spPr>
          <a:xfrm>
            <a:off x="2302800" y="367800"/>
            <a:ext cx="4538400" cy="4630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THANKS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OUR TEAM</a:t>
            </a:r>
            <a:endParaRPr sz="2400" u="sng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naheim"/>
                <a:ea typeface="Anaheim"/>
                <a:cs typeface="Anaheim"/>
                <a:sym typeface="Anaheim"/>
              </a:rPr>
              <a:t>Sparsh</a:t>
            </a: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 - </a:t>
            </a:r>
            <a:r>
              <a:rPr lang="en" sz="1400" u="sng">
                <a:latin typeface="Anaheim"/>
                <a:ea typeface="Anaheim"/>
                <a:cs typeface="Anaheim"/>
                <a:sym typeface="Anaheim"/>
                <a:hlinkClick r:id="rId4"/>
              </a:rPr>
              <a:t>GitHub</a:t>
            </a: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 | </a:t>
            </a:r>
            <a:r>
              <a:rPr lang="en" sz="1400" u="sng">
                <a:latin typeface="Anaheim"/>
                <a:ea typeface="Anaheim"/>
                <a:cs typeface="Anaheim"/>
                <a:sym typeface="Anaheim"/>
                <a:hlinkClick r:id="rId5"/>
              </a:rPr>
              <a:t>LinkedIn</a:t>
            </a:r>
            <a:endParaRPr sz="1400" u="sng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naheim"/>
                <a:ea typeface="Anaheim"/>
                <a:cs typeface="Anaheim"/>
                <a:sym typeface="Anaheim"/>
              </a:rPr>
              <a:t>Ashish</a:t>
            </a: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 - </a:t>
            </a:r>
            <a:r>
              <a:rPr lang="en" sz="1400" u="sng">
                <a:latin typeface="Anaheim"/>
                <a:ea typeface="Anaheim"/>
                <a:cs typeface="Anaheim"/>
                <a:sym typeface="Anaheim"/>
                <a:hlinkClick r:id="rId6"/>
              </a:rPr>
              <a:t>GitHub</a:t>
            </a: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 | </a:t>
            </a:r>
            <a:r>
              <a:rPr lang="en" sz="1400" u="sng">
                <a:latin typeface="Anaheim"/>
                <a:ea typeface="Anaheim"/>
                <a:cs typeface="Anaheim"/>
                <a:sym typeface="Anaheim"/>
                <a:hlinkClick r:id="rId7"/>
              </a:rPr>
              <a:t>LinkedIn</a:t>
            </a:r>
            <a:endParaRPr sz="1400" u="sng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naheim"/>
                <a:ea typeface="Anaheim"/>
                <a:cs typeface="Anaheim"/>
                <a:sym typeface="Anaheim"/>
              </a:rPr>
              <a:t>Madhurya</a:t>
            </a: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 - </a:t>
            </a:r>
            <a:r>
              <a:rPr lang="en" sz="1400" u="sng">
                <a:latin typeface="Anaheim"/>
                <a:ea typeface="Anaheim"/>
                <a:cs typeface="Anaheim"/>
                <a:sym typeface="Anaheim"/>
                <a:hlinkClick r:id="rId8"/>
              </a:rPr>
              <a:t>GitHub</a:t>
            </a: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 | </a:t>
            </a:r>
            <a:r>
              <a:rPr lang="en" sz="1400" u="sng">
                <a:latin typeface="Anaheim"/>
                <a:ea typeface="Anaheim"/>
                <a:cs typeface="Anaheim"/>
                <a:sym typeface="Anaheim"/>
                <a:hlinkClick r:id="rId9"/>
              </a:rPr>
              <a:t>LinkedIn</a:t>
            </a:r>
            <a:endParaRPr sz="1400" u="sng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naheim"/>
                <a:ea typeface="Anaheim"/>
                <a:cs typeface="Anaheim"/>
                <a:sym typeface="Anaheim"/>
              </a:rPr>
              <a:t>Ashwini</a:t>
            </a: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 - </a:t>
            </a:r>
            <a:r>
              <a:rPr lang="en" sz="1400" u="sng">
                <a:latin typeface="Anaheim"/>
                <a:ea typeface="Anaheim"/>
                <a:cs typeface="Anaheim"/>
                <a:sym typeface="Anaheim"/>
                <a:hlinkClick r:id="rId10"/>
              </a:rPr>
              <a:t>GitHub</a:t>
            </a: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 | </a:t>
            </a:r>
            <a:r>
              <a:rPr lang="en" sz="1400" u="sng">
                <a:latin typeface="Anaheim"/>
                <a:ea typeface="Anaheim"/>
                <a:cs typeface="Anaheim"/>
                <a:sym typeface="Anaheim"/>
                <a:hlinkClick r:id="rId11"/>
              </a:rPr>
              <a:t>LinkedIn</a:t>
            </a:r>
            <a:endParaRPr sz="1400" u="sng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Anaheim"/>
                <a:ea typeface="Anaheim"/>
                <a:cs typeface="Anaheim"/>
                <a:sym typeface="Anaheim"/>
              </a:rPr>
              <a:t>Saraiah</a:t>
            </a: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 - </a:t>
            </a:r>
            <a:r>
              <a:rPr lang="en" sz="1400" u="sng">
                <a:latin typeface="Anaheim"/>
                <a:ea typeface="Anaheim"/>
                <a:cs typeface="Anaheim"/>
                <a:sym typeface="Anaheim"/>
                <a:hlinkClick r:id="rId12"/>
              </a:rPr>
              <a:t>GitHub</a:t>
            </a:r>
            <a:r>
              <a:rPr lang="en" sz="1400">
                <a:latin typeface="Anaheim"/>
                <a:ea typeface="Anaheim"/>
                <a:cs typeface="Anaheim"/>
                <a:sym typeface="Anaheim"/>
              </a:rPr>
              <a:t> | </a:t>
            </a:r>
            <a:r>
              <a:rPr lang="en" sz="1400" u="sng">
                <a:latin typeface="Anaheim"/>
                <a:ea typeface="Anaheim"/>
                <a:cs typeface="Anaheim"/>
                <a:sym typeface="Anaheim"/>
                <a:hlinkClick r:id="rId13"/>
              </a:rPr>
              <a:t>LinkedIn</a:t>
            </a:r>
            <a:endParaRPr sz="1400"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23"/>
          <p:cNvGrpSpPr/>
          <p:nvPr/>
        </p:nvGrpSpPr>
        <p:grpSpPr>
          <a:xfrm>
            <a:off x="6611896" y="276274"/>
            <a:ext cx="519733" cy="485268"/>
            <a:chOff x="4694531" y="2250235"/>
            <a:chExt cx="1090502" cy="1018186"/>
          </a:xfrm>
        </p:grpSpPr>
        <p:sp>
          <p:nvSpPr>
            <p:cNvPr id="413" name="Google Shape;413;p23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3"/>
          <p:cNvSpPr txBox="1"/>
          <p:nvPr>
            <p:ph idx="1" type="subTitle"/>
          </p:nvPr>
        </p:nvSpPr>
        <p:spPr>
          <a:xfrm>
            <a:off x="1544925" y="1327800"/>
            <a:ext cx="60537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</a:t>
            </a:r>
            <a:r>
              <a:rPr b="1" lang="en" sz="1200"/>
              <a:t>Overview: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* This AI-powered tool automates email classification and data extraction using Gen AI LLMs.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* Enhances efficiency, accuracy, and turnaround time for processing emails.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* Generates classified service requests automatically.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Features: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* Users can upload emails, PDFs, and images via a user interface.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* The system extracts and classifies content.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* Helps reduce manual effort and human errors in classification.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 txBox="1"/>
          <p:nvPr>
            <p:ph type="ctrTitle"/>
          </p:nvPr>
        </p:nvSpPr>
        <p:spPr>
          <a:xfrm>
            <a:off x="2462420" y="276263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419" name="Google Shape;419;p23"/>
          <p:cNvGrpSpPr/>
          <p:nvPr/>
        </p:nvGrpSpPr>
        <p:grpSpPr>
          <a:xfrm>
            <a:off x="4857224" y="3201746"/>
            <a:ext cx="2371910" cy="1507092"/>
            <a:chOff x="4857224" y="3518946"/>
            <a:chExt cx="2371910" cy="1507092"/>
          </a:xfrm>
        </p:grpSpPr>
        <p:sp>
          <p:nvSpPr>
            <p:cNvPr id="420" name="Google Shape;420;p23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3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23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430" name="Google Shape;430;p23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23"/>
          <p:cNvGrpSpPr/>
          <p:nvPr/>
        </p:nvGrpSpPr>
        <p:grpSpPr>
          <a:xfrm>
            <a:off x="7352176" y="1189928"/>
            <a:ext cx="1000385" cy="883233"/>
            <a:chOff x="6472501" y="1326053"/>
            <a:chExt cx="1000385" cy="883233"/>
          </a:xfrm>
        </p:grpSpPr>
        <p:sp>
          <p:nvSpPr>
            <p:cNvPr id="436" name="Google Shape;436;p23"/>
            <p:cNvSpPr/>
            <p:nvPr/>
          </p:nvSpPr>
          <p:spPr>
            <a:xfrm>
              <a:off x="6472501" y="1326053"/>
              <a:ext cx="1000385" cy="883233"/>
            </a:xfrm>
            <a:custGeom>
              <a:rect b="b" l="l" r="r" t="t"/>
              <a:pathLst>
                <a:path extrusionOk="0" h="19896" w="22535">
                  <a:moveTo>
                    <a:pt x="11255" y="0"/>
                  </a:moveTo>
                  <a:cubicBezTo>
                    <a:pt x="8227" y="0"/>
                    <a:pt x="5239" y="1376"/>
                    <a:pt x="3289" y="3985"/>
                  </a:cubicBezTo>
                  <a:cubicBezTo>
                    <a:pt x="1" y="8378"/>
                    <a:pt x="913" y="14612"/>
                    <a:pt x="5316" y="17907"/>
                  </a:cubicBezTo>
                  <a:cubicBezTo>
                    <a:pt x="7110" y="19248"/>
                    <a:pt x="9206" y="19895"/>
                    <a:pt x="11284" y="19895"/>
                  </a:cubicBezTo>
                  <a:cubicBezTo>
                    <a:pt x="14312" y="19895"/>
                    <a:pt x="17299" y="18520"/>
                    <a:pt x="19247" y="15912"/>
                  </a:cubicBezTo>
                  <a:cubicBezTo>
                    <a:pt x="22535" y="11515"/>
                    <a:pt x="21627" y="5281"/>
                    <a:pt x="17219" y="1986"/>
                  </a:cubicBezTo>
                  <a:cubicBezTo>
                    <a:pt x="15426" y="647"/>
                    <a:pt x="13331" y="0"/>
                    <a:pt x="112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6591559" y="1431083"/>
              <a:ext cx="762308" cy="673123"/>
            </a:xfrm>
            <a:custGeom>
              <a:rect b="b" l="l" r="r" t="t"/>
              <a:pathLst>
                <a:path extrusionOk="0" h="15163" w="17172">
                  <a:moveTo>
                    <a:pt x="8574" y="0"/>
                  </a:moveTo>
                  <a:cubicBezTo>
                    <a:pt x="6268" y="0"/>
                    <a:pt x="3991" y="1048"/>
                    <a:pt x="2505" y="3036"/>
                  </a:cubicBezTo>
                  <a:cubicBezTo>
                    <a:pt x="0" y="6385"/>
                    <a:pt x="693" y="11138"/>
                    <a:pt x="4052" y="13646"/>
                  </a:cubicBezTo>
                  <a:cubicBezTo>
                    <a:pt x="5418" y="14669"/>
                    <a:pt x="7014" y="15162"/>
                    <a:pt x="8596" y="15162"/>
                  </a:cubicBezTo>
                  <a:cubicBezTo>
                    <a:pt x="10903" y="15162"/>
                    <a:pt x="13180" y="14113"/>
                    <a:pt x="14666" y="12124"/>
                  </a:cubicBezTo>
                  <a:cubicBezTo>
                    <a:pt x="17171" y="8776"/>
                    <a:pt x="16479" y="4023"/>
                    <a:pt x="13119" y="1515"/>
                  </a:cubicBezTo>
                  <a:cubicBezTo>
                    <a:pt x="11753" y="494"/>
                    <a:pt x="10157" y="0"/>
                    <a:pt x="8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6695435" y="1419230"/>
              <a:ext cx="625446" cy="541722"/>
            </a:xfrm>
            <a:custGeom>
              <a:rect b="b" l="l" r="r" t="t"/>
              <a:pathLst>
                <a:path extrusionOk="0" h="12203" w="14089">
                  <a:moveTo>
                    <a:pt x="6307" y="1"/>
                  </a:moveTo>
                  <a:cubicBezTo>
                    <a:pt x="6282" y="1"/>
                    <a:pt x="6257" y="1"/>
                    <a:pt x="6231" y="1"/>
                  </a:cubicBezTo>
                  <a:cubicBezTo>
                    <a:pt x="5492" y="8"/>
                    <a:pt x="4795" y="127"/>
                    <a:pt x="4167" y="306"/>
                  </a:cubicBezTo>
                  <a:cubicBezTo>
                    <a:pt x="3539" y="490"/>
                    <a:pt x="2983" y="737"/>
                    <a:pt x="2502" y="1013"/>
                  </a:cubicBezTo>
                  <a:cubicBezTo>
                    <a:pt x="1540" y="1566"/>
                    <a:pt x="909" y="2216"/>
                    <a:pt x="528" y="2690"/>
                  </a:cubicBezTo>
                  <a:cubicBezTo>
                    <a:pt x="147" y="3170"/>
                    <a:pt x="1" y="3480"/>
                    <a:pt x="29" y="3497"/>
                  </a:cubicBezTo>
                  <a:cubicBezTo>
                    <a:pt x="31" y="3498"/>
                    <a:pt x="33" y="3499"/>
                    <a:pt x="35" y="3499"/>
                  </a:cubicBezTo>
                  <a:cubicBezTo>
                    <a:pt x="85" y="3499"/>
                    <a:pt x="292" y="3245"/>
                    <a:pt x="693" y="2844"/>
                  </a:cubicBezTo>
                  <a:cubicBezTo>
                    <a:pt x="1116" y="2428"/>
                    <a:pt x="1767" y="1853"/>
                    <a:pt x="2700" y="1376"/>
                  </a:cubicBezTo>
                  <a:cubicBezTo>
                    <a:pt x="3166" y="1136"/>
                    <a:pt x="3701" y="924"/>
                    <a:pt x="4297" y="770"/>
                  </a:cubicBezTo>
                  <a:cubicBezTo>
                    <a:pt x="4863" y="630"/>
                    <a:pt x="5480" y="539"/>
                    <a:pt x="6128" y="539"/>
                  </a:cubicBezTo>
                  <a:cubicBezTo>
                    <a:pt x="6162" y="539"/>
                    <a:pt x="6197" y="539"/>
                    <a:pt x="6231" y="540"/>
                  </a:cubicBezTo>
                  <a:cubicBezTo>
                    <a:pt x="6576" y="543"/>
                    <a:pt x="6928" y="565"/>
                    <a:pt x="7283" y="622"/>
                  </a:cubicBezTo>
                  <a:cubicBezTo>
                    <a:pt x="7638" y="680"/>
                    <a:pt x="7997" y="755"/>
                    <a:pt x="8357" y="869"/>
                  </a:cubicBezTo>
                  <a:cubicBezTo>
                    <a:pt x="8712" y="981"/>
                    <a:pt x="9067" y="1114"/>
                    <a:pt x="9412" y="1286"/>
                  </a:cubicBezTo>
                  <a:cubicBezTo>
                    <a:pt x="9760" y="1459"/>
                    <a:pt x="10097" y="1656"/>
                    <a:pt x="10424" y="1882"/>
                  </a:cubicBezTo>
                  <a:cubicBezTo>
                    <a:pt x="10747" y="2112"/>
                    <a:pt x="11049" y="2360"/>
                    <a:pt x="11324" y="2625"/>
                  </a:cubicBezTo>
                  <a:cubicBezTo>
                    <a:pt x="11604" y="2890"/>
                    <a:pt x="11856" y="3182"/>
                    <a:pt x="12082" y="3475"/>
                  </a:cubicBezTo>
                  <a:cubicBezTo>
                    <a:pt x="12311" y="3773"/>
                    <a:pt x="12505" y="4083"/>
                    <a:pt x="12678" y="4398"/>
                  </a:cubicBezTo>
                  <a:cubicBezTo>
                    <a:pt x="12853" y="4714"/>
                    <a:pt x="12997" y="5034"/>
                    <a:pt x="13120" y="5357"/>
                  </a:cubicBezTo>
                  <a:cubicBezTo>
                    <a:pt x="13363" y="5999"/>
                    <a:pt x="13499" y="6645"/>
                    <a:pt x="13564" y="7255"/>
                  </a:cubicBezTo>
                  <a:cubicBezTo>
                    <a:pt x="13625" y="7865"/>
                    <a:pt x="13607" y="8443"/>
                    <a:pt x="13547" y="8960"/>
                  </a:cubicBezTo>
                  <a:cubicBezTo>
                    <a:pt x="13418" y="10005"/>
                    <a:pt x="13098" y="10812"/>
                    <a:pt x="12853" y="11351"/>
                  </a:cubicBezTo>
                  <a:cubicBezTo>
                    <a:pt x="12603" y="11889"/>
                    <a:pt x="12430" y="12176"/>
                    <a:pt x="12466" y="12202"/>
                  </a:cubicBezTo>
                  <a:cubicBezTo>
                    <a:pt x="12467" y="12202"/>
                    <a:pt x="12468" y="12202"/>
                    <a:pt x="12469" y="12202"/>
                  </a:cubicBezTo>
                  <a:cubicBezTo>
                    <a:pt x="12511" y="12202"/>
                    <a:pt x="12743" y="11961"/>
                    <a:pt x="13055" y="11455"/>
                  </a:cubicBezTo>
                  <a:cubicBezTo>
                    <a:pt x="13367" y="10934"/>
                    <a:pt x="13762" y="10116"/>
                    <a:pt x="13952" y="9025"/>
                  </a:cubicBezTo>
                  <a:cubicBezTo>
                    <a:pt x="14046" y="8479"/>
                    <a:pt x="14089" y="7869"/>
                    <a:pt x="14046" y="7216"/>
                  </a:cubicBezTo>
                  <a:cubicBezTo>
                    <a:pt x="13999" y="6566"/>
                    <a:pt x="13873" y="5870"/>
                    <a:pt x="13622" y="5173"/>
                  </a:cubicBezTo>
                  <a:cubicBezTo>
                    <a:pt x="13499" y="4829"/>
                    <a:pt x="13353" y="4477"/>
                    <a:pt x="13169" y="4136"/>
                  </a:cubicBezTo>
                  <a:cubicBezTo>
                    <a:pt x="12987" y="3795"/>
                    <a:pt x="12782" y="3458"/>
                    <a:pt x="12538" y="3135"/>
                  </a:cubicBezTo>
                  <a:cubicBezTo>
                    <a:pt x="12293" y="2815"/>
                    <a:pt x="12028" y="2499"/>
                    <a:pt x="11730" y="2212"/>
                  </a:cubicBezTo>
                  <a:cubicBezTo>
                    <a:pt x="11429" y="1921"/>
                    <a:pt x="11102" y="1652"/>
                    <a:pt x="10754" y="1404"/>
                  </a:cubicBezTo>
                  <a:cubicBezTo>
                    <a:pt x="10403" y="1164"/>
                    <a:pt x="10040" y="949"/>
                    <a:pt x="9663" y="766"/>
                  </a:cubicBezTo>
                  <a:cubicBezTo>
                    <a:pt x="9290" y="583"/>
                    <a:pt x="8905" y="443"/>
                    <a:pt x="8518" y="324"/>
                  </a:cubicBezTo>
                  <a:cubicBezTo>
                    <a:pt x="8134" y="206"/>
                    <a:pt x="7746" y="127"/>
                    <a:pt x="7362" y="73"/>
                  </a:cubicBezTo>
                  <a:cubicBezTo>
                    <a:pt x="7005" y="23"/>
                    <a:pt x="6653" y="1"/>
                    <a:pt x="6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6758560" y="1569362"/>
              <a:ext cx="413028" cy="429586"/>
            </a:xfrm>
            <a:custGeom>
              <a:rect b="b" l="l" r="r" t="t"/>
              <a:pathLst>
                <a:path extrusionOk="0" h="9677" w="9304">
                  <a:moveTo>
                    <a:pt x="5325" y="2199"/>
                  </a:moveTo>
                  <a:cubicBezTo>
                    <a:pt x="5490" y="2199"/>
                    <a:pt x="5679" y="2241"/>
                    <a:pt x="5893" y="2333"/>
                  </a:cubicBezTo>
                  <a:lnTo>
                    <a:pt x="4910" y="3690"/>
                  </a:lnTo>
                  <a:cubicBezTo>
                    <a:pt x="4587" y="3252"/>
                    <a:pt x="4429" y="2861"/>
                    <a:pt x="4673" y="2527"/>
                  </a:cubicBezTo>
                  <a:cubicBezTo>
                    <a:pt x="4819" y="2326"/>
                    <a:pt x="5035" y="2199"/>
                    <a:pt x="5325" y="2199"/>
                  </a:cubicBezTo>
                  <a:close/>
                  <a:moveTo>
                    <a:pt x="4673" y="6027"/>
                  </a:moveTo>
                  <a:cubicBezTo>
                    <a:pt x="4978" y="6468"/>
                    <a:pt x="5126" y="6849"/>
                    <a:pt x="4881" y="7186"/>
                  </a:cubicBezTo>
                  <a:cubicBezTo>
                    <a:pt x="4747" y="7373"/>
                    <a:pt x="4548" y="7482"/>
                    <a:pt x="4286" y="7482"/>
                  </a:cubicBezTo>
                  <a:cubicBezTo>
                    <a:pt x="4121" y="7482"/>
                    <a:pt x="3930" y="7438"/>
                    <a:pt x="3715" y="7344"/>
                  </a:cubicBezTo>
                  <a:lnTo>
                    <a:pt x="4673" y="6027"/>
                  </a:lnTo>
                  <a:close/>
                  <a:moveTo>
                    <a:pt x="7584" y="0"/>
                  </a:moveTo>
                  <a:lnTo>
                    <a:pt x="6816" y="1059"/>
                  </a:lnTo>
                  <a:cubicBezTo>
                    <a:pt x="6155" y="686"/>
                    <a:pt x="5538" y="519"/>
                    <a:pt x="4989" y="519"/>
                  </a:cubicBezTo>
                  <a:cubicBezTo>
                    <a:pt x="4180" y="519"/>
                    <a:pt x="3518" y="883"/>
                    <a:pt x="3080" y="1486"/>
                  </a:cubicBezTo>
                  <a:cubicBezTo>
                    <a:pt x="2089" y="2854"/>
                    <a:pt x="3015" y="4067"/>
                    <a:pt x="3890" y="5094"/>
                  </a:cubicBezTo>
                  <a:lnTo>
                    <a:pt x="2731" y="6691"/>
                  </a:lnTo>
                  <a:cubicBezTo>
                    <a:pt x="2093" y="6123"/>
                    <a:pt x="1594" y="5366"/>
                    <a:pt x="1371" y="4667"/>
                  </a:cubicBezTo>
                  <a:lnTo>
                    <a:pt x="0" y="5452"/>
                  </a:lnTo>
                  <a:cubicBezTo>
                    <a:pt x="226" y="6246"/>
                    <a:pt x="918" y="7200"/>
                    <a:pt x="1823" y="7944"/>
                  </a:cubicBezTo>
                  <a:lnTo>
                    <a:pt x="1069" y="8984"/>
                  </a:lnTo>
                  <a:lnTo>
                    <a:pt x="2024" y="9677"/>
                  </a:lnTo>
                  <a:lnTo>
                    <a:pt x="2800" y="8608"/>
                  </a:lnTo>
                  <a:cubicBezTo>
                    <a:pt x="3458" y="8973"/>
                    <a:pt x="4071" y="9136"/>
                    <a:pt x="4614" y="9136"/>
                  </a:cubicBezTo>
                  <a:cubicBezTo>
                    <a:pt x="5419" y="9136"/>
                    <a:pt x="6073" y="8778"/>
                    <a:pt x="6504" y="8187"/>
                  </a:cubicBezTo>
                  <a:cubicBezTo>
                    <a:pt x="7480" y="6838"/>
                    <a:pt x="6572" y="5639"/>
                    <a:pt x="5692" y="4620"/>
                  </a:cubicBezTo>
                  <a:lnTo>
                    <a:pt x="6870" y="2997"/>
                  </a:lnTo>
                  <a:cubicBezTo>
                    <a:pt x="7308" y="3399"/>
                    <a:pt x="7684" y="3923"/>
                    <a:pt x="7972" y="4556"/>
                  </a:cubicBezTo>
                  <a:lnTo>
                    <a:pt x="9304" y="3726"/>
                  </a:lnTo>
                  <a:cubicBezTo>
                    <a:pt x="9019" y="3008"/>
                    <a:pt x="8459" y="2311"/>
                    <a:pt x="7785" y="1734"/>
                  </a:cubicBezTo>
                  <a:lnTo>
                    <a:pt x="8539" y="693"/>
                  </a:lnTo>
                  <a:lnTo>
                    <a:pt x="75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23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441" name="Google Shape;441;p23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442" name="Google Shape;442;p23"/>
              <p:cNvGrpSpPr/>
              <p:nvPr/>
            </p:nvGrpSpPr>
            <p:grpSpPr>
              <a:xfrm>
                <a:off x="7788625" y="4788743"/>
                <a:ext cx="623190" cy="126925"/>
                <a:chOff x="7605347" y="4840573"/>
                <a:chExt cx="925164" cy="188427"/>
              </a:xfrm>
            </p:grpSpPr>
            <p:sp>
              <p:nvSpPr>
                <p:cNvPr id="443" name="Google Shape;443;p23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23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3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3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23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23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23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3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23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23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3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23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23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3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23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23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23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23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23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23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23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23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23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23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7" name="Google Shape;467;p23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" name="Google Shape;468;p23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" name="Google Shape;469;p23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" name="Google Shape;470;p23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1" name="Google Shape;471;p23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2" name="Google Shape;472;p23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3" name="Google Shape;473;p23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4" name="Google Shape;474;p23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5" name="Google Shape;475;p23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6" name="Google Shape;476;p23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7" name="Google Shape;477;p23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8" name="Google Shape;478;p23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" name="Google Shape;479;p23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23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23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23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23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23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23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23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23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8" name="Google Shape;488;p23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9" name="Google Shape;489;p23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0" name="Google Shape;490;p23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23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23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23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94" name="Google Shape;494;p23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23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23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23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23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23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23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3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3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23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3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23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23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23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3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3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3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3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3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6" name="Google Shape;536;p23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23"/>
          <p:cNvGrpSpPr/>
          <p:nvPr/>
        </p:nvGrpSpPr>
        <p:grpSpPr>
          <a:xfrm>
            <a:off x="591096" y="2830324"/>
            <a:ext cx="519733" cy="485268"/>
            <a:chOff x="4694531" y="2250235"/>
            <a:chExt cx="1090502" cy="1018186"/>
          </a:xfrm>
        </p:grpSpPr>
        <p:sp>
          <p:nvSpPr>
            <p:cNvPr id="538" name="Google Shape;538;p23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3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3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3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" name="Google Shape;542;p23"/>
          <p:cNvGrpSpPr/>
          <p:nvPr/>
        </p:nvGrpSpPr>
        <p:grpSpPr>
          <a:xfrm>
            <a:off x="1433177" y="4004850"/>
            <a:ext cx="335765" cy="313500"/>
            <a:chOff x="4694531" y="2250235"/>
            <a:chExt cx="1090502" cy="1018186"/>
          </a:xfrm>
        </p:grpSpPr>
        <p:sp>
          <p:nvSpPr>
            <p:cNvPr id="543" name="Google Shape;543;p23"/>
            <p:cNvSpPr/>
            <p:nvPr/>
          </p:nvSpPr>
          <p:spPr>
            <a:xfrm>
              <a:off x="4694531" y="2250235"/>
              <a:ext cx="1090502" cy="1018186"/>
            </a:xfrm>
            <a:custGeom>
              <a:rect b="b" l="l" r="r" t="t"/>
              <a:pathLst>
                <a:path extrusionOk="0" h="22936" w="24565">
                  <a:moveTo>
                    <a:pt x="12304" y="1"/>
                  </a:moveTo>
                  <a:cubicBezTo>
                    <a:pt x="11753" y="1"/>
                    <a:pt x="11196" y="40"/>
                    <a:pt x="10635" y="122"/>
                  </a:cubicBezTo>
                  <a:cubicBezTo>
                    <a:pt x="4354" y="1033"/>
                    <a:pt x="0" y="6855"/>
                    <a:pt x="912" y="13122"/>
                  </a:cubicBezTo>
                  <a:cubicBezTo>
                    <a:pt x="1738" y="18828"/>
                    <a:pt x="6647" y="22935"/>
                    <a:pt x="12259" y="22935"/>
                  </a:cubicBezTo>
                  <a:cubicBezTo>
                    <a:pt x="12812" y="22935"/>
                    <a:pt x="13371" y="22895"/>
                    <a:pt x="13934" y="22813"/>
                  </a:cubicBezTo>
                  <a:cubicBezTo>
                    <a:pt x="20211" y="21901"/>
                    <a:pt x="24565" y="16083"/>
                    <a:pt x="23657" y="9816"/>
                  </a:cubicBezTo>
                  <a:cubicBezTo>
                    <a:pt x="22827" y="4109"/>
                    <a:pt x="17918" y="1"/>
                    <a:pt x="1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3"/>
            <p:cNvSpPr/>
            <p:nvPr/>
          </p:nvSpPr>
          <p:spPr>
            <a:xfrm>
              <a:off x="4824199" y="2371334"/>
              <a:ext cx="831161" cy="775937"/>
            </a:xfrm>
            <a:custGeom>
              <a:rect b="b" l="l" r="r" t="t"/>
              <a:pathLst>
                <a:path extrusionOk="0" h="17479" w="18723">
                  <a:moveTo>
                    <a:pt x="9375" y="1"/>
                  </a:moveTo>
                  <a:cubicBezTo>
                    <a:pt x="8956" y="1"/>
                    <a:pt x="8532" y="31"/>
                    <a:pt x="8106" y="92"/>
                  </a:cubicBezTo>
                  <a:cubicBezTo>
                    <a:pt x="3320" y="789"/>
                    <a:pt x="0" y="5226"/>
                    <a:pt x="697" y="9999"/>
                  </a:cubicBezTo>
                  <a:cubicBezTo>
                    <a:pt x="1328" y="14348"/>
                    <a:pt x="5067" y="17478"/>
                    <a:pt x="9342" y="17478"/>
                  </a:cubicBezTo>
                  <a:cubicBezTo>
                    <a:pt x="9763" y="17478"/>
                    <a:pt x="10189" y="17448"/>
                    <a:pt x="10617" y="17386"/>
                  </a:cubicBezTo>
                  <a:cubicBezTo>
                    <a:pt x="15406" y="16690"/>
                    <a:pt x="18723" y="12257"/>
                    <a:pt x="18029" y="7479"/>
                  </a:cubicBezTo>
                  <a:cubicBezTo>
                    <a:pt x="17395" y="3131"/>
                    <a:pt x="13655" y="1"/>
                    <a:pt x="9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3"/>
            <p:cNvSpPr/>
            <p:nvPr/>
          </p:nvSpPr>
          <p:spPr>
            <a:xfrm>
              <a:off x="4841911" y="2356596"/>
              <a:ext cx="782507" cy="470782"/>
            </a:xfrm>
            <a:custGeom>
              <a:rect b="b" l="l" r="r" t="t"/>
              <a:pathLst>
                <a:path extrusionOk="0" h="10605" w="17627">
                  <a:moveTo>
                    <a:pt x="8959" y="0"/>
                  </a:moveTo>
                  <a:cubicBezTo>
                    <a:pt x="8916" y="0"/>
                    <a:pt x="8873" y="1"/>
                    <a:pt x="8830" y="1"/>
                  </a:cubicBezTo>
                  <a:cubicBezTo>
                    <a:pt x="8348" y="12"/>
                    <a:pt x="7864" y="55"/>
                    <a:pt x="7379" y="141"/>
                  </a:cubicBezTo>
                  <a:cubicBezTo>
                    <a:pt x="6895" y="227"/>
                    <a:pt x="6421" y="353"/>
                    <a:pt x="5969" y="511"/>
                  </a:cubicBezTo>
                  <a:cubicBezTo>
                    <a:pt x="5513" y="665"/>
                    <a:pt x="5083" y="866"/>
                    <a:pt x="4673" y="1085"/>
                  </a:cubicBezTo>
                  <a:cubicBezTo>
                    <a:pt x="4264" y="1301"/>
                    <a:pt x="3880" y="1556"/>
                    <a:pt x="3524" y="1824"/>
                  </a:cubicBezTo>
                  <a:cubicBezTo>
                    <a:pt x="3169" y="2094"/>
                    <a:pt x="2843" y="2384"/>
                    <a:pt x="2545" y="2689"/>
                  </a:cubicBezTo>
                  <a:cubicBezTo>
                    <a:pt x="1949" y="3296"/>
                    <a:pt x="1478" y="3964"/>
                    <a:pt x="1112" y="4620"/>
                  </a:cubicBezTo>
                  <a:cubicBezTo>
                    <a:pt x="750" y="5281"/>
                    <a:pt x="499" y="5941"/>
                    <a:pt x="334" y="6559"/>
                  </a:cubicBezTo>
                  <a:cubicBezTo>
                    <a:pt x="0" y="7793"/>
                    <a:pt x="14" y="8842"/>
                    <a:pt x="90" y="9538"/>
                  </a:cubicBezTo>
                  <a:cubicBezTo>
                    <a:pt x="172" y="10235"/>
                    <a:pt x="303" y="10604"/>
                    <a:pt x="340" y="10604"/>
                  </a:cubicBezTo>
                  <a:cubicBezTo>
                    <a:pt x="341" y="10604"/>
                    <a:pt x="341" y="10604"/>
                    <a:pt x="341" y="10604"/>
                  </a:cubicBezTo>
                  <a:cubicBezTo>
                    <a:pt x="395" y="10593"/>
                    <a:pt x="352" y="10209"/>
                    <a:pt x="352" y="9524"/>
                  </a:cubicBezTo>
                  <a:cubicBezTo>
                    <a:pt x="355" y="8842"/>
                    <a:pt x="416" y="7844"/>
                    <a:pt x="786" y="6691"/>
                  </a:cubicBezTo>
                  <a:cubicBezTo>
                    <a:pt x="973" y="6118"/>
                    <a:pt x="1235" y="5503"/>
                    <a:pt x="1594" y="4894"/>
                  </a:cubicBezTo>
                  <a:cubicBezTo>
                    <a:pt x="1960" y="4291"/>
                    <a:pt x="2416" y="3680"/>
                    <a:pt x="2982" y="3124"/>
                  </a:cubicBezTo>
                  <a:cubicBezTo>
                    <a:pt x="3266" y="2848"/>
                    <a:pt x="3575" y="2578"/>
                    <a:pt x="3908" y="2338"/>
                  </a:cubicBezTo>
                  <a:cubicBezTo>
                    <a:pt x="4246" y="2090"/>
                    <a:pt x="4601" y="1860"/>
                    <a:pt x="4985" y="1663"/>
                  </a:cubicBezTo>
                  <a:cubicBezTo>
                    <a:pt x="5366" y="1462"/>
                    <a:pt x="5764" y="1282"/>
                    <a:pt x="6188" y="1139"/>
                  </a:cubicBezTo>
                  <a:cubicBezTo>
                    <a:pt x="6608" y="996"/>
                    <a:pt x="7046" y="880"/>
                    <a:pt x="7495" y="798"/>
                  </a:cubicBezTo>
                  <a:cubicBezTo>
                    <a:pt x="7947" y="722"/>
                    <a:pt x="8396" y="679"/>
                    <a:pt x="8840" y="669"/>
                  </a:cubicBezTo>
                  <a:cubicBezTo>
                    <a:pt x="8899" y="668"/>
                    <a:pt x="8958" y="667"/>
                    <a:pt x="9016" y="667"/>
                  </a:cubicBezTo>
                  <a:cubicBezTo>
                    <a:pt x="9401" y="667"/>
                    <a:pt x="9780" y="698"/>
                    <a:pt x="10150" y="744"/>
                  </a:cubicBezTo>
                  <a:cubicBezTo>
                    <a:pt x="10578" y="798"/>
                    <a:pt x="10994" y="895"/>
                    <a:pt x="11393" y="1009"/>
                  </a:cubicBezTo>
                  <a:cubicBezTo>
                    <a:pt x="11791" y="1121"/>
                    <a:pt x="12171" y="1268"/>
                    <a:pt x="12531" y="1430"/>
                  </a:cubicBezTo>
                  <a:cubicBezTo>
                    <a:pt x="13255" y="1753"/>
                    <a:pt x="13894" y="2169"/>
                    <a:pt x="14447" y="2614"/>
                  </a:cubicBezTo>
                  <a:cubicBezTo>
                    <a:pt x="14993" y="3063"/>
                    <a:pt x="15448" y="3547"/>
                    <a:pt x="15821" y="4021"/>
                  </a:cubicBezTo>
                  <a:cubicBezTo>
                    <a:pt x="16568" y="4976"/>
                    <a:pt x="16970" y="5895"/>
                    <a:pt x="17207" y="6534"/>
                  </a:cubicBezTo>
                  <a:cubicBezTo>
                    <a:pt x="17442" y="7171"/>
                    <a:pt x="17536" y="7543"/>
                    <a:pt x="17586" y="7543"/>
                  </a:cubicBezTo>
                  <a:cubicBezTo>
                    <a:pt x="17586" y="7543"/>
                    <a:pt x="17587" y="7543"/>
                    <a:pt x="17587" y="7542"/>
                  </a:cubicBezTo>
                  <a:cubicBezTo>
                    <a:pt x="17627" y="7535"/>
                    <a:pt x="17623" y="7144"/>
                    <a:pt x="17458" y="6454"/>
                  </a:cubicBezTo>
                  <a:cubicBezTo>
                    <a:pt x="17290" y="5773"/>
                    <a:pt x="16941" y="4786"/>
                    <a:pt x="16205" y="3741"/>
                  </a:cubicBezTo>
                  <a:cubicBezTo>
                    <a:pt x="15836" y="3221"/>
                    <a:pt x="15373" y="2686"/>
                    <a:pt x="14806" y="2190"/>
                  </a:cubicBezTo>
                  <a:cubicBezTo>
                    <a:pt x="14235" y="1699"/>
                    <a:pt x="13564" y="1236"/>
                    <a:pt x="12792" y="870"/>
                  </a:cubicBezTo>
                  <a:cubicBezTo>
                    <a:pt x="12408" y="686"/>
                    <a:pt x="12002" y="525"/>
                    <a:pt x="11575" y="396"/>
                  </a:cubicBezTo>
                  <a:cubicBezTo>
                    <a:pt x="11148" y="267"/>
                    <a:pt x="10703" y="159"/>
                    <a:pt x="10243" y="95"/>
                  </a:cubicBezTo>
                  <a:cubicBezTo>
                    <a:pt x="9825" y="36"/>
                    <a:pt x="9395" y="0"/>
                    <a:pt x="89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3"/>
            <p:cNvSpPr/>
            <p:nvPr/>
          </p:nvSpPr>
          <p:spPr>
            <a:xfrm>
              <a:off x="5058586" y="2488083"/>
              <a:ext cx="386747" cy="570799"/>
            </a:xfrm>
            <a:custGeom>
              <a:rect b="b" l="l" r="r" t="t"/>
              <a:pathLst>
                <a:path extrusionOk="0" h="12858" w="8712">
                  <a:moveTo>
                    <a:pt x="3209" y="3500"/>
                  </a:moveTo>
                  <a:lnTo>
                    <a:pt x="3518" y="5409"/>
                  </a:lnTo>
                  <a:cubicBezTo>
                    <a:pt x="2894" y="5316"/>
                    <a:pt x="2452" y="5122"/>
                    <a:pt x="2377" y="4652"/>
                  </a:cubicBezTo>
                  <a:cubicBezTo>
                    <a:pt x="2304" y="4211"/>
                    <a:pt x="2524" y="3772"/>
                    <a:pt x="3209" y="3500"/>
                  </a:cubicBezTo>
                  <a:close/>
                  <a:moveTo>
                    <a:pt x="5233" y="7506"/>
                  </a:moveTo>
                  <a:cubicBezTo>
                    <a:pt x="5844" y="7617"/>
                    <a:pt x="6275" y="7807"/>
                    <a:pt x="6350" y="8277"/>
                  </a:cubicBezTo>
                  <a:cubicBezTo>
                    <a:pt x="6418" y="8708"/>
                    <a:pt x="6177" y="9106"/>
                    <a:pt x="5528" y="9361"/>
                  </a:cubicBezTo>
                  <a:lnTo>
                    <a:pt x="5233" y="7506"/>
                  </a:lnTo>
                  <a:close/>
                  <a:moveTo>
                    <a:pt x="4032" y="0"/>
                  </a:moveTo>
                  <a:lnTo>
                    <a:pt x="2685" y="216"/>
                  </a:lnTo>
                  <a:lnTo>
                    <a:pt x="2925" y="1708"/>
                  </a:lnTo>
                  <a:cubicBezTo>
                    <a:pt x="840" y="2290"/>
                    <a:pt x="0" y="3683"/>
                    <a:pt x="227" y="5108"/>
                  </a:cubicBezTo>
                  <a:cubicBezTo>
                    <a:pt x="535" y="7032"/>
                    <a:pt x="2283" y="7261"/>
                    <a:pt x="3833" y="7384"/>
                  </a:cubicBezTo>
                  <a:lnTo>
                    <a:pt x="4193" y="9630"/>
                  </a:lnTo>
                  <a:cubicBezTo>
                    <a:pt x="4079" y="9637"/>
                    <a:pt x="3965" y="9641"/>
                    <a:pt x="3850" y="9641"/>
                  </a:cubicBezTo>
                  <a:cubicBezTo>
                    <a:pt x="2975" y="9641"/>
                    <a:pt x="2096" y="9438"/>
                    <a:pt x="1433" y="9092"/>
                  </a:cubicBezTo>
                  <a:lnTo>
                    <a:pt x="955" y="10854"/>
                  </a:lnTo>
                  <a:cubicBezTo>
                    <a:pt x="1623" y="11223"/>
                    <a:pt x="2619" y="11432"/>
                    <a:pt x="3681" y="11432"/>
                  </a:cubicBezTo>
                  <a:cubicBezTo>
                    <a:pt x="3943" y="11432"/>
                    <a:pt x="4210" y="11419"/>
                    <a:pt x="4476" y="11393"/>
                  </a:cubicBezTo>
                  <a:lnTo>
                    <a:pt x="4709" y="12857"/>
                  </a:lnTo>
                  <a:lnTo>
                    <a:pt x="6056" y="12642"/>
                  </a:lnTo>
                  <a:lnTo>
                    <a:pt x="5815" y="11138"/>
                  </a:lnTo>
                  <a:cubicBezTo>
                    <a:pt x="7882" y="10542"/>
                    <a:pt x="8712" y="9171"/>
                    <a:pt x="8489" y="7771"/>
                  </a:cubicBezTo>
                  <a:cubicBezTo>
                    <a:pt x="8184" y="5876"/>
                    <a:pt x="6465" y="5639"/>
                    <a:pt x="4915" y="5528"/>
                  </a:cubicBezTo>
                  <a:lnTo>
                    <a:pt x="4548" y="3242"/>
                  </a:lnTo>
                  <a:cubicBezTo>
                    <a:pt x="4611" y="3239"/>
                    <a:pt x="4673" y="3238"/>
                    <a:pt x="4736" y="3238"/>
                  </a:cubicBezTo>
                  <a:cubicBezTo>
                    <a:pt x="5367" y="3238"/>
                    <a:pt x="6038" y="3357"/>
                    <a:pt x="6719" y="3611"/>
                  </a:cubicBezTo>
                  <a:lnTo>
                    <a:pt x="7125" y="1849"/>
                  </a:lnTo>
                  <a:cubicBezTo>
                    <a:pt x="6479" y="1570"/>
                    <a:pt x="5703" y="1442"/>
                    <a:pt x="4899" y="1442"/>
                  </a:cubicBezTo>
                  <a:cubicBezTo>
                    <a:pt x="4689" y="1442"/>
                    <a:pt x="4476" y="1451"/>
                    <a:pt x="4264" y="1468"/>
                  </a:cubicBezTo>
                  <a:lnTo>
                    <a:pt x="4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4"/>
          <p:cNvSpPr/>
          <p:nvPr/>
        </p:nvSpPr>
        <p:spPr>
          <a:xfrm>
            <a:off x="10529695" y="2633661"/>
            <a:ext cx="189725" cy="176648"/>
          </a:xfrm>
          <a:custGeom>
            <a:rect b="b" l="l" r="r" t="t"/>
            <a:pathLst>
              <a:path extrusionOk="0" h="4863" w="5223">
                <a:moveTo>
                  <a:pt x="2509" y="229"/>
                </a:moveTo>
                <a:cubicBezTo>
                  <a:pt x="2718" y="229"/>
                  <a:pt x="2926" y="258"/>
                  <a:pt x="3131" y="319"/>
                </a:cubicBezTo>
                <a:cubicBezTo>
                  <a:pt x="4297" y="657"/>
                  <a:pt x="4968" y="1881"/>
                  <a:pt x="4628" y="3047"/>
                </a:cubicBezTo>
                <a:cubicBezTo>
                  <a:pt x="4462" y="3614"/>
                  <a:pt x="4089" y="4081"/>
                  <a:pt x="3572" y="4361"/>
                </a:cubicBezTo>
                <a:cubicBezTo>
                  <a:pt x="3245" y="4541"/>
                  <a:pt x="2885" y="4633"/>
                  <a:pt x="2520" y="4633"/>
                </a:cubicBezTo>
                <a:cubicBezTo>
                  <a:pt x="2313" y="4633"/>
                  <a:pt x="2104" y="4603"/>
                  <a:pt x="1900" y="4543"/>
                </a:cubicBezTo>
                <a:cubicBezTo>
                  <a:pt x="1333" y="4382"/>
                  <a:pt x="866" y="4005"/>
                  <a:pt x="586" y="3492"/>
                </a:cubicBezTo>
                <a:cubicBezTo>
                  <a:pt x="302" y="2975"/>
                  <a:pt x="238" y="2379"/>
                  <a:pt x="402" y="1816"/>
                </a:cubicBezTo>
                <a:cubicBezTo>
                  <a:pt x="564" y="1253"/>
                  <a:pt x="941" y="786"/>
                  <a:pt x="1454" y="502"/>
                </a:cubicBezTo>
                <a:cubicBezTo>
                  <a:pt x="1785" y="319"/>
                  <a:pt x="2147" y="229"/>
                  <a:pt x="2509" y="229"/>
                </a:cubicBezTo>
                <a:close/>
                <a:moveTo>
                  <a:pt x="2508" y="1"/>
                </a:moveTo>
                <a:cubicBezTo>
                  <a:pt x="2106" y="1"/>
                  <a:pt x="1708" y="102"/>
                  <a:pt x="1347" y="301"/>
                </a:cubicBezTo>
                <a:cubicBezTo>
                  <a:pt x="776" y="613"/>
                  <a:pt x="364" y="1130"/>
                  <a:pt x="184" y="1751"/>
                </a:cubicBezTo>
                <a:cubicBezTo>
                  <a:pt x="1" y="2376"/>
                  <a:pt x="72" y="3032"/>
                  <a:pt x="385" y="3600"/>
                </a:cubicBezTo>
                <a:cubicBezTo>
                  <a:pt x="697" y="4170"/>
                  <a:pt x="1210" y="4583"/>
                  <a:pt x="1835" y="4763"/>
                </a:cubicBezTo>
                <a:cubicBezTo>
                  <a:pt x="2061" y="4831"/>
                  <a:pt x="2291" y="4863"/>
                  <a:pt x="2517" y="4863"/>
                </a:cubicBezTo>
                <a:cubicBezTo>
                  <a:pt x="2922" y="4863"/>
                  <a:pt x="3321" y="4759"/>
                  <a:pt x="3684" y="4561"/>
                </a:cubicBezTo>
                <a:cubicBezTo>
                  <a:pt x="4250" y="4250"/>
                  <a:pt x="4666" y="3736"/>
                  <a:pt x="4847" y="3112"/>
                </a:cubicBezTo>
                <a:cubicBezTo>
                  <a:pt x="5223" y="1826"/>
                  <a:pt x="4480" y="473"/>
                  <a:pt x="3195" y="100"/>
                </a:cubicBezTo>
                <a:cubicBezTo>
                  <a:pt x="2969" y="34"/>
                  <a:pt x="2738" y="1"/>
                  <a:pt x="250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4"/>
          <p:cNvSpPr/>
          <p:nvPr/>
        </p:nvSpPr>
        <p:spPr>
          <a:xfrm>
            <a:off x="11428406" y="2940695"/>
            <a:ext cx="25718" cy="71342"/>
          </a:xfrm>
          <a:custGeom>
            <a:rect b="b" l="l" r="r" t="t"/>
            <a:pathLst>
              <a:path extrusionOk="0" h="1964" w="708">
                <a:moveTo>
                  <a:pt x="101" y="1"/>
                </a:moveTo>
                <a:lnTo>
                  <a:pt x="54" y="163"/>
                </a:lnTo>
                <a:lnTo>
                  <a:pt x="475" y="287"/>
                </a:lnTo>
                <a:lnTo>
                  <a:pt x="1" y="1910"/>
                </a:lnTo>
                <a:lnTo>
                  <a:pt x="183" y="1964"/>
                </a:lnTo>
                <a:lnTo>
                  <a:pt x="707" y="176"/>
                </a:lnTo>
                <a:lnTo>
                  <a:pt x="1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4"/>
          <p:cNvSpPr/>
          <p:nvPr/>
        </p:nvSpPr>
        <p:spPr>
          <a:xfrm>
            <a:off x="11456304" y="2957223"/>
            <a:ext cx="59755" cy="74248"/>
          </a:xfrm>
          <a:custGeom>
            <a:rect b="b" l="l" r="r" t="t"/>
            <a:pathLst>
              <a:path extrusionOk="0" h="2044" w="1645">
                <a:moveTo>
                  <a:pt x="811" y="1"/>
                </a:moveTo>
                <a:cubicBezTo>
                  <a:pt x="656" y="1"/>
                  <a:pt x="515" y="40"/>
                  <a:pt x="399" y="117"/>
                </a:cubicBezTo>
                <a:lnTo>
                  <a:pt x="496" y="267"/>
                </a:lnTo>
                <a:cubicBezTo>
                  <a:pt x="594" y="205"/>
                  <a:pt x="699" y="175"/>
                  <a:pt x="815" y="175"/>
                </a:cubicBezTo>
                <a:cubicBezTo>
                  <a:pt x="887" y="175"/>
                  <a:pt x="962" y="186"/>
                  <a:pt x="1042" y="210"/>
                </a:cubicBezTo>
                <a:cubicBezTo>
                  <a:pt x="1314" y="289"/>
                  <a:pt x="1425" y="461"/>
                  <a:pt x="1365" y="665"/>
                </a:cubicBezTo>
                <a:cubicBezTo>
                  <a:pt x="1329" y="788"/>
                  <a:pt x="1253" y="899"/>
                  <a:pt x="994" y="1038"/>
                </a:cubicBezTo>
                <a:lnTo>
                  <a:pt x="40" y="1548"/>
                </a:lnTo>
                <a:lnTo>
                  <a:pt x="0" y="1681"/>
                </a:lnTo>
                <a:lnTo>
                  <a:pt x="1257" y="2044"/>
                </a:lnTo>
                <a:lnTo>
                  <a:pt x="1304" y="1883"/>
                </a:lnTo>
                <a:lnTo>
                  <a:pt x="320" y="1595"/>
                </a:lnTo>
                <a:lnTo>
                  <a:pt x="1102" y="1175"/>
                </a:lnTo>
                <a:cubicBezTo>
                  <a:pt x="1411" y="1010"/>
                  <a:pt x="1508" y="874"/>
                  <a:pt x="1559" y="702"/>
                </a:cubicBezTo>
                <a:cubicBezTo>
                  <a:pt x="1645" y="404"/>
                  <a:pt x="1468" y="152"/>
                  <a:pt x="1106" y="44"/>
                </a:cubicBezTo>
                <a:cubicBezTo>
                  <a:pt x="1004" y="15"/>
                  <a:pt x="905" y="1"/>
                  <a:pt x="81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4"/>
          <p:cNvSpPr/>
          <p:nvPr/>
        </p:nvSpPr>
        <p:spPr>
          <a:xfrm>
            <a:off x="11515513" y="2970663"/>
            <a:ext cx="61062" cy="73050"/>
          </a:xfrm>
          <a:custGeom>
            <a:rect b="b" l="l" r="r" t="t"/>
            <a:pathLst>
              <a:path extrusionOk="0" h="2011" w="1681">
                <a:moveTo>
                  <a:pt x="532" y="1"/>
                </a:moveTo>
                <a:lnTo>
                  <a:pt x="484" y="163"/>
                </a:lnTo>
                <a:lnTo>
                  <a:pt x="1400" y="428"/>
                </a:lnTo>
                <a:lnTo>
                  <a:pt x="721" y="905"/>
                </a:lnTo>
                <a:lnTo>
                  <a:pt x="682" y="1042"/>
                </a:lnTo>
                <a:lnTo>
                  <a:pt x="812" y="1078"/>
                </a:lnTo>
                <a:cubicBezTo>
                  <a:pt x="1142" y="1175"/>
                  <a:pt x="1253" y="1358"/>
                  <a:pt x="1192" y="1573"/>
                </a:cubicBezTo>
                <a:cubicBezTo>
                  <a:pt x="1141" y="1740"/>
                  <a:pt x="1016" y="1832"/>
                  <a:pt x="832" y="1832"/>
                </a:cubicBezTo>
                <a:cubicBezTo>
                  <a:pt x="769" y="1832"/>
                  <a:pt x="700" y="1821"/>
                  <a:pt x="625" y="1799"/>
                </a:cubicBezTo>
                <a:cubicBezTo>
                  <a:pt x="391" y="1731"/>
                  <a:pt x="212" y="1584"/>
                  <a:pt x="133" y="1433"/>
                </a:cubicBezTo>
                <a:lnTo>
                  <a:pt x="0" y="1551"/>
                </a:lnTo>
                <a:cubicBezTo>
                  <a:pt x="97" y="1731"/>
                  <a:pt x="320" y="1893"/>
                  <a:pt x="578" y="1968"/>
                </a:cubicBezTo>
                <a:cubicBezTo>
                  <a:pt x="677" y="1997"/>
                  <a:pt x="769" y="2011"/>
                  <a:pt x="852" y="2011"/>
                </a:cubicBezTo>
                <a:cubicBezTo>
                  <a:pt x="1129" y="2011"/>
                  <a:pt x="1312" y="1860"/>
                  <a:pt x="1379" y="1631"/>
                </a:cubicBezTo>
                <a:cubicBezTo>
                  <a:pt x="1461" y="1344"/>
                  <a:pt x="1329" y="1085"/>
                  <a:pt x="951" y="953"/>
                </a:cubicBezTo>
                <a:lnTo>
                  <a:pt x="1644" y="464"/>
                </a:lnTo>
                <a:lnTo>
                  <a:pt x="1680" y="335"/>
                </a:lnTo>
                <a:lnTo>
                  <a:pt x="53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5" name="Google Shape;555;p24"/>
          <p:cNvGrpSpPr/>
          <p:nvPr/>
        </p:nvGrpSpPr>
        <p:grpSpPr>
          <a:xfrm>
            <a:off x="4089562" y="596016"/>
            <a:ext cx="5045501" cy="4267484"/>
            <a:chOff x="4089562" y="596016"/>
            <a:chExt cx="5045501" cy="4267484"/>
          </a:xfrm>
        </p:grpSpPr>
        <p:grpSp>
          <p:nvGrpSpPr>
            <p:cNvPr id="556" name="Google Shape;556;p24"/>
            <p:cNvGrpSpPr/>
            <p:nvPr/>
          </p:nvGrpSpPr>
          <p:grpSpPr>
            <a:xfrm>
              <a:off x="6472501" y="1326053"/>
              <a:ext cx="1000385" cy="883233"/>
              <a:chOff x="6472501" y="1326053"/>
              <a:chExt cx="1000385" cy="883233"/>
            </a:xfrm>
          </p:grpSpPr>
          <p:sp>
            <p:nvSpPr>
              <p:cNvPr id="557" name="Google Shape;557;p24"/>
              <p:cNvSpPr/>
              <p:nvPr/>
            </p:nvSpPr>
            <p:spPr>
              <a:xfrm>
                <a:off x="6472501" y="1326053"/>
                <a:ext cx="1000385" cy="883233"/>
              </a:xfrm>
              <a:custGeom>
                <a:rect b="b" l="l" r="r" t="t"/>
                <a:pathLst>
                  <a:path extrusionOk="0" h="19896" w="22535">
                    <a:moveTo>
                      <a:pt x="11255" y="0"/>
                    </a:moveTo>
                    <a:cubicBezTo>
                      <a:pt x="8227" y="0"/>
                      <a:pt x="5239" y="1376"/>
                      <a:pt x="3289" y="3985"/>
                    </a:cubicBezTo>
                    <a:cubicBezTo>
                      <a:pt x="1" y="8378"/>
                      <a:pt x="913" y="14612"/>
                      <a:pt x="5316" y="17907"/>
                    </a:cubicBezTo>
                    <a:cubicBezTo>
                      <a:pt x="7110" y="19248"/>
                      <a:pt x="9206" y="19895"/>
                      <a:pt x="11284" y="19895"/>
                    </a:cubicBezTo>
                    <a:cubicBezTo>
                      <a:pt x="14312" y="19895"/>
                      <a:pt x="17299" y="18520"/>
                      <a:pt x="19247" y="15912"/>
                    </a:cubicBezTo>
                    <a:cubicBezTo>
                      <a:pt x="22535" y="11515"/>
                      <a:pt x="21627" y="5281"/>
                      <a:pt x="17219" y="1986"/>
                    </a:cubicBezTo>
                    <a:cubicBezTo>
                      <a:pt x="15426" y="647"/>
                      <a:pt x="13331" y="0"/>
                      <a:pt x="112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24"/>
              <p:cNvSpPr/>
              <p:nvPr/>
            </p:nvSpPr>
            <p:spPr>
              <a:xfrm>
                <a:off x="6695435" y="1419230"/>
                <a:ext cx="625446" cy="541722"/>
              </a:xfrm>
              <a:custGeom>
                <a:rect b="b" l="l" r="r" t="t"/>
                <a:pathLst>
                  <a:path extrusionOk="0" h="12203" w="14089">
                    <a:moveTo>
                      <a:pt x="6307" y="1"/>
                    </a:moveTo>
                    <a:cubicBezTo>
                      <a:pt x="6282" y="1"/>
                      <a:pt x="6257" y="1"/>
                      <a:pt x="6231" y="1"/>
                    </a:cubicBezTo>
                    <a:cubicBezTo>
                      <a:pt x="5492" y="8"/>
                      <a:pt x="4795" y="127"/>
                      <a:pt x="4167" y="306"/>
                    </a:cubicBezTo>
                    <a:cubicBezTo>
                      <a:pt x="3539" y="490"/>
                      <a:pt x="2983" y="737"/>
                      <a:pt x="2502" y="1013"/>
                    </a:cubicBezTo>
                    <a:cubicBezTo>
                      <a:pt x="1540" y="1566"/>
                      <a:pt x="909" y="2216"/>
                      <a:pt x="528" y="2690"/>
                    </a:cubicBezTo>
                    <a:cubicBezTo>
                      <a:pt x="147" y="3170"/>
                      <a:pt x="1" y="3480"/>
                      <a:pt x="29" y="3497"/>
                    </a:cubicBezTo>
                    <a:cubicBezTo>
                      <a:pt x="31" y="3498"/>
                      <a:pt x="33" y="3499"/>
                      <a:pt x="35" y="3499"/>
                    </a:cubicBezTo>
                    <a:cubicBezTo>
                      <a:pt x="85" y="3499"/>
                      <a:pt x="292" y="3245"/>
                      <a:pt x="693" y="2844"/>
                    </a:cubicBezTo>
                    <a:cubicBezTo>
                      <a:pt x="1116" y="2428"/>
                      <a:pt x="1767" y="1853"/>
                      <a:pt x="2700" y="1376"/>
                    </a:cubicBezTo>
                    <a:cubicBezTo>
                      <a:pt x="3166" y="1136"/>
                      <a:pt x="3701" y="924"/>
                      <a:pt x="4297" y="770"/>
                    </a:cubicBezTo>
                    <a:cubicBezTo>
                      <a:pt x="4863" y="630"/>
                      <a:pt x="5480" y="539"/>
                      <a:pt x="6128" y="539"/>
                    </a:cubicBezTo>
                    <a:cubicBezTo>
                      <a:pt x="6162" y="539"/>
                      <a:pt x="6197" y="539"/>
                      <a:pt x="6231" y="540"/>
                    </a:cubicBezTo>
                    <a:cubicBezTo>
                      <a:pt x="6576" y="543"/>
                      <a:pt x="6928" y="565"/>
                      <a:pt x="7283" y="622"/>
                    </a:cubicBezTo>
                    <a:cubicBezTo>
                      <a:pt x="7638" y="680"/>
                      <a:pt x="7997" y="755"/>
                      <a:pt x="8357" y="869"/>
                    </a:cubicBezTo>
                    <a:cubicBezTo>
                      <a:pt x="8712" y="981"/>
                      <a:pt x="9067" y="1114"/>
                      <a:pt x="9412" y="1286"/>
                    </a:cubicBezTo>
                    <a:cubicBezTo>
                      <a:pt x="9760" y="1459"/>
                      <a:pt x="10097" y="1656"/>
                      <a:pt x="10424" y="1882"/>
                    </a:cubicBezTo>
                    <a:cubicBezTo>
                      <a:pt x="10747" y="2112"/>
                      <a:pt x="11049" y="2360"/>
                      <a:pt x="11324" y="2625"/>
                    </a:cubicBezTo>
                    <a:cubicBezTo>
                      <a:pt x="11604" y="2890"/>
                      <a:pt x="11856" y="3182"/>
                      <a:pt x="12082" y="3475"/>
                    </a:cubicBezTo>
                    <a:cubicBezTo>
                      <a:pt x="12311" y="3773"/>
                      <a:pt x="12505" y="4083"/>
                      <a:pt x="12678" y="4398"/>
                    </a:cubicBezTo>
                    <a:cubicBezTo>
                      <a:pt x="12853" y="4714"/>
                      <a:pt x="12997" y="5034"/>
                      <a:pt x="13120" y="5357"/>
                    </a:cubicBezTo>
                    <a:cubicBezTo>
                      <a:pt x="13363" y="5999"/>
                      <a:pt x="13499" y="6645"/>
                      <a:pt x="13564" y="7255"/>
                    </a:cubicBezTo>
                    <a:cubicBezTo>
                      <a:pt x="13625" y="7865"/>
                      <a:pt x="13607" y="8443"/>
                      <a:pt x="13547" y="8960"/>
                    </a:cubicBezTo>
                    <a:cubicBezTo>
                      <a:pt x="13418" y="10005"/>
                      <a:pt x="13098" y="10812"/>
                      <a:pt x="12853" y="11351"/>
                    </a:cubicBezTo>
                    <a:cubicBezTo>
                      <a:pt x="12603" y="11889"/>
                      <a:pt x="12430" y="12176"/>
                      <a:pt x="12466" y="12202"/>
                    </a:cubicBezTo>
                    <a:cubicBezTo>
                      <a:pt x="12467" y="12202"/>
                      <a:pt x="12468" y="12202"/>
                      <a:pt x="12469" y="12202"/>
                    </a:cubicBezTo>
                    <a:cubicBezTo>
                      <a:pt x="12511" y="12202"/>
                      <a:pt x="12743" y="11961"/>
                      <a:pt x="13055" y="11455"/>
                    </a:cubicBezTo>
                    <a:cubicBezTo>
                      <a:pt x="13367" y="10934"/>
                      <a:pt x="13762" y="10116"/>
                      <a:pt x="13952" y="9025"/>
                    </a:cubicBezTo>
                    <a:cubicBezTo>
                      <a:pt x="14046" y="8479"/>
                      <a:pt x="14089" y="7869"/>
                      <a:pt x="14046" y="7216"/>
                    </a:cubicBezTo>
                    <a:cubicBezTo>
                      <a:pt x="13999" y="6566"/>
                      <a:pt x="13873" y="5870"/>
                      <a:pt x="13622" y="5173"/>
                    </a:cubicBezTo>
                    <a:cubicBezTo>
                      <a:pt x="13499" y="4829"/>
                      <a:pt x="13353" y="4477"/>
                      <a:pt x="13169" y="4136"/>
                    </a:cubicBezTo>
                    <a:cubicBezTo>
                      <a:pt x="12987" y="3795"/>
                      <a:pt x="12782" y="3458"/>
                      <a:pt x="12538" y="3135"/>
                    </a:cubicBezTo>
                    <a:cubicBezTo>
                      <a:pt x="12293" y="2815"/>
                      <a:pt x="12028" y="2499"/>
                      <a:pt x="11730" y="2212"/>
                    </a:cubicBezTo>
                    <a:cubicBezTo>
                      <a:pt x="11429" y="1921"/>
                      <a:pt x="11102" y="1652"/>
                      <a:pt x="10754" y="1404"/>
                    </a:cubicBezTo>
                    <a:cubicBezTo>
                      <a:pt x="10403" y="1164"/>
                      <a:pt x="10040" y="949"/>
                      <a:pt x="9663" y="766"/>
                    </a:cubicBezTo>
                    <a:cubicBezTo>
                      <a:pt x="9290" y="583"/>
                      <a:pt x="8905" y="443"/>
                      <a:pt x="8518" y="324"/>
                    </a:cubicBezTo>
                    <a:cubicBezTo>
                      <a:pt x="8134" y="206"/>
                      <a:pt x="7746" y="127"/>
                      <a:pt x="7362" y="73"/>
                    </a:cubicBezTo>
                    <a:cubicBezTo>
                      <a:pt x="7005" y="23"/>
                      <a:pt x="6653" y="1"/>
                      <a:pt x="63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6758560" y="1569362"/>
                <a:ext cx="413028" cy="429586"/>
              </a:xfrm>
              <a:custGeom>
                <a:rect b="b" l="l" r="r" t="t"/>
                <a:pathLst>
                  <a:path extrusionOk="0" h="9677" w="9304">
                    <a:moveTo>
                      <a:pt x="5325" y="2199"/>
                    </a:moveTo>
                    <a:cubicBezTo>
                      <a:pt x="5490" y="2199"/>
                      <a:pt x="5679" y="2241"/>
                      <a:pt x="5893" y="2333"/>
                    </a:cubicBezTo>
                    <a:lnTo>
                      <a:pt x="4910" y="3690"/>
                    </a:lnTo>
                    <a:cubicBezTo>
                      <a:pt x="4587" y="3252"/>
                      <a:pt x="4429" y="2861"/>
                      <a:pt x="4673" y="2527"/>
                    </a:cubicBezTo>
                    <a:cubicBezTo>
                      <a:pt x="4819" y="2326"/>
                      <a:pt x="5035" y="2199"/>
                      <a:pt x="5325" y="2199"/>
                    </a:cubicBezTo>
                    <a:close/>
                    <a:moveTo>
                      <a:pt x="4673" y="6027"/>
                    </a:moveTo>
                    <a:cubicBezTo>
                      <a:pt x="4978" y="6468"/>
                      <a:pt x="5126" y="6849"/>
                      <a:pt x="4881" y="7186"/>
                    </a:cubicBezTo>
                    <a:cubicBezTo>
                      <a:pt x="4747" y="7373"/>
                      <a:pt x="4548" y="7482"/>
                      <a:pt x="4286" y="7482"/>
                    </a:cubicBezTo>
                    <a:cubicBezTo>
                      <a:pt x="4121" y="7482"/>
                      <a:pt x="3930" y="7438"/>
                      <a:pt x="3715" y="7344"/>
                    </a:cubicBezTo>
                    <a:lnTo>
                      <a:pt x="4673" y="6027"/>
                    </a:lnTo>
                    <a:close/>
                    <a:moveTo>
                      <a:pt x="7584" y="0"/>
                    </a:moveTo>
                    <a:lnTo>
                      <a:pt x="6816" y="1059"/>
                    </a:lnTo>
                    <a:cubicBezTo>
                      <a:pt x="6155" y="686"/>
                      <a:pt x="5538" y="519"/>
                      <a:pt x="4989" y="519"/>
                    </a:cubicBezTo>
                    <a:cubicBezTo>
                      <a:pt x="4180" y="519"/>
                      <a:pt x="3518" y="883"/>
                      <a:pt x="3080" y="1486"/>
                    </a:cubicBezTo>
                    <a:cubicBezTo>
                      <a:pt x="2089" y="2854"/>
                      <a:pt x="3015" y="4067"/>
                      <a:pt x="3890" y="5094"/>
                    </a:cubicBezTo>
                    <a:lnTo>
                      <a:pt x="2731" y="6691"/>
                    </a:lnTo>
                    <a:cubicBezTo>
                      <a:pt x="2093" y="6123"/>
                      <a:pt x="1594" y="5366"/>
                      <a:pt x="1371" y="4667"/>
                    </a:cubicBezTo>
                    <a:lnTo>
                      <a:pt x="0" y="5452"/>
                    </a:lnTo>
                    <a:cubicBezTo>
                      <a:pt x="226" y="6246"/>
                      <a:pt x="918" y="7200"/>
                      <a:pt x="1823" y="7944"/>
                    </a:cubicBezTo>
                    <a:lnTo>
                      <a:pt x="1069" y="8984"/>
                    </a:lnTo>
                    <a:lnTo>
                      <a:pt x="2024" y="9677"/>
                    </a:lnTo>
                    <a:lnTo>
                      <a:pt x="2800" y="8608"/>
                    </a:lnTo>
                    <a:cubicBezTo>
                      <a:pt x="3458" y="8973"/>
                      <a:pt x="4071" y="9136"/>
                      <a:pt x="4614" y="9136"/>
                    </a:cubicBezTo>
                    <a:cubicBezTo>
                      <a:pt x="5419" y="9136"/>
                      <a:pt x="6073" y="8778"/>
                      <a:pt x="6504" y="8187"/>
                    </a:cubicBezTo>
                    <a:cubicBezTo>
                      <a:pt x="7480" y="6838"/>
                      <a:pt x="6572" y="5639"/>
                      <a:pt x="5692" y="4620"/>
                    </a:cubicBezTo>
                    <a:lnTo>
                      <a:pt x="6870" y="2997"/>
                    </a:lnTo>
                    <a:cubicBezTo>
                      <a:pt x="7308" y="3399"/>
                      <a:pt x="7684" y="3923"/>
                      <a:pt x="7972" y="4556"/>
                    </a:cubicBezTo>
                    <a:lnTo>
                      <a:pt x="9304" y="3726"/>
                    </a:lnTo>
                    <a:cubicBezTo>
                      <a:pt x="9019" y="3008"/>
                      <a:pt x="8459" y="2311"/>
                      <a:pt x="7785" y="1734"/>
                    </a:cubicBezTo>
                    <a:lnTo>
                      <a:pt x="8539" y="693"/>
                    </a:lnTo>
                    <a:lnTo>
                      <a:pt x="758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0" name="Google Shape;560;p24"/>
            <p:cNvGrpSpPr/>
            <p:nvPr/>
          </p:nvGrpSpPr>
          <p:grpSpPr>
            <a:xfrm>
              <a:off x="4694531" y="2250235"/>
              <a:ext cx="1090502" cy="1018186"/>
              <a:chOff x="4694531" y="2250235"/>
              <a:chExt cx="1090502" cy="1018186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4694531" y="2250235"/>
                <a:ext cx="1090502" cy="1018186"/>
              </a:xfrm>
              <a:custGeom>
                <a:rect b="b" l="l" r="r" t="t"/>
                <a:pathLst>
                  <a:path extrusionOk="0" h="22936" w="24565">
                    <a:moveTo>
                      <a:pt x="12304" y="1"/>
                    </a:moveTo>
                    <a:cubicBezTo>
                      <a:pt x="11753" y="1"/>
                      <a:pt x="11196" y="40"/>
                      <a:pt x="10635" y="122"/>
                    </a:cubicBezTo>
                    <a:cubicBezTo>
                      <a:pt x="4354" y="1033"/>
                      <a:pt x="0" y="6855"/>
                      <a:pt x="912" y="13122"/>
                    </a:cubicBezTo>
                    <a:cubicBezTo>
                      <a:pt x="1738" y="18828"/>
                      <a:pt x="6647" y="22935"/>
                      <a:pt x="12259" y="22935"/>
                    </a:cubicBezTo>
                    <a:cubicBezTo>
                      <a:pt x="12812" y="22935"/>
                      <a:pt x="13371" y="22895"/>
                      <a:pt x="13934" y="22813"/>
                    </a:cubicBezTo>
                    <a:cubicBezTo>
                      <a:pt x="20211" y="21901"/>
                      <a:pt x="24565" y="16083"/>
                      <a:pt x="23657" y="9816"/>
                    </a:cubicBezTo>
                    <a:cubicBezTo>
                      <a:pt x="22827" y="4109"/>
                      <a:pt x="17918" y="1"/>
                      <a:pt x="1230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4824199" y="2371334"/>
                <a:ext cx="831161" cy="775937"/>
              </a:xfrm>
              <a:custGeom>
                <a:rect b="b" l="l" r="r" t="t"/>
                <a:pathLst>
                  <a:path extrusionOk="0" h="17479" w="18723">
                    <a:moveTo>
                      <a:pt x="9375" y="1"/>
                    </a:moveTo>
                    <a:cubicBezTo>
                      <a:pt x="8956" y="1"/>
                      <a:pt x="8532" y="31"/>
                      <a:pt x="8106" y="92"/>
                    </a:cubicBezTo>
                    <a:cubicBezTo>
                      <a:pt x="3320" y="789"/>
                      <a:pt x="0" y="5226"/>
                      <a:pt x="697" y="9999"/>
                    </a:cubicBezTo>
                    <a:cubicBezTo>
                      <a:pt x="1328" y="14348"/>
                      <a:pt x="5067" y="17478"/>
                      <a:pt x="9342" y="17478"/>
                    </a:cubicBezTo>
                    <a:cubicBezTo>
                      <a:pt x="9763" y="17478"/>
                      <a:pt x="10189" y="17448"/>
                      <a:pt x="10617" y="17386"/>
                    </a:cubicBezTo>
                    <a:cubicBezTo>
                      <a:pt x="15406" y="16690"/>
                      <a:pt x="18723" y="12257"/>
                      <a:pt x="18029" y="7479"/>
                    </a:cubicBezTo>
                    <a:cubicBezTo>
                      <a:pt x="17395" y="3131"/>
                      <a:pt x="13655" y="1"/>
                      <a:pt x="93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4"/>
              <p:cNvSpPr/>
              <p:nvPr/>
            </p:nvSpPr>
            <p:spPr>
              <a:xfrm>
                <a:off x="4841911" y="2356596"/>
                <a:ext cx="782507" cy="470782"/>
              </a:xfrm>
              <a:custGeom>
                <a:rect b="b" l="l" r="r" t="t"/>
                <a:pathLst>
                  <a:path extrusionOk="0" h="10605" w="17627">
                    <a:moveTo>
                      <a:pt x="8959" y="0"/>
                    </a:moveTo>
                    <a:cubicBezTo>
                      <a:pt x="8916" y="0"/>
                      <a:pt x="8873" y="1"/>
                      <a:pt x="8830" y="1"/>
                    </a:cubicBezTo>
                    <a:cubicBezTo>
                      <a:pt x="8348" y="12"/>
                      <a:pt x="7864" y="55"/>
                      <a:pt x="7379" y="141"/>
                    </a:cubicBezTo>
                    <a:cubicBezTo>
                      <a:pt x="6895" y="227"/>
                      <a:pt x="6421" y="353"/>
                      <a:pt x="5969" y="511"/>
                    </a:cubicBezTo>
                    <a:cubicBezTo>
                      <a:pt x="5513" y="665"/>
                      <a:pt x="5083" y="866"/>
                      <a:pt x="4673" y="1085"/>
                    </a:cubicBezTo>
                    <a:cubicBezTo>
                      <a:pt x="4264" y="1301"/>
                      <a:pt x="3880" y="1556"/>
                      <a:pt x="3524" y="1824"/>
                    </a:cubicBezTo>
                    <a:cubicBezTo>
                      <a:pt x="3169" y="2094"/>
                      <a:pt x="2843" y="2384"/>
                      <a:pt x="2545" y="2689"/>
                    </a:cubicBezTo>
                    <a:cubicBezTo>
                      <a:pt x="1949" y="3296"/>
                      <a:pt x="1478" y="3964"/>
                      <a:pt x="1112" y="4620"/>
                    </a:cubicBezTo>
                    <a:cubicBezTo>
                      <a:pt x="750" y="5281"/>
                      <a:pt x="499" y="5941"/>
                      <a:pt x="334" y="6559"/>
                    </a:cubicBezTo>
                    <a:cubicBezTo>
                      <a:pt x="0" y="7793"/>
                      <a:pt x="14" y="8842"/>
                      <a:pt x="90" y="9538"/>
                    </a:cubicBezTo>
                    <a:cubicBezTo>
                      <a:pt x="172" y="10235"/>
                      <a:pt x="303" y="10604"/>
                      <a:pt x="340" y="10604"/>
                    </a:cubicBezTo>
                    <a:cubicBezTo>
                      <a:pt x="341" y="10604"/>
                      <a:pt x="341" y="10604"/>
                      <a:pt x="341" y="10604"/>
                    </a:cubicBezTo>
                    <a:cubicBezTo>
                      <a:pt x="395" y="10593"/>
                      <a:pt x="352" y="10209"/>
                      <a:pt x="352" y="9524"/>
                    </a:cubicBezTo>
                    <a:cubicBezTo>
                      <a:pt x="355" y="8842"/>
                      <a:pt x="416" y="7844"/>
                      <a:pt x="786" y="6691"/>
                    </a:cubicBezTo>
                    <a:cubicBezTo>
                      <a:pt x="973" y="6118"/>
                      <a:pt x="1235" y="5503"/>
                      <a:pt x="1594" y="4894"/>
                    </a:cubicBezTo>
                    <a:cubicBezTo>
                      <a:pt x="1960" y="4291"/>
                      <a:pt x="2416" y="3680"/>
                      <a:pt x="2982" y="3124"/>
                    </a:cubicBezTo>
                    <a:cubicBezTo>
                      <a:pt x="3266" y="2848"/>
                      <a:pt x="3575" y="2578"/>
                      <a:pt x="3908" y="2338"/>
                    </a:cubicBezTo>
                    <a:cubicBezTo>
                      <a:pt x="4246" y="2090"/>
                      <a:pt x="4601" y="1860"/>
                      <a:pt x="4985" y="1663"/>
                    </a:cubicBezTo>
                    <a:cubicBezTo>
                      <a:pt x="5366" y="1462"/>
                      <a:pt x="5764" y="1282"/>
                      <a:pt x="6188" y="1139"/>
                    </a:cubicBezTo>
                    <a:cubicBezTo>
                      <a:pt x="6608" y="996"/>
                      <a:pt x="7046" y="880"/>
                      <a:pt x="7495" y="798"/>
                    </a:cubicBezTo>
                    <a:cubicBezTo>
                      <a:pt x="7947" y="722"/>
                      <a:pt x="8396" y="679"/>
                      <a:pt x="8840" y="669"/>
                    </a:cubicBezTo>
                    <a:cubicBezTo>
                      <a:pt x="8899" y="668"/>
                      <a:pt x="8958" y="667"/>
                      <a:pt x="9016" y="667"/>
                    </a:cubicBezTo>
                    <a:cubicBezTo>
                      <a:pt x="9401" y="667"/>
                      <a:pt x="9780" y="698"/>
                      <a:pt x="10150" y="744"/>
                    </a:cubicBezTo>
                    <a:cubicBezTo>
                      <a:pt x="10578" y="798"/>
                      <a:pt x="10994" y="895"/>
                      <a:pt x="11393" y="1009"/>
                    </a:cubicBezTo>
                    <a:cubicBezTo>
                      <a:pt x="11791" y="1121"/>
                      <a:pt x="12171" y="1268"/>
                      <a:pt x="12531" y="1430"/>
                    </a:cubicBezTo>
                    <a:cubicBezTo>
                      <a:pt x="13255" y="1753"/>
                      <a:pt x="13894" y="2169"/>
                      <a:pt x="14447" y="2614"/>
                    </a:cubicBezTo>
                    <a:cubicBezTo>
                      <a:pt x="14993" y="3063"/>
                      <a:pt x="15448" y="3547"/>
                      <a:pt x="15821" y="4021"/>
                    </a:cubicBezTo>
                    <a:cubicBezTo>
                      <a:pt x="16568" y="4976"/>
                      <a:pt x="16970" y="5895"/>
                      <a:pt x="17207" y="6534"/>
                    </a:cubicBezTo>
                    <a:cubicBezTo>
                      <a:pt x="17442" y="7171"/>
                      <a:pt x="17536" y="7543"/>
                      <a:pt x="17586" y="7543"/>
                    </a:cubicBezTo>
                    <a:cubicBezTo>
                      <a:pt x="17586" y="7543"/>
                      <a:pt x="17587" y="7543"/>
                      <a:pt x="17587" y="7542"/>
                    </a:cubicBezTo>
                    <a:cubicBezTo>
                      <a:pt x="17627" y="7535"/>
                      <a:pt x="17623" y="7144"/>
                      <a:pt x="17458" y="6454"/>
                    </a:cubicBezTo>
                    <a:cubicBezTo>
                      <a:pt x="17290" y="5773"/>
                      <a:pt x="16941" y="4786"/>
                      <a:pt x="16205" y="3741"/>
                    </a:cubicBezTo>
                    <a:cubicBezTo>
                      <a:pt x="15836" y="3221"/>
                      <a:pt x="15373" y="2686"/>
                      <a:pt x="14806" y="2190"/>
                    </a:cubicBezTo>
                    <a:cubicBezTo>
                      <a:pt x="14235" y="1699"/>
                      <a:pt x="13564" y="1236"/>
                      <a:pt x="12792" y="870"/>
                    </a:cubicBezTo>
                    <a:cubicBezTo>
                      <a:pt x="12408" y="686"/>
                      <a:pt x="12002" y="525"/>
                      <a:pt x="11575" y="396"/>
                    </a:cubicBezTo>
                    <a:cubicBezTo>
                      <a:pt x="11148" y="267"/>
                      <a:pt x="10703" y="159"/>
                      <a:pt x="10243" y="95"/>
                    </a:cubicBezTo>
                    <a:cubicBezTo>
                      <a:pt x="9825" y="36"/>
                      <a:pt x="9395" y="0"/>
                      <a:pt x="89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4"/>
              <p:cNvSpPr/>
              <p:nvPr/>
            </p:nvSpPr>
            <p:spPr>
              <a:xfrm>
                <a:off x="5058586" y="2488083"/>
                <a:ext cx="386747" cy="570799"/>
              </a:xfrm>
              <a:custGeom>
                <a:rect b="b" l="l" r="r" t="t"/>
                <a:pathLst>
                  <a:path extrusionOk="0" h="12858" w="8712">
                    <a:moveTo>
                      <a:pt x="3209" y="3500"/>
                    </a:moveTo>
                    <a:lnTo>
                      <a:pt x="3518" y="5409"/>
                    </a:lnTo>
                    <a:cubicBezTo>
                      <a:pt x="2894" y="5316"/>
                      <a:pt x="2452" y="5122"/>
                      <a:pt x="2377" y="4652"/>
                    </a:cubicBezTo>
                    <a:cubicBezTo>
                      <a:pt x="2304" y="4211"/>
                      <a:pt x="2524" y="3772"/>
                      <a:pt x="3209" y="3500"/>
                    </a:cubicBezTo>
                    <a:close/>
                    <a:moveTo>
                      <a:pt x="5233" y="7506"/>
                    </a:moveTo>
                    <a:cubicBezTo>
                      <a:pt x="5844" y="7617"/>
                      <a:pt x="6275" y="7807"/>
                      <a:pt x="6350" y="8277"/>
                    </a:cubicBezTo>
                    <a:cubicBezTo>
                      <a:pt x="6418" y="8708"/>
                      <a:pt x="6177" y="9106"/>
                      <a:pt x="5528" y="9361"/>
                    </a:cubicBezTo>
                    <a:lnTo>
                      <a:pt x="5233" y="7506"/>
                    </a:lnTo>
                    <a:close/>
                    <a:moveTo>
                      <a:pt x="4032" y="0"/>
                    </a:moveTo>
                    <a:lnTo>
                      <a:pt x="2685" y="216"/>
                    </a:lnTo>
                    <a:lnTo>
                      <a:pt x="2925" y="1708"/>
                    </a:lnTo>
                    <a:cubicBezTo>
                      <a:pt x="840" y="2290"/>
                      <a:pt x="0" y="3683"/>
                      <a:pt x="227" y="5108"/>
                    </a:cubicBezTo>
                    <a:cubicBezTo>
                      <a:pt x="535" y="7032"/>
                      <a:pt x="2283" y="7261"/>
                      <a:pt x="3833" y="7384"/>
                    </a:cubicBezTo>
                    <a:lnTo>
                      <a:pt x="4193" y="9630"/>
                    </a:lnTo>
                    <a:cubicBezTo>
                      <a:pt x="4079" y="9637"/>
                      <a:pt x="3965" y="9641"/>
                      <a:pt x="3850" y="9641"/>
                    </a:cubicBezTo>
                    <a:cubicBezTo>
                      <a:pt x="2975" y="9641"/>
                      <a:pt x="2096" y="9438"/>
                      <a:pt x="1433" y="9092"/>
                    </a:cubicBezTo>
                    <a:lnTo>
                      <a:pt x="955" y="10854"/>
                    </a:lnTo>
                    <a:cubicBezTo>
                      <a:pt x="1623" y="11223"/>
                      <a:pt x="2619" y="11432"/>
                      <a:pt x="3681" y="11432"/>
                    </a:cubicBezTo>
                    <a:cubicBezTo>
                      <a:pt x="3943" y="11432"/>
                      <a:pt x="4210" y="11419"/>
                      <a:pt x="4476" y="11393"/>
                    </a:cubicBezTo>
                    <a:lnTo>
                      <a:pt x="4709" y="12857"/>
                    </a:lnTo>
                    <a:lnTo>
                      <a:pt x="6056" y="12642"/>
                    </a:lnTo>
                    <a:lnTo>
                      <a:pt x="5815" y="11138"/>
                    </a:lnTo>
                    <a:cubicBezTo>
                      <a:pt x="7882" y="10542"/>
                      <a:pt x="8712" y="9171"/>
                      <a:pt x="8489" y="7771"/>
                    </a:cubicBezTo>
                    <a:cubicBezTo>
                      <a:pt x="8184" y="5876"/>
                      <a:pt x="6465" y="5639"/>
                      <a:pt x="4915" y="5528"/>
                    </a:cubicBezTo>
                    <a:lnTo>
                      <a:pt x="4548" y="3242"/>
                    </a:lnTo>
                    <a:cubicBezTo>
                      <a:pt x="4611" y="3239"/>
                      <a:pt x="4673" y="3238"/>
                      <a:pt x="4736" y="3238"/>
                    </a:cubicBezTo>
                    <a:cubicBezTo>
                      <a:pt x="5367" y="3238"/>
                      <a:pt x="6038" y="3357"/>
                      <a:pt x="6719" y="3611"/>
                    </a:cubicBezTo>
                    <a:lnTo>
                      <a:pt x="7125" y="1849"/>
                    </a:lnTo>
                    <a:cubicBezTo>
                      <a:pt x="6479" y="1570"/>
                      <a:pt x="5703" y="1442"/>
                      <a:pt x="4899" y="1442"/>
                    </a:cubicBezTo>
                    <a:cubicBezTo>
                      <a:pt x="4689" y="1442"/>
                      <a:pt x="4476" y="1451"/>
                      <a:pt x="4264" y="1468"/>
                    </a:cubicBezTo>
                    <a:lnTo>
                      <a:pt x="40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5" name="Google Shape;565;p24"/>
            <p:cNvGrpSpPr/>
            <p:nvPr/>
          </p:nvGrpSpPr>
          <p:grpSpPr>
            <a:xfrm>
              <a:off x="6256625" y="616414"/>
              <a:ext cx="546250" cy="503056"/>
              <a:chOff x="6256625" y="616414"/>
              <a:chExt cx="546250" cy="503056"/>
            </a:xfrm>
          </p:grpSpPr>
          <p:sp>
            <p:nvSpPr>
              <p:cNvPr id="566" name="Google Shape;566;p24"/>
              <p:cNvSpPr/>
              <p:nvPr/>
            </p:nvSpPr>
            <p:spPr>
              <a:xfrm>
                <a:off x="6256625" y="616414"/>
                <a:ext cx="546250" cy="503056"/>
              </a:xfrm>
              <a:custGeom>
                <a:rect b="b" l="l" r="r" t="t"/>
                <a:pathLst>
                  <a:path extrusionOk="0" h="11332" w="12305">
                    <a:moveTo>
                      <a:pt x="6142" y="0"/>
                    </a:moveTo>
                    <a:cubicBezTo>
                      <a:pt x="3460" y="0"/>
                      <a:pt x="1077" y="1903"/>
                      <a:pt x="571" y="4630"/>
                    </a:cubicBezTo>
                    <a:cubicBezTo>
                      <a:pt x="1" y="7706"/>
                      <a:pt x="2035" y="10663"/>
                      <a:pt x="5119" y="11234"/>
                    </a:cubicBezTo>
                    <a:cubicBezTo>
                      <a:pt x="5471" y="11300"/>
                      <a:pt x="5822" y="11332"/>
                      <a:pt x="6167" y="11332"/>
                    </a:cubicBezTo>
                    <a:cubicBezTo>
                      <a:pt x="8847" y="11332"/>
                      <a:pt x="11228" y="9429"/>
                      <a:pt x="11733" y="6705"/>
                    </a:cubicBezTo>
                    <a:cubicBezTo>
                      <a:pt x="12305" y="3629"/>
                      <a:pt x="10269" y="671"/>
                      <a:pt x="7186" y="97"/>
                    </a:cubicBezTo>
                    <a:cubicBezTo>
                      <a:pt x="6835" y="32"/>
                      <a:pt x="6486" y="0"/>
                      <a:pt x="61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4"/>
              <p:cNvSpPr/>
              <p:nvPr/>
            </p:nvSpPr>
            <p:spPr>
              <a:xfrm>
                <a:off x="6321659" y="676342"/>
                <a:ext cx="416224" cy="383285"/>
              </a:xfrm>
              <a:custGeom>
                <a:rect b="b" l="l" r="r" t="t"/>
                <a:pathLst>
                  <a:path extrusionOk="0" h="8634" w="9376">
                    <a:moveTo>
                      <a:pt x="4678" y="0"/>
                    </a:moveTo>
                    <a:cubicBezTo>
                      <a:pt x="2635" y="0"/>
                      <a:pt x="819" y="1451"/>
                      <a:pt x="434" y="3528"/>
                    </a:cubicBezTo>
                    <a:cubicBezTo>
                      <a:pt x="0" y="5872"/>
                      <a:pt x="1551" y="8125"/>
                      <a:pt x="3898" y="8559"/>
                    </a:cubicBezTo>
                    <a:cubicBezTo>
                      <a:pt x="4167" y="8610"/>
                      <a:pt x="4434" y="8634"/>
                      <a:pt x="4698" y="8634"/>
                    </a:cubicBezTo>
                    <a:cubicBezTo>
                      <a:pt x="6741" y="8634"/>
                      <a:pt x="8556" y="7183"/>
                      <a:pt x="8941" y="5107"/>
                    </a:cubicBezTo>
                    <a:cubicBezTo>
                      <a:pt x="9375" y="2763"/>
                      <a:pt x="7825" y="509"/>
                      <a:pt x="5477" y="74"/>
                    </a:cubicBezTo>
                    <a:cubicBezTo>
                      <a:pt x="5209" y="24"/>
                      <a:pt x="4942" y="0"/>
                      <a:pt x="46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6339016" y="668929"/>
                <a:ext cx="386881" cy="228266"/>
              </a:xfrm>
              <a:custGeom>
                <a:rect b="b" l="l" r="r" t="t"/>
                <a:pathLst>
                  <a:path extrusionOk="0" h="5142" w="8715">
                    <a:moveTo>
                      <a:pt x="4257" y="1"/>
                    </a:moveTo>
                    <a:cubicBezTo>
                      <a:pt x="4020" y="4"/>
                      <a:pt x="3787" y="26"/>
                      <a:pt x="3561" y="66"/>
                    </a:cubicBezTo>
                    <a:cubicBezTo>
                      <a:pt x="3335" y="102"/>
                      <a:pt x="3115" y="159"/>
                      <a:pt x="2908" y="227"/>
                    </a:cubicBezTo>
                    <a:cubicBezTo>
                      <a:pt x="2696" y="296"/>
                      <a:pt x="2498" y="382"/>
                      <a:pt x="2312" y="478"/>
                    </a:cubicBezTo>
                    <a:cubicBezTo>
                      <a:pt x="1935" y="665"/>
                      <a:pt x="1608" y="902"/>
                      <a:pt x="1332" y="1154"/>
                    </a:cubicBezTo>
                    <a:cubicBezTo>
                      <a:pt x="1059" y="1404"/>
                      <a:pt x="837" y="1674"/>
                      <a:pt x="660" y="1936"/>
                    </a:cubicBezTo>
                    <a:cubicBezTo>
                      <a:pt x="309" y="2459"/>
                      <a:pt x="148" y="2951"/>
                      <a:pt x="72" y="3289"/>
                    </a:cubicBezTo>
                    <a:cubicBezTo>
                      <a:pt x="0" y="3630"/>
                      <a:pt x="0" y="3824"/>
                      <a:pt x="22" y="3827"/>
                    </a:cubicBezTo>
                    <a:cubicBezTo>
                      <a:pt x="22" y="3827"/>
                      <a:pt x="22" y="3827"/>
                      <a:pt x="23" y="3827"/>
                    </a:cubicBezTo>
                    <a:cubicBezTo>
                      <a:pt x="48" y="3827"/>
                      <a:pt x="91" y="3641"/>
                      <a:pt x="198" y="3325"/>
                    </a:cubicBezTo>
                    <a:cubicBezTo>
                      <a:pt x="309" y="3006"/>
                      <a:pt x="496" y="2550"/>
                      <a:pt x="851" y="2068"/>
                    </a:cubicBezTo>
                    <a:cubicBezTo>
                      <a:pt x="1031" y="1828"/>
                      <a:pt x="1249" y="1584"/>
                      <a:pt x="1515" y="1358"/>
                    </a:cubicBezTo>
                    <a:cubicBezTo>
                      <a:pt x="1780" y="1132"/>
                      <a:pt x="2093" y="920"/>
                      <a:pt x="2448" y="751"/>
                    </a:cubicBezTo>
                    <a:cubicBezTo>
                      <a:pt x="2624" y="665"/>
                      <a:pt x="2810" y="590"/>
                      <a:pt x="3004" y="529"/>
                    </a:cubicBezTo>
                    <a:cubicBezTo>
                      <a:pt x="3201" y="468"/>
                      <a:pt x="3403" y="418"/>
                      <a:pt x="3615" y="385"/>
                    </a:cubicBezTo>
                    <a:cubicBezTo>
                      <a:pt x="3826" y="353"/>
                      <a:pt x="4041" y="332"/>
                      <a:pt x="4261" y="332"/>
                    </a:cubicBezTo>
                    <a:cubicBezTo>
                      <a:pt x="4480" y="332"/>
                      <a:pt x="4702" y="349"/>
                      <a:pt x="4929" y="382"/>
                    </a:cubicBezTo>
                    <a:cubicBezTo>
                      <a:pt x="5151" y="418"/>
                      <a:pt x="5366" y="468"/>
                      <a:pt x="5578" y="532"/>
                    </a:cubicBezTo>
                    <a:cubicBezTo>
                      <a:pt x="5786" y="600"/>
                      <a:pt x="5987" y="683"/>
                      <a:pt x="6178" y="780"/>
                    </a:cubicBezTo>
                    <a:cubicBezTo>
                      <a:pt x="6367" y="870"/>
                      <a:pt x="6547" y="981"/>
                      <a:pt x="6716" y="1099"/>
                    </a:cubicBezTo>
                    <a:cubicBezTo>
                      <a:pt x="6884" y="1215"/>
                      <a:pt x="7039" y="1344"/>
                      <a:pt x="7182" y="1477"/>
                    </a:cubicBezTo>
                    <a:cubicBezTo>
                      <a:pt x="7470" y="1745"/>
                      <a:pt x="7699" y="2040"/>
                      <a:pt x="7889" y="2335"/>
                    </a:cubicBezTo>
                    <a:cubicBezTo>
                      <a:pt x="8073" y="2632"/>
                      <a:pt x="8209" y="2930"/>
                      <a:pt x="8310" y="3213"/>
                    </a:cubicBezTo>
                    <a:cubicBezTo>
                      <a:pt x="8504" y="3777"/>
                      <a:pt x="8547" y="4273"/>
                      <a:pt x="8557" y="4606"/>
                    </a:cubicBezTo>
                    <a:cubicBezTo>
                      <a:pt x="8564" y="4947"/>
                      <a:pt x="8547" y="5138"/>
                      <a:pt x="8575" y="5141"/>
                    </a:cubicBezTo>
                    <a:cubicBezTo>
                      <a:pt x="8575" y="5141"/>
                      <a:pt x="8575" y="5141"/>
                      <a:pt x="8576" y="5141"/>
                    </a:cubicBezTo>
                    <a:cubicBezTo>
                      <a:pt x="8594" y="5141"/>
                      <a:pt x="8655" y="4954"/>
                      <a:pt x="8686" y="4613"/>
                    </a:cubicBezTo>
                    <a:cubicBezTo>
                      <a:pt x="8715" y="4265"/>
                      <a:pt x="8708" y="3748"/>
                      <a:pt x="8532" y="3142"/>
                    </a:cubicBezTo>
                    <a:cubicBezTo>
                      <a:pt x="8442" y="2840"/>
                      <a:pt x="8310" y="2517"/>
                      <a:pt x="8123" y="2194"/>
                    </a:cubicBezTo>
                    <a:cubicBezTo>
                      <a:pt x="7936" y="1875"/>
                      <a:pt x="7695" y="1552"/>
                      <a:pt x="7394" y="1258"/>
                    </a:cubicBezTo>
                    <a:cubicBezTo>
                      <a:pt x="7243" y="1110"/>
                      <a:pt x="7078" y="970"/>
                      <a:pt x="6899" y="841"/>
                    </a:cubicBezTo>
                    <a:cubicBezTo>
                      <a:pt x="6719" y="712"/>
                      <a:pt x="6529" y="594"/>
                      <a:pt x="6324" y="489"/>
                    </a:cubicBezTo>
                    <a:cubicBezTo>
                      <a:pt x="6120" y="385"/>
                      <a:pt x="5905" y="292"/>
                      <a:pt x="5678" y="220"/>
                    </a:cubicBezTo>
                    <a:cubicBezTo>
                      <a:pt x="5452" y="148"/>
                      <a:pt x="5219" y="91"/>
                      <a:pt x="4979" y="55"/>
                    </a:cubicBezTo>
                    <a:cubicBezTo>
                      <a:pt x="4735" y="19"/>
                      <a:pt x="4494" y="1"/>
                      <a:pt x="42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4"/>
              <p:cNvSpPr/>
              <p:nvPr/>
            </p:nvSpPr>
            <p:spPr>
              <a:xfrm>
                <a:off x="6431261" y="735693"/>
                <a:ext cx="191864" cy="281937"/>
              </a:xfrm>
              <a:custGeom>
                <a:rect b="b" l="l" r="r" t="t"/>
                <a:pathLst>
                  <a:path extrusionOk="0" h="6351" w="4322">
                    <a:moveTo>
                      <a:pt x="2226" y="1620"/>
                    </a:moveTo>
                    <a:lnTo>
                      <a:pt x="2064" y="2560"/>
                    </a:lnTo>
                    <a:cubicBezTo>
                      <a:pt x="1791" y="2420"/>
                      <a:pt x="1612" y="2259"/>
                      <a:pt x="1651" y="2025"/>
                    </a:cubicBezTo>
                    <a:cubicBezTo>
                      <a:pt x="1691" y="1807"/>
                      <a:pt x="1863" y="1638"/>
                      <a:pt x="2226" y="1620"/>
                    </a:cubicBezTo>
                    <a:close/>
                    <a:moveTo>
                      <a:pt x="2534" y="3816"/>
                    </a:moveTo>
                    <a:cubicBezTo>
                      <a:pt x="2803" y="3964"/>
                      <a:pt x="2972" y="4121"/>
                      <a:pt x="2932" y="4355"/>
                    </a:cubicBezTo>
                    <a:cubicBezTo>
                      <a:pt x="2897" y="4567"/>
                      <a:pt x="2721" y="4714"/>
                      <a:pt x="2377" y="4732"/>
                    </a:cubicBezTo>
                    <a:lnTo>
                      <a:pt x="2534" y="3816"/>
                    </a:lnTo>
                    <a:close/>
                    <a:moveTo>
                      <a:pt x="2502" y="1"/>
                    </a:moveTo>
                    <a:lnTo>
                      <a:pt x="2377" y="737"/>
                    </a:lnTo>
                    <a:cubicBezTo>
                      <a:pt x="2323" y="734"/>
                      <a:pt x="2270" y="732"/>
                      <a:pt x="2218" y="732"/>
                    </a:cubicBezTo>
                    <a:cubicBezTo>
                      <a:pt x="1249" y="732"/>
                      <a:pt x="691" y="1228"/>
                      <a:pt x="575" y="1896"/>
                    </a:cubicBezTo>
                    <a:cubicBezTo>
                      <a:pt x="413" y="2847"/>
                      <a:pt x="1192" y="3231"/>
                      <a:pt x="1899" y="3536"/>
                    </a:cubicBezTo>
                    <a:lnTo>
                      <a:pt x="1709" y="4646"/>
                    </a:lnTo>
                    <a:cubicBezTo>
                      <a:pt x="1239" y="4517"/>
                      <a:pt x="793" y="4255"/>
                      <a:pt x="503" y="3953"/>
                    </a:cubicBezTo>
                    <a:lnTo>
                      <a:pt x="0" y="4699"/>
                    </a:lnTo>
                    <a:cubicBezTo>
                      <a:pt x="316" y="5047"/>
                      <a:pt x="912" y="5360"/>
                      <a:pt x="1562" y="5514"/>
                    </a:cubicBezTo>
                    <a:lnTo>
                      <a:pt x="1440" y="6236"/>
                    </a:lnTo>
                    <a:lnTo>
                      <a:pt x="2100" y="6351"/>
                    </a:lnTo>
                    <a:lnTo>
                      <a:pt x="2229" y="5607"/>
                    </a:lnTo>
                    <a:cubicBezTo>
                      <a:pt x="2278" y="5610"/>
                      <a:pt x="2326" y="5611"/>
                      <a:pt x="2373" y="5611"/>
                    </a:cubicBezTo>
                    <a:cubicBezTo>
                      <a:pt x="3346" y="5611"/>
                      <a:pt x="3904" y="5116"/>
                      <a:pt x="4017" y="4459"/>
                    </a:cubicBezTo>
                    <a:cubicBezTo>
                      <a:pt x="4175" y="3523"/>
                      <a:pt x="3406" y="3138"/>
                      <a:pt x="2700" y="2840"/>
                    </a:cubicBezTo>
                    <a:lnTo>
                      <a:pt x="2894" y="1714"/>
                    </a:lnTo>
                    <a:cubicBezTo>
                      <a:pt x="3220" y="1810"/>
                      <a:pt x="3543" y="1982"/>
                      <a:pt x="3848" y="2230"/>
                    </a:cubicBezTo>
                    <a:lnTo>
                      <a:pt x="4322" y="1472"/>
                    </a:lnTo>
                    <a:cubicBezTo>
                      <a:pt x="3995" y="1179"/>
                      <a:pt x="3532" y="963"/>
                      <a:pt x="3044" y="837"/>
                    </a:cubicBezTo>
                    <a:lnTo>
                      <a:pt x="3166" y="116"/>
                    </a:lnTo>
                    <a:lnTo>
                      <a:pt x="250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0" name="Google Shape;570;p24"/>
            <p:cNvGrpSpPr/>
            <p:nvPr/>
          </p:nvGrpSpPr>
          <p:grpSpPr>
            <a:xfrm>
              <a:off x="4321997" y="3141168"/>
              <a:ext cx="921144" cy="1561106"/>
              <a:chOff x="4321997" y="3141168"/>
              <a:chExt cx="921144" cy="1561106"/>
            </a:xfrm>
          </p:grpSpPr>
          <p:sp>
            <p:nvSpPr>
              <p:cNvPr id="571" name="Google Shape;571;p24"/>
              <p:cNvSpPr/>
              <p:nvPr/>
            </p:nvSpPr>
            <p:spPr>
              <a:xfrm>
                <a:off x="4321997" y="3141168"/>
                <a:ext cx="921144" cy="1187366"/>
              </a:xfrm>
              <a:custGeom>
                <a:rect b="b" l="l" r="r" t="t"/>
                <a:pathLst>
                  <a:path extrusionOk="0" h="26747" w="20750">
                    <a:moveTo>
                      <a:pt x="2574" y="0"/>
                    </a:moveTo>
                    <a:cubicBezTo>
                      <a:pt x="1560" y="0"/>
                      <a:pt x="524" y="638"/>
                      <a:pt x="269" y="1627"/>
                    </a:cubicBezTo>
                    <a:cubicBezTo>
                      <a:pt x="0" y="2664"/>
                      <a:pt x="607" y="3716"/>
                      <a:pt x="1264" y="4552"/>
                    </a:cubicBezTo>
                    <a:cubicBezTo>
                      <a:pt x="2240" y="5797"/>
                      <a:pt x="3396" y="6900"/>
                      <a:pt x="4680" y="7811"/>
                    </a:cubicBezTo>
                    <a:cubicBezTo>
                      <a:pt x="4910" y="7977"/>
                      <a:pt x="5162" y="8152"/>
                      <a:pt x="5251" y="8425"/>
                    </a:cubicBezTo>
                    <a:cubicBezTo>
                      <a:pt x="5412" y="8913"/>
                      <a:pt x="4946" y="9402"/>
                      <a:pt x="4461" y="9563"/>
                    </a:cubicBezTo>
                    <a:cubicBezTo>
                      <a:pt x="3916" y="9746"/>
                      <a:pt x="3320" y="9688"/>
                      <a:pt x="2745" y="9756"/>
                    </a:cubicBezTo>
                    <a:cubicBezTo>
                      <a:pt x="2175" y="9824"/>
                      <a:pt x="1554" y="10076"/>
                      <a:pt x="1335" y="10618"/>
                    </a:cubicBezTo>
                    <a:cubicBezTo>
                      <a:pt x="1034" y="11368"/>
                      <a:pt x="1662" y="12158"/>
                      <a:pt x="2283" y="12672"/>
                    </a:cubicBezTo>
                    <a:cubicBezTo>
                      <a:pt x="3521" y="13705"/>
                      <a:pt x="4935" y="14519"/>
                      <a:pt x="6443" y="15072"/>
                    </a:cubicBezTo>
                    <a:cubicBezTo>
                      <a:pt x="6981" y="15270"/>
                      <a:pt x="7552" y="15445"/>
                      <a:pt x="7986" y="15826"/>
                    </a:cubicBezTo>
                    <a:cubicBezTo>
                      <a:pt x="8424" y="16207"/>
                      <a:pt x="8686" y="16867"/>
                      <a:pt x="8424" y="17384"/>
                    </a:cubicBezTo>
                    <a:cubicBezTo>
                      <a:pt x="8209" y="17803"/>
                      <a:pt x="7723" y="17991"/>
                      <a:pt x="7244" y="17991"/>
                    </a:cubicBezTo>
                    <a:cubicBezTo>
                      <a:pt x="7133" y="17991"/>
                      <a:pt x="7023" y="17981"/>
                      <a:pt x="6917" y="17962"/>
                    </a:cubicBezTo>
                    <a:cubicBezTo>
                      <a:pt x="6350" y="17857"/>
                      <a:pt x="5843" y="17549"/>
                      <a:pt x="5305" y="17348"/>
                    </a:cubicBezTo>
                    <a:cubicBezTo>
                      <a:pt x="4931" y="17206"/>
                      <a:pt x="4517" y="17126"/>
                      <a:pt x="4111" y="17126"/>
                    </a:cubicBezTo>
                    <a:cubicBezTo>
                      <a:pt x="3419" y="17126"/>
                      <a:pt x="2751" y="17358"/>
                      <a:pt x="2344" y="17908"/>
                    </a:cubicBezTo>
                    <a:cubicBezTo>
                      <a:pt x="1917" y="18482"/>
                      <a:pt x="1881" y="19279"/>
                      <a:pt x="2096" y="19964"/>
                    </a:cubicBezTo>
                    <a:cubicBezTo>
                      <a:pt x="2308" y="20650"/>
                      <a:pt x="2745" y="21238"/>
                      <a:pt x="3209" y="21781"/>
                    </a:cubicBezTo>
                    <a:cubicBezTo>
                      <a:pt x="4828" y="23680"/>
                      <a:pt x="6902" y="25209"/>
                      <a:pt x="9246" y="26024"/>
                    </a:cubicBezTo>
                    <a:cubicBezTo>
                      <a:pt x="10555" y="26477"/>
                      <a:pt x="11811" y="26747"/>
                      <a:pt x="13072" y="26747"/>
                    </a:cubicBezTo>
                    <a:cubicBezTo>
                      <a:pt x="14065" y="26747"/>
                      <a:pt x="15061" y="26579"/>
                      <a:pt x="16087" y="26203"/>
                    </a:cubicBezTo>
                    <a:cubicBezTo>
                      <a:pt x="19885" y="23551"/>
                      <a:pt x="20749" y="18626"/>
                      <a:pt x="20599" y="14196"/>
                    </a:cubicBezTo>
                    <a:cubicBezTo>
                      <a:pt x="20574" y="13457"/>
                      <a:pt x="20653" y="12678"/>
                      <a:pt x="20301" y="12029"/>
                    </a:cubicBezTo>
                    <a:cubicBezTo>
                      <a:pt x="20028" y="11528"/>
                      <a:pt x="19475" y="11148"/>
                      <a:pt x="18933" y="11148"/>
                    </a:cubicBezTo>
                    <a:cubicBezTo>
                      <a:pt x="18776" y="11148"/>
                      <a:pt x="18619" y="11180"/>
                      <a:pt x="18471" y="11250"/>
                    </a:cubicBezTo>
                    <a:cubicBezTo>
                      <a:pt x="17921" y="11509"/>
                      <a:pt x="17681" y="12147"/>
                      <a:pt x="17373" y="12675"/>
                    </a:cubicBezTo>
                    <a:cubicBezTo>
                      <a:pt x="16967" y="13378"/>
                      <a:pt x="16356" y="13959"/>
                      <a:pt x="15639" y="14330"/>
                    </a:cubicBezTo>
                    <a:cubicBezTo>
                      <a:pt x="15341" y="14484"/>
                      <a:pt x="15000" y="14601"/>
                      <a:pt x="14672" y="14601"/>
                    </a:cubicBezTo>
                    <a:cubicBezTo>
                      <a:pt x="14481" y="14601"/>
                      <a:pt x="14294" y="14561"/>
                      <a:pt x="14124" y="14466"/>
                    </a:cubicBezTo>
                    <a:cubicBezTo>
                      <a:pt x="13485" y="14114"/>
                      <a:pt x="13410" y="13235"/>
                      <a:pt x="13413" y="12499"/>
                    </a:cubicBezTo>
                    <a:cubicBezTo>
                      <a:pt x="13424" y="11128"/>
                      <a:pt x="13432" y="9760"/>
                      <a:pt x="13442" y="8389"/>
                    </a:cubicBezTo>
                    <a:cubicBezTo>
                      <a:pt x="13445" y="7654"/>
                      <a:pt x="13445" y="6903"/>
                      <a:pt x="13220" y="6206"/>
                    </a:cubicBezTo>
                    <a:cubicBezTo>
                      <a:pt x="12990" y="5507"/>
                      <a:pt x="12484" y="4861"/>
                      <a:pt x="11784" y="4664"/>
                    </a:cubicBezTo>
                    <a:cubicBezTo>
                      <a:pt x="11666" y="4631"/>
                      <a:pt x="11543" y="4615"/>
                      <a:pt x="11419" y="4615"/>
                    </a:cubicBezTo>
                    <a:cubicBezTo>
                      <a:pt x="10815" y="4615"/>
                      <a:pt x="10198" y="4993"/>
                      <a:pt x="10075" y="5590"/>
                    </a:cubicBezTo>
                    <a:cubicBezTo>
                      <a:pt x="10011" y="5891"/>
                      <a:pt x="10072" y="6203"/>
                      <a:pt x="10054" y="6505"/>
                    </a:cubicBezTo>
                    <a:cubicBezTo>
                      <a:pt x="10032" y="6814"/>
                      <a:pt x="9888" y="7151"/>
                      <a:pt x="9602" y="7233"/>
                    </a:cubicBezTo>
                    <a:cubicBezTo>
                      <a:pt x="9555" y="7247"/>
                      <a:pt x="9508" y="7253"/>
                      <a:pt x="9462" y="7253"/>
                    </a:cubicBezTo>
                    <a:cubicBezTo>
                      <a:pt x="9216" y="7253"/>
                      <a:pt x="8978" y="7077"/>
                      <a:pt x="8794" y="6896"/>
                    </a:cubicBezTo>
                    <a:cubicBezTo>
                      <a:pt x="8033" y="6156"/>
                      <a:pt x="7520" y="5199"/>
                      <a:pt x="7039" y="4247"/>
                    </a:cubicBezTo>
                    <a:cubicBezTo>
                      <a:pt x="6557" y="3296"/>
                      <a:pt x="6091" y="2323"/>
                      <a:pt x="5402" y="1516"/>
                    </a:cubicBezTo>
                    <a:cubicBezTo>
                      <a:pt x="4713" y="704"/>
                      <a:pt x="3762" y="62"/>
                      <a:pt x="2710" y="4"/>
                    </a:cubicBezTo>
                    <a:cubicBezTo>
                      <a:pt x="2665" y="2"/>
                      <a:pt x="2619" y="0"/>
                      <a:pt x="25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4"/>
              <p:cNvSpPr/>
              <p:nvPr/>
            </p:nvSpPr>
            <p:spPr>
              <a:xfrm>
                <a:off x="4380949" y="3168602"/>
                <a:ext cx="665088" cy="1533672"/>
              </a:xfrm>
              <a:custGeom>
                <a:rect b="b" l="l" r="r" t="t"/>
                <a:pathLst>
                  <a:path extrusionOk="0" h="34548" w="14982">
                    <a:moveTo>
                      <a:pt x="0" y="0"/>
                    </a:moveTo>
                    <a:cubicBezTo>
                      <a:pt x="0" y="4"/>
                      <a:pt x="25" y="25"/>
                      <a:pt x="72" y="72"/>
                    </a:cubicBezTo>
                    <a:cubicBezTo>
                      <a:pt x="125" y="118"/>
                      <a:pt x="201" y="183"/>
                      <a:pt x="291" y="266"/>
                    </a:cubicBezTo>
                    <a:cubicBezTo>
                      <a:pt x="485" y="434"/>
                      <a:pt x="768" y="686"/>
                      <a:pt x="1124" y="1019"/>
                    </a:cubicBezTo>
                    <a:cubicBezTo>
                      <a:pt x="1838" y="1684"/>
                      <a:pt x="2843" y="2681"/>
                      <a:pt x="3934" y="4049"/>
                    </a:cubicBezTo>
                    <a:cubicBezTo>
                      <a:pt x="4480" y="4731"/>
                      <a:pt x="5047" y="5502"/>
                      <a:pt x="5643" y="6342"/>
                    </a:cubicBezTo>
                    <a:cubicBezTo>
                      <a:pt x="6238" y="7182"/>
                      <a:pt x="6866" y="8083"/>
                      <a:pt x="7491" y="9056"/>
                    </a:cubicBezTo>
                    <a:cubicBezTo>
                      <a:pt x="8115" y="10029"/>
                      <a:pt x="8744" y="11073"/>
                      <a:pt x="9304" y="12200"/>
                    </a:cubicBezTo>
                    <a:cubicBezTo>
                      <a:pt x="9587" y="12760"/>
                      <a:pt x="9842" y="13349"/>
                      <a:pt x="10096" y="13949"/>
                    </a:cubicBezTo>
                    <a:cubicBezTo>
                      <a:pt x="10355" y="14547"/>
                      <a:pt x="10613" y="15158"/>
                      <a:pt x="10879" y="15771"/>
                    </a:cubicBezTo>
                    <a:cubicBezTo>
                      <a:pt x="11924" y="18238"/>
                      <a:pt x="12843" y="20620"/>
                      <a:pt x="13499" y="22846"/>
                    </a:cubicBezTo>
                    <a:cubicBezTo>
                      <a:pt x="14160" y="25072"/>
                      <a:pt x="14551" y="27132"/>
                      <a:pt x="14723" y="28876"/>
                    </a:cubicBezTo>
                    <a:cubicBezTo>
                      <a:pt x="14899" y="30624"/>
                      <a:pt x="14864" y="32053"/>
                      <a:pt x="14791" y="33029"/>
                    </a:cubicBezTo>
                    <a:cubicBezTo>
                      <a:pt x="14752" y="33517"/>
                      <a:pt x="14716" y="33898"/>
                      <a:pt x="14680" y="34156"/>
                    </a:cubicBezTo>
                    <a:cubicBezTo>
                      <a:pt x="14666" y="34279"/>
                      <a:pt x="14655" y="34375"/>
                      <a:pt x="14648" y="34447"/>
                    </a:cubicBezTo>
                    <a:cubicBezTo>
                      <a:pt x="14640" y="34515"/>
                      <a:pt x="14637" y="34547"/>
                      <a:pt x="14640" y="34547"/>
                    </a:cubicBezTo>
                    <a:cubicBezTo>
                      <a:pt x="14645" y="34547"/>
                      <a:pt x="14652" y="34515"/>
                      <a:pt x="14662" y="34451"/>
                    </a:cubicBezTo>
                    <a:cubicBezTo>
                      <a:pt x="14673" y="34378"/>
                      <a:pt x="14688" y="34282"/>
                      <a:pt x="14709" y="34160"/>
                    </a:cubicBezTo>
                    <a:cubicBezTo>
                      <a:pt x="14752" y="33905"/>
                      <a:pt x="14799" y="33525"/>
                      <a:pt x="14845" y="33033"/>
                    </a:cubicBezTo>
                    <a:cubicBezTo>
                      <a:pt x="14932" y="32053"/>
                      <a:pt x="14982" y="30624"/>
                      <a:pt x="14817" y="28869"/>
                    </a:cubicBezTo>
                    <a:cubicBezTo>
                      <a:pt x="14659" y="27114"/>
                      <a:pt x="14274" y="25043"/>
                      <a:pt x="13618" y="22810"/>
                    </a:cubicBezTo>
                    <a:cubicBezTo>
                      <a:pt x="12965" y="20574"/>
                      <a:pt x="12049" y="18183"/>
                      <a:pt x="11001" y="15718"/>
                    </a:cubicBezTo>
                    <a:cubicBezTo>
                      <a:pt x="10739" y="15104"/>
                      <a:pt x="10477" y="14494"/>
                      <a:pt x="10222" y="13894"/>
                    </a:cubicBezTo>
                    <a:cubicBezTo>
                      <a:pt x="9964" y="13295"/>
                      <a:pt x="9709" y="12703"/>
                      <a:pt x="9422" y="12140"/>
                    </a:cubicBezTo>
                    <a:cubicBezTo>
                      <a:pt x="8855" y="11009"/>
                      <a:pt x="8227" y="9960"/>
                      <a:pt x="7595" y="8988"/>
                    </a:cubicBezTo>
                    <a:cubicBezTo>
                      <a:pt x="6967" y="8015"/>
                      <a:pt x="6332" y="7114"/>
                      <a:pt x="5732" y="6274"/>
                    </a:cubicBezTo>
                    <a:cubicBezTo>
                      <a:pt x="5133" y="5438"/>
                      <a:pt x="4558" y="4670"/>
                      <a:pt x="4006" y="3988"/>
                    </a:cubicBezTo>
                    <a:cubicBezTo>
                      <a:pt x="2903" y="2624"/>
                      <a:pt x="1884" y="1634"/>
                      <a:pt x="1159" y="980"/>
                    </a:cubicBezTo>
                    <a:cubicBezTo>
                      <a:pt x="797" y="653"/>
                      <a:pt x="506" y="406"/>
                      <a:pt x="309" y="244"/>
                    </a:cubicBezTo>
                    <a:cubicBezTo>
                      <a:pt x="211" y="166"/>
                      <a:pt x="140" y="105"/>
                      <a:pt x="82" y="61"/>
                    </a:cubicBezTo>
                    <a:cubicBezTo>
                      <a:pt x="29" y="18"/>
                      <a:pt x="4" y="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4"/>
              <p:cNvSpPr/>
              <p:nvPr/>
            </p:nvSpPr>
            <p:spPr>
              <a:xfrm>
                <a:off x="4797120" y="3348164"/>
                <a:ext cx="48477" cy="359002"/>
              </a:xfrm>
              <a:custGeom>
                <a:rect b="b" l="l" r="r" t="t"/>
                <a:pathLst>
                  <a:path extrusionOk="0" h="8087" w="1092">
                    <a:moveTo>
                      <a:pt x="1081" y="1"/>
                    </a:moveTo>
                    <a:lnTo>
                      <a:pt x="1081" y="1"/>
                    </a:lnTo>
                    <a:cubicBezTo>
                      <a:pt x="1074" y="1"/>
                      <a:pt x="1041" y="108"/>
                      <a:pt x="991" y="309"/>
                    </a:cubicBezTo>
                    <a:cubicBezTo>
                      <a:pt x="937" y="510"/>
                      <a:pt x="876" y="801"/>
                      <a:pt x="808" y="1167"/>
                    </a:cubicBezTo>
                    <a:cubicBezTo>
                      <a:pt x="668" y="1892"/>
                      <a:pt x="528" y="2908"/>
                      <a:pt x="413" y="4028"/>
                    </a:cubicBezTo>
                    <a:cubicBezTo>
                      <a:pt x="302" y="5133"/>
                      <a:pt x="198" y="6135"/>
                      <a:pt x="123" y="6899"/>
                    </a:cubicBezTo>
                    <a:cubicBezTo>
                      <a:pt x="87" y="7244"/>
                      <a:pt x="54" y="7535"/>
                      <a:pt x="29" y="7767"/>
                    </a:cubicBezTo>
                    <a:cubicBezTo>
                      <a:pt x="7" y="7972"/>
                      <a:pt x="0" y="8087"/>
                      <a:pt x="7" y="8087"/>
                    </a:cubicBezTo>
                    <a:cubicBezTo>
                      <a:pt x="7" y="8087"/>
                      <a:pt x="8" y="8087"/>
                      <a:pt x="8" y="8087"/>
                    </a:cubicBezTo>
                    <a:cubicBezTo>
                      <a:pt x="19" y="8087"/>
                      <a:pt x="44" y="7976"/>
                      <a:pt x="80" y="7775"/>
                    </a:cubicBezTo>
                    <a:cubicBezTo>
                      <a:pt x="118" y="7570"/>
                      <a:pt x="166" y="7276"/>
                      <a:pt x="216" y="6910"/>
                    </a:cubicBezTo>
                    <a:cubicBezTo>
                      <a:pt x="320" y="6178"/>
                      <a:pt x="431" y="5161"/>
                      <a:pt x="546" y="4042"/>
                    </a:cubicBezTo>
                    <a:cubicBezTo>
                      <a:pt x="661" y="2922"/>
                      <a:pt x="786" y="1910"/>
                      <a:pt x="901" y="1182"/>
                    </a:cubicBezTo>
                    <a:cubicBezTo>
                      <a:pt x="955" y="819"/>
                      <a:pt x="1006" y="524"/>
                      <a:pt x="1041" y="320"/>
                    </a:cubicBezTo>
                    <a:cubicBezTo>
                      <a:pt x="1077" y="119"/>
                      <a:pt x="1092" y="4"/>
                      <a:pt x="1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4377886" y="3628362"/>
                <a:ext cx="419731" cy="78930"/>
              </a:xfrm>
              <a:custGeom>
                <a:rect b="b" l="l" r="r" t="t"/>
                <a:pathLst>
                  <a:path extrusionOk="0" h="1778" w="9455">
                    <a:moveTo>
                      <a:pt x="209" y="1"/>
                    </a:moveTo>
                    <a:cubicBezTo>
                      <a:pt x="74" y="1"/>
                      <a:pt x="0" y="4"/>
                      <a:pt x="0" y="9"/>
                    </a:cubicBezTo>
                    <a:cubicBezTo>
                      <a:pt x="0" y="20"/>
                      <a:pt x="137" y="34"/>
                      <a:pt x="378" y="55"/>
                    </a:cubicBezTo>
                    <a:cubicBezTo>
                      <a:pt x="622" y="77"/>
                      <a:pt x="974" y="106"/>
                      <a:pt x="1405" y="156"/>
                    </a:cubicBezTo>
                    <a:cubicBezTo>
                      <a:pt x="2270" y="249"/>
                      <a:pt x="3461" y="422"/>
                      <a:pt x="4768" y="666"/>
                    </a:cubicBezTo>
                    <a:cubicBezTo>
                      <a:pt x="6074" y="917"/>
                      <a:pt x="7248" y="1190"/>
                      <a:pt x="8088" y="1417"/>
                    </a:cubicBezTo>
                    <a:cubicBezTo>
                      <a:pt x="8511" y="1524"/>
                      <a:pt x="8848" y="1621"/>
                      <a:pt x="9085" y="1685"/>
                    </a:cubicBezTo>
                    <a:cubicBezTo>
                      <a:pt x="9288" y="1745"/>
                      <a:pt x="9415" y="1777"/>
                      <a:pt x="9445" y="1777"/>
                    </a:cubicBezTo>
                    <a:cubicBezTo>
                      <a:pt x="9449" y="1777"/>
                      <a:pt x="9451" y="1776"/>
                      <a:pt x="9451" y="1775"/>
                    </a:cubicBezTo>
                    <a:cubicBezTo>
                      <a:pt x="9455" y="1768"/>
                      <a:pt x="9330" y="1718"/>
                      <a:pt x="9100" y="1635"/>
                    </a:cubicBezTo>
                    <a:cubicBezTo>
                      <a:pt x="8870" y="1553"/>
                      <a:pt x="8533" y="1442"/>
                      <a:pt x="8113" y="1319"/>
                    </a:cubicBezTo>
                    <a:cubicBezTo>
                      <a:pt x="7276" y="1072"/>
                      <a:pt x="6103" y="781"/>
                      <a:pt x="4793" y="534"/>
                    </a:cubicBezTo>
                    <a:cubicBezTo>
                      <a:pt x="3482" y="285"/>
                      <a:pt x="2283" y="128"/>
                      <a:pt x="1415" y="60"/>
                    </a:cubicBezTo>
                    <a:cubicBezTo>
                      <a:pt x="981" y="24"/>
                      <a:pt x="625" y="9"/>
                      <a:pt x="381" y="2"/>
                    </a:cubicBezTo>
                    <a:cubicBezTo>
                      <a:pt x="316" y="1"/>
                      <a:pt x="258" y="1"/>
                      <a:pt x="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4"/>
              <p:cNvSpPr/>
              <p:nvPr/>
            </p:nvSpPr>
            <p:spPr>
              <a:xfrm>
                <a:off x="4980013" y="3637507"/>
                <a:ext cx="211663" cy="535906"/>
              </a:xfrm>
              <a:custGeom>
                <a:rect b="b" l="l" r="r" t="t"/>
                <a:pathLst>
                  <a:path extrusionOk="0" h="12072" w="4768">
                    <a:moveTo>
                      <a:pt x="4764" y="0"/>
                    </a:moveTo>
                    <a:lnTo>
                      <a:pt x="4764" y="0"/>
                    </a:lnTo>
                    <a:cubicBezTo>
                      <a:pt x="4760" y="0"/>
                      <a:pt x="4739" y="40"/>
                      <a:pt x="4699" y="119"/>
                    </a:cubicBezTo>
                    <a:cubicBezTo>
                      <a:pt x="4656" y="209"/>
                      <a:pt x="4602" y="323"/>
                      <a:pt x="4538" y="460"/>
                    </a:cubicBezTo>
                    <a:cubicBezTo>
                      <a:pt x="4397" y="758"/>
                      <a:pt x="4208" y="1192"/>
                      <a:pt x="3981" y="1734"/>
                    </a:cubicBezTo>
                    <a:cubicBezTo>
                      <a:pt x="3526" y="2818"/>
                      <a:pt x="2944" y="4333"/>
                      <a:pt x="2323" y="6013"/>
                    </a:cubicBezTo>
                    <a:cubicBezTo>
                      <a:pt x="1702" y="7696"/>
                      <a:pt x="1132" y="9214"/>
                      <a:pt x="701" y="10306"/>
                    </a:cubicBezTo>
                    <a:cubicBezTo>
                      <a:pt x="489" y="10833"/>
                      <a:pt x="313" y="11271"/>
                      <a:pt x="184" y="11594"/>
                    </a:cubicBezTo>
                    <a:cubicBezTo>
                      <a:pt x="130" y="11734"/>
                      <a:pt x="83" y="11853"/>
                      <a:pt x="47" y="11946"/>
                    </a:cubicBezTo>
                    <a:cubicBezTo>
                      <a:pt x="15" y="12028"/>
                      <a:pt x="1" y="12072"/>
                      <a:pt x="4" y="12072"/>
                    </a:cubicBezTo>
                    <a:cubicBezTo>
                      <a:pt x="4" y="12072"/>
                      <a:pt x="5" y="12072"/>
                      <a:pt x="5" y="12072"/>
                    </a:cubicBezTo>
                    <a:cubicBezTo>
                      <a:pt x="14" y="12072"/>
                      <a:pt x="35" y="12032"/>
                      <a:pt x="69" y="11957"/>
                    </a:cubicBezTo>
                    <a:cubicBezTo>
                      <a:pt x="116" y="11866"/>
                      <a:pt x="169" y="11752"/>
                      <a:pt x="231" y="11616"/>
                    </a:cubicBezTo>
                    <a:cubicBezTo>
                      <a:pt x="370" y="11318"/>
                      <a:pt x="561" y="10884"/>
                      <a:pt x="791" y="10342"/>
                    </a:cubicBezTo>
                    <a:cubicBezTo>
                      <a:pt x="1246" y="9257"/>
                      <a:pt x="1828" y="7743"/>
                      <a:pt x="2449" y="6063"/>
                    </a:cubicBezTo>
                    <a:cubicBezTo>
                      <a:pt x="3070" y="4380"/>
                      <a:pt x="3637" y="2861"/>
                      <a:pt x="4071" y="1770"/>
                    </a:cubicBezTo>
                    <a:cubicBezTo>
                      <a:pt x="4283" y="1242"/>
                      <a:pt x="4455" y="805"/>
                      <a:pt x="4584" y="482"/>
                    </a:cubicBezTo>
                    <a:cubicBezTo>
                      <a:pt x="4642" y="341"/>
                      <a:pt x="4689" y="223"/>
                      <a:pt x="4725" y="129"/>
                    </a:cubicBezTo>
                    <a:cubicBezTo>
                      <a:pt x="4753" y="48"/>
                      <a:pt x="4768" y="5"/>
                      <a:pt x="47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4"/>
              <p:cNvSpPr/>
              <p:nvPr/>
            </p:nvSpPr>
            <p:spPr>
              <a:xfrm>
                <a:off x="4422677" y="3993702"/>
                <a:ext cx="557747" cy="179790"/>
              </a:xfrm>
              <a:custGeom>
                <a:rect b="b" l="l" r="r" t="t"/>
                <a:pathLst>
                  <a:path extrusionOk="0" h="4050" w="12564">
                    <a:moveTo>
                      <a:pt x="8" y="0"/>
                    </a:moveTo>
                    <a:cubicBezTo>
                      <a:pt x="3" y="0"/>
                      <a:pt x="1" y="1"/>
                      <a:pt x="0" y="2"/>
                    </a:cubicBezTo>
                    <a:cubicBezTo>
                      <a:pt x="0" y="6"/>
                      <a:pt x="43" y="24"/>
                      <a:pt x="126" y="52"/>
                    </a:cubicBezTo>
                    <a:cubicBezTo>
                      <a:pt x="227" y="85"/>
                      <a:pt x="345" y="125"/>
                      <a:pt x="492" y="175"/>
                    </a:cubicBezTo>
                    <a:cubicBezTo>
                      <a:pt x="830" y="286"/>
                      <a:pt x="1282" y="433"/>
                      <a:pt x="1834" y="612"/>
                    </a:cubicBezTo>
                    <a:cubicBezTo>
                      <a:pt x="2972" y="978"/>
                      <a:pt x="4534" y="1506"/>
                      <a:pt x="6260" y="2091"/>
                    </a:cubicBezTo>
                    <a:cubicBezTo>
                      <a:pt x="7987" y="2676"/>
                      <a:pt x="9555" y="3186"/>
                      <a:pt x="10700" y="3531"/>
                    </a:cubicBezTo>
                    <a:cubicBezTo>
                      <a:pt x="11271" y="3706"/>
                      <a:pt x="11734" y="3839"/>
                      <a:pt x="12057" y="3925"/>
                    </a:cubicBezTo>
                    <a:cubicBezTo>
                      <a:pt x="12204" y="3965"/>
                      <a:pt x="12330" y="3998"/>
                      <a:pt x="12430" y="4026"/>
                    </a:cubicBezTo>
                    <a:cubicBezTo>
                      <a:pt x="12495" y="4040"/>
                      <a:pt x="12538" y="4050"/>
                      <a:pt x="12553" y="4050"/>
                    </a:cubicBezTo>
                    <a:cubicBezTo>
                      <a:pt x="12557" y="4050"/>
                      <a:pt x="12559" y="4049"/>
                      <a:pt x="12559" y="4048"/>
                    </a:cubicBezTo>
                    <a:cubicBezTo>
                      <a:pt x="12563" y="4044"/>
                      <a:pt x="12520" y="4026"/>
                      <a:pt x="12438" y="3998"/>
                    </a:cubicBezTo>
                    <a:cubicBezTo>
                      <a:pt x="12337" y="3965"/>
                      <a:pt x="12219" y="3925"/>
                      <a:pt x="12072" y="3875"/>
                    </a:cubicBezTo>
                    <a:cubicBezTo>
                      <a:pt x="11734" y="3768"/>
                      <a:pt x="11282" y="3620"/>
                      <a:pt x="10725" y="3441"/>
                    </a:cubicBezTo>
                    <a:cubicBezTo>
                      <a:pt x="9591" y="3072"/>
                      <a:pt x="8030" y="2543"/>
                      <a:pt x="6303" y="1962"/>
                    </a:cubicBezTo>
                    <a:cubicBezTo>
                      <a:pt x="4577" y="1377"/>
                      <a:pt x="3008" y="864"/>
                      <a:pt x="1864" y="519"/>
                    </a:cubicBezTo>
                    <a:cubicBezTo>
                      <a:pt x="1292" y="347"/>
                      <a:pt x="830" y="211"/>
                      <a:pt x="507" y="125"/>
                    </a:cubicBezTo>
                    <a:cubicBezTo>
                      <a:pt x="356" y="85"/>
                      <a:pt x="234" y="52"/>
                      <a:pt x="133" y="27"/>
                    </a:cubicBezTo>
                    <a:cubicBezTo>
                      <a:pt x="65" y="10"/>
                      <a:pt x="23" y="0"/>
                      <a:pt x="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7" name="Google Shape;577;p24"/>
            <p:cNvSpPr/>
            <p:nvPr/>
          </p:nvSpPr>
          <p:spPr>
            <a:xfrm>
              <a:off x="5853639" y="2701250"/>
              <a:ext cx="365927" cy="41463"/>
            </a:xfrm>
            <a:custGeom>
              <a:rect b="b" l="l" r="r" t="t"/>
              <a:pathLst>
                <a:path extrusionOk="0" h="934" w="8243">
                  <a:moveTo>
                    <a:pt x="1" y="1"/>
                  </a:moveTo>
                  <a:lnTo>
                    <a:pt x="1" y="934"/>
                  </a:lnTo>
                  <a:lnTo>
                    <a:pt x="8242" y="934"/>
                  </a:lnTo>
                  <a:lnTo>
                    <a:pt x="8242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5919915" y="2773786"/>
              <a:ext cx="233505" cy="39065"/>
            </a:xfrm>
            <a:custGeom>
              <a:rect b="b" l="l" r="r" t="t"/>
              <a:pathLst>
                <a:path extrusionOk="0" h="880" w="5260">
                  <a:moveTo>
                    <a:pt x="1" y="0"/>
                  </a:moveTo>
                  <a:lnTo>
                    <a:pt x="1" y="880"/>
                  </a:lnTo>
                  <a:lnTo>
                    <a:pt x="5260" y="880"/>
                  </a:lnTo>
                  <a:lnTo>
                    <a:pt x="5260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24"/>
            <p:cNvGrpSpPr/>
            <p:nvPr/>
          </p:nvGrpSpPr>
          <p:grpSpPr>
            <a:xfrm>
              <a:off x="4089562" y="596016"/>
              <a:ext cx="4545076" cy="4119899"/>
              <a:chOff x="4089562" y="596016"/>
              <a:chExt cx="4545076" cy="4119899"/>
            </a:xfrm>
          </p:grpSpPr>
          <p:grpSp>
            <p:nvGrpSpPr>
              <p:cNvPr id="580" name="Google Shape;580;p24"/>
              <p:cNvGrpSpPr/>
              <p:nvPr/>
            </p:nvGrpSpPr>
            <p:grpSpPr>
              <a:xfrm>
                <a:off x="6208458" y="4139123"/>
                <a:ext cx="623499" cy="576793"/>
                <a:chOff x="2681574" y="1237063"/>
                <a:chExt cx="340338" cy="314998"/>
              </a:xfrm>
            </p:grpSpPr>
            <p:sp>
              <p:nvSpPr>
                <p:cNvPr id="581" name="Google Shape;581;p2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rect b="b" l="l" r="r" t="t"/>
                  <a:pathLst>
                    <a:path extrusionOk="0" h="8540" w="9227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rect b="b" l="l" r="r" t="t"/>
                  <a:pathLst>
                    <a:path extrusionOk="0" h="3115" w="3707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rect b="b" l="l" r="r" t="t"/>
                  <a:pathLst>
                    <a:path extrusionOk="0" h="2032" w="1854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rect b="b" l="l" r="r" t="t"/>
                  <a:pathLst>
                    <a:path extrusionOk="0" h="7504" w="8212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5" name="Google Shape;585;p24"/>
              <p:cNvGrpSpPr/>
              <p:nvPr/>
            </p:nvGrpSpPr>
            <p:grpSpPr>
              <a:xfrm rot="756199">
                <a:off x="8106510" y="1414495"/>
                <a:ext cx="502396" cy="423275"/>
                <a:chOff x="2681574" y="1237063"/>
                <a:chExt cx="340338" cy="314998"/>
              </a:xfrm>
            </p:grpSpPr>
            <p:sp>
              <p:nvSpPr>
                <p:cNvPr id="586" name="Google Shape;586;p2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rect b="b" l="l" r="r" t="t"/>
                  <a:pathLst>
                    <a:path extrusionOk="0" h="8540" w="9227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rect b="b" l="l" r="r" t="t"/>
                  <a:pathLst>
                    <a:path extrusionOk="0" h="3115" w="3707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rect b="b" l="l" r="r" t="t"/>
                  <a:pathLst>
                    <a:path extrusionOk="0" h="2032" w="1854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rect b="b" l="l" r="r" t="t"/>
                  <a:pathLst>
                    <a:path extrusionOk="0" h="7504" w="8212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0" name="Google Shape;590;p24"/>
              <p:cNvGrpSpPr/>
              <p:nvPr/>
            </p:nvGrpSpPr>
            <p:grpSpPr>
              <a:xfrm rot="4421280">
                <a:off x="4109838" y="1944564"/>
                <a:ext cx="569153" cy="479566"/>
                <a:chOff x="2681574" y="1237063"/>
                <a:chExt cx="340338" cy="314998"/>
              </a:xfrm>
            </p:grpSpPr>
            <p:sp>
              <p:nvSpPr>
                <p:cNvPr id="591" name="Google Shape;591;p2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rect b="b" l="l" r="r" t="t"/>
                  <a:pathLst>
                    <a:path extrusionOk="0" h="8540" w="9227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2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rect b="b" l="l" r="r" t="t"/>
                  <a:pathLst>
                    <a:path extrusionOk="0" h="3115" w="3707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2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rect b="b" l="l" r="r" t="t"/>
                  <a:pathLst>
                    <a:path extrusionOk="0" h="2032" w="1854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rect b="b" l="l" r="r" t="t"/>
                  <a:pathLst>
                    <a:path extrusionOk="0" h="7504" w="8212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5" name="Google Shape;595;p24"/>
              <p:cNvGrpSpPr/>
              <p:nvPr/>
            </p:nvGrpSpPr>
            <p:grpSpPr>
              <a:xfrm>
                <a:off x="4980432" y="596016"/>
                <a:ext cx="773384" cy="715644"/>
                <a:chOff x="2681574" y="1237063"/>
                <a:chExt cx="340338" cy="314998"/>
              </a:xfrm>
            </p:grpSpPr>
            <p:sp>
              <p:nvSpPr>
                <p:cNvPr id="596" name="Google Shape;596;p24"/>
                <p:cNvSpPr/>
                <p:nvPr/>
              </p:nvSpPr>
              <p:spPr>
                <a:xfrm>
                  <a:off x="2681574" y="1237063"/>
                  <a:ext cx="340338" cy="314998"/>
                </a:xfrm>
                <a:custGeom>
                  <a:rect b="b" l="l" r="r" t="t"/>
                  <a:pathLst>
                    <a:path extrusionOk="0" h="8540" w="9227">
                      <a:moveTo>
                        <a:pt x="6425" y="0"/>
                      </a:moveTo>
                      <a:cubicBezTo>
                        <a:pt x="6425" y="0"/>
                        <a:pt x="6228" y="2011"/>
                        <a:pt x="3964" y="2884"/>
                      </a:cubicBezTo>
                      <a:cubicBezTo>
                        <a:pt x="2562" y="3427"/>
                        <a:pt x="1" y="4855"/>
                        <a:pt x="254" y="5974"/>
                      </a:cubicBezTo>
                      <a:lnTo>
                        <a:pt x="2369" y="8540"/>
                      </a:lnTo>
                      <a:cubicBezTo>
                        <a:pt x="2369" y="8540"/>
                        <a:pt x="3746" y="7084"/>
                        <a:pt x="5677" y="6442"/>
                      </a:cubicBezTo>
                      <a:cubicBezTo>
                        <a:pt x="7574" y="5813"/>
                        <a:pt x="9226" y="3160"/>
                        <a:pt x="9226" y="3160"/>
                      </a:cubicBezTo>
                      <a:lnTo>
                        <a:pt x="642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4"/>
                <p:cNvSpPr/>
                <p:nvPr/>
              </p:nvSpPr>
              <p:spPr>
                <a:xfrm>
                  <a:off x="2798758" y="1347238"/>
                  <a:ext cx="136733" cy="114897"/>
                </a:xfrm>
                <a:custGeom>
                  <a:rect b="b" l="l" r="r" t="t"/>
                  <a:pathLst>
                    <a:path extrusionOk="0" h="3115" w="3707">
                      <a:moveTo>
                        <a:pt x="2035" y="1"/>
                      </a:moveTo>
                      <a:cubicBezTo>
                        <a:pt x="1894" y="1"/>
                        <a:pt x="1751" y="21"/>
                        <a:pt x="1608" y="63"/>
                      </a:cubicBezTo>
                      <a:cubicBezTo>
                        <a:pt x="813" y="299"/>
                        <a:pt x="1" y="1239"/>
                        <a:pt x="232" y="2035"/>
                      </a:cubicBezTo>
                      <a:cubicBezTo>
                        <a:pt x="409" y="2631"/>
                        <a:pt x="1028" y="3114"/>
                        <a:pt x="1736" y="3114"/>
                      </a:cubicBezTo>
                      <a:cubicBezTo>
                        <a:pt x="1972" y="3114"/>
                        <a:pt x="2218" y="3061"/>
                        <a:pt x="2461" y="2939"/>
                      </a:cubicBezTo>
                      <a:cubicBezTo>
                        <a:pt x="3200" y="2568"/>
                        <a:pt x="3706" y="1868"/>
                        <a:pt x="3470" y="1077"/>
                      </a:cubicBezTo>
                      <a:cubicBezTo>
                        <a:pt x="3276" y="424"/>
                        <a:pt x="2682" y="1"/>
                        <a:pt x="20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4"/>
                <p:cNvSpPr/>
                <p:nvPr/>
              </p:nvSpPr>
              <p:spPr>
                <a:xfrm>
                  <a:off x="2831807" y="1370734"/>
                  <a:ext cx="68385" cy="74950"/>
                </a:xfrm>
                <a:custGeom>
                  <a:rect b="b" l="l" r="r" t="t"/>
                  <a:pathLst>
                    <a:path extrusionOk="0" h="2032" w="1854">
                      <a:moveTo>
                        <a:pt x="529" y="422"/>
                      </a:moveTo>
                      <a:cubicBezTo>
                        <a:pt x="613" y="541"/>
                        <a:pt x="712" y="676"/>
                        <a:pt x="827" y="825"/>
                      </a:cubicBezTo>
                      <a:cubicBezTo>
                        <a:pt x="796" y="842"/>
                        <a:pt x="770" y="856"/>
                        <a:pt x="744" y="873"/>
                      </a:cubicBezTo>
                      <a:cubicBezTo>
                        <a:pt x="630" y="737"/>
                        <a:pt x="525" y="615"/>
                        <a:pt x="433" y="523"/>
                      </a:cubicBezTo>
                      <a:cubicBezTo>
                        <a:pt x="442" y="515"/>
                        <a:pt x="446" y="501"/>
                        <a:pt x="450" y="493"/>
                      </a:cubicBezTo>
                      <a:cubicBezTo>
                        <a:pt x="476" y="467"/>
                        <a:pt x="503" y="445"/>
                        <a:pt x="529" y="422"/>
                      </a:cubicBezTo>
                      <a:close/>
                      <a:moveTo>
                        <a:pt x="363" y="642"/>
                      </a:moveTo>
                      <a:cubicBezTo>
                        <a:pt x="424" y="733"/>
                        <a:pt x="503" y="838"/>
                        <a:pt x="587" y="952"/>
                      </a:cubicBezTo>
                      <a:cubicBezTo>
                        <a:pt x="569" y="956"/>
                        <a:pt x="547" y="969"/>
                        <a:pt x="534" y="973"/>
                      </a:cubicBezTo>
                      <a:cubicBezTo>
                        <a:pt x="512" y="978"/>
                        <a:pt x="494" y="978"/>
                        <a:pt x="476" y="978"/>
                      </a:cubicBezTo>
                      <a:cubicBezTo>
                        <a:pt x="460" y="978"/>
                        <a:pt x="446" y="973"/>
                        <a:pt x="433" y="969"/>
                      </a:cubicBezTo>
                      <a:cubicBezTo>
                        <a:pt x="407" y="961"/>
                        <a:pt x="377" y="939"/>
                        <a:pt x="359" y="908"/>
                      </a:cubicBezTo>
                      <a:cubicBezTo>
                        <a:pt x="315" y="851"/>
                        <a:pt x="302" y="785"/>
                        <a:pt x="329" y="707"/>
                      </a:cubicBezTo>
                      <a:cubicBezTo>
                        <a:pt x="333" y="685"/>
                        <a:pt x="355" y="664"/>
                        <a:pt x="363" y="642"/>
                      </a:cubicBezTo>
                      <a:close/>
                      <a:moveTo>
                        <a:pt x="1286" y="1027"/>
                      </a:moveTo>
                      <a:cubicBezTo>
                        <a:pt x="1295" y="1027"/>
                        <a:pt x="1303" y="1028"/>
                        <a:pt x="1311" y="1031"/>
                      </a:cubicBezTo>
                      <a:cubicBezTo>
                        <a:pt x="1382" y="1039"/>
                        <a:pt x="1456" y="1100"/>
                        <a:pt x="1482" y="1170"/>
                      </a:cubicBezTo>
                      <a:cubicBezTo>
                        <a:pt x="1513" y="1227"/>
                        <a:pt x="1509" y="1310"/>
                        <a:pt x="1486" y="1384"/>
                      </a:cubicBezTo>
                      <a:cubicBezTo>
                        <a:pt x="1408" y="1279"/>
                        <a:pt x="1321" y="1162"/>
                        <a:pt x="1224" y="1035"/>
                      </a:cubicBezTo>
                      <a:cubicBezTo>
                        <a:pt x="1245" y="1032"/>
                        <a:pt x="1266" y="1027"/>
                        <a:pt x="1286" y="1027"/>
                      </a:cubicBezTo>
                      <a:close/>
                      <a:moveTo>
                        <a:pt x="1053" y="1104"/>
                      </a:moveTo>
                      <a:cubicBezTo>
                        <a:pt x="1180" y="1262"/>
                        <a:pt x="1303" y="1406"/>
                        <a:pt x="1408" y="1524"/>
                      </a:cubicBezTo>
                      <a:cubicBezTo>
                        <a:pt x="1386" y="1555"/>
                        <a:pt x="1373" y="1594"/>
                        <a:pt x="1347" y="1620"/>
                      </a:cubicBezTo>
                      <a:cubicBezTo>
                        <a:pt x="1342" y="1624"/>
                        <a:pt x="1338" y="1629"/>
                        <a:pt x="1333" y="1638"/>
                      </a:cubicBezTo>
                      <a:cubicBezTo>
                        <a:pt x="1233" y="1498"/>
                        <a:pt x="1111" y="1332"/>
                        <a:pt x="970" y="1152"/>
                      </a:cubicBezTo>
                      <a:cubicBezTo>
                        <a:pt x="992" y="1140"/>
                        <a:pt x="1015" y="1126"/>
                        <a:pt x="1037" y="1114"/>
                      </a:cubicBezTo>
                      <a:cubicBezTo>
                        <a:pt x="1041" y="1109"/>
                        <a:pt x="1045" y="1109"/>
                        <a:pt x="1053" y="1104"/>
                      </a:cubicBezTo>
                      <a:close/>
                      <a:moveTo>
                        <a:pt x="290" y="1"/>
                      </a:moveTo>
                      <a:cubicBezTo>
                        <a:pt x="288" y="1"/>
                        <a:pt x="286" y="1"/>
                        <a:pt x="285" y="3"/>
                      </a:cubicBezTo>
                      <a:cubicBezTo>
                        <a:pt x="267" y="12"/>
                        <a:pt x="315" y="104"/>
                        <a:pt x="403" y="235"/>
                      </a:cubicBezTo>
                      <a:cubicBezTo>
                        <a:pt x="363" y="261"/>
                        <a:pt x="324" y="275"/>
                        <a:pt x="280" y="305"/>
                      </a:cubicBezTo>
                      <a:cubicBezTo>
                        <a:pt x="272" y="313"/>
                        <a:pt x="258" y="327"/>
                        <a:pt x="250" y="340"/>
                      </a:cubicBezTo>
                      <a:cubicBezTo>
                        <a:pt x="217" y="311"/>
                        <a:pt x="194" y="294"/>
                        <a:pt x="179" y="294"/>
                      </a:cubicBezTo>
                      <a:cubicBezTo>
                        <a:pt x="176" y="294"/>
                        <a:pt x="173" y="295"/>
                        <a:pt x="171" y="297"/>
                      </a:cubicBezTo>
                      <a:cubicBezTo>
                        <a:pt x="162" y="305"/>
                        <a:pt x="175" y="335"/>
                        <a:pt x="202" y="388"/>
                      </a:cubicBezTo>
                      <a:cubicBezTo>
                        <a:pt x="145" y="445"/>
                        <a:pt x="88" y="511"/>
                        <a:pt x="49" y="602"/>
                      </a:cubicBezTo>
                      <a:cubicBezTo>
                        <a:pt x="22" y="672"/>
                        <a:pt x="0" y="747"/>
                        <a:pt x="4" y="838"/>
                      </a:cubicBezTo>
                      <a:cubicBezTo>
                        <a:pt x="10" y="926"/>
                        <a:pt x="36" y="1013"/>
                        <a:pt x="79" y="1092"/>
                      </a:cubicBezTo>
                      <a:cubicBezTo>
                        <a:pt x="131" y="1166"/>
                        <a:pt x="202" y="1235"/>
                        <a:pt x="298" y="1279"/>
                      </a:cubicBezTo>
                      <a:cubicBezTo>
                        <a:pt x="341" y="1301"/>
                        <a:pt x="394" y="1314"/>
                        <a:pt x="446" y="1323"/>
                      </a:cubicBezTo>
                      <a:cubicBezTo>
                        <a:pt x="466" y="1325"/>
                        <a:pt x="487" y="1326"/>
                        <a:pt x="508" y="1326"/>
                      </a:cubicBezTo>
                      <a:cubicBezTo>
                        <a:pt x="537" y="1326"/>
                        <a:pt x="567" y="1324"/>
                        <a:pt x="595" y="1319"/>
                      </a:cubicBezTo>
                      <a:cubicBezTo>
                        <a:pt x="678" y="1301"/>
                        <a:pt x="748" y="1271"/>
                        <a:pt x="809" y="1241"/>
                      </a:cubicBezTo>
                      <a:cubicBezTo>
                        <a:pt x="962" y="1428"/>
                        <a:pt x="1106" y="1598"/>
                        <a:pt x="1228" y="1729"/>
                      </a:cubicBezTo>
                      <a:cubicBezTo>
                        <a:pt x="1150" y="1791"/>
                        <a:pt x="1075" y="1848"/>
                        <a:pt x="1023" y="1887"/>
                      </a:cubicBezTo>
                      <a:cubicBezTo>
                        <a:pt x="932" y="1949"/>
                        <a:pt x="883" y="1987"/>
                        <a:pt x="892" y="2009"/>
                      </a:cubicBezTo>
                      <a:cubicBezTo>
                        <a:pt x="897" y="2024"/>
                        <a:pt x="918" y="2031"/>
                        <a:pt x="954" y="2031"/>
                      </a:cubicBezTo>
                      <a:cubicBezTo>
                        <a:pt x="984" y="2031"/>
                        <a:pt x="1025" y="2026"/>
                        <a:pt x="1075" y="2014"/>
                      </a:cubicBezTo>
                      <a:cubicBezTo>
                        <a:pt x="1154" y="1996"/>
                        <a:pt x="1263" y="1953"/>
                        <a:pt x="1377" y="1891"/>
                      </a:cubicBezTo>
                      <a:cubicBezTo>
                        <a:pt x="1461" y="1972"/>
                        <a:pt x="1516" y="2015"/>
                        <a:pt x="1538" y="2015"/>
                      </a:cubicBezTo>
                      <a:cubicBezTo>
                        <a:pt x="1540" y="2015"/>
                        <a:pt x="1542" y="2014"/>
                        <a:pt x="1543" y="2014"/>
                      </a:cubicBezTo>
                      <a:cubicBezTo>
                        <a:pt x="1557" y="2001"/>
                        <a:pt x="1525" y="1939"/>
                        <a:pt x="1464" y="1838"/>
                      </a:cubicBezTo>
                      <a:cubicBezTo>
                        <a:pt x="1486" y="1826"/>
                        <a:pt x="1499" y="1822"/>
                        <a:pt x="1521" y="1808"/>
                      </a:cubicBezTo>
                      <a:cubicBezTo>
                        <a:pt x="1547" y="1786"/>
                        <a:pt x="1569" y="1756"/>
                        <a:pt x="1596" y="1729"/>
                      </a:cubicBezTo>
                      <a:cubicBezTo>
                        <a:pt x="1695" y="1833"/>
                        <a:pt x="1762" y="1893"/>
                        <a:pt x="1786" y="1893"/>
                      </a:cubicBezTo>
                      <a:cubicBezTo>
                        <a:pt x="1789" y="1893"/>
                        <a:pt x="1791" y="1892"/>
                        <a:pt x="1793" y="1891"/>
                      </a:cubicBezTo>
                      <a:cubicBezTo>
                        <a:pt x="1810" y="1878"/>
                        <a:pt x="1761" y="1786"/>
                        <a:pt x="1670" y="1646"/>
                      </a:cubicBezTo>
                      <a:cubicBezTo>
                        <a:pt x="1700" y="1608"/>
                        <a:pt x="1727" y="1568"/>
                        <a:pt x="1753" y="1520"/>
                      </a:cubicBezTo>
                      <a:cubicBezTo>
                        <a:pt x="1814" y="1398"/>
                        <a:pt x="1854" y="1231"/>
                        <a:pt x="1793" y="1052"/>
                      </a:cubicBezTo>
                      <a:cubicBezTo>
                        <a:pt x="1731" y="882"/>
                        <a:pt x="1587" y="737"/>
                        <a:pt x="1390" y="690"/>
                      </a:cubicBezTo>
                      <a:cubicBezTo>
                        <a:pt x="1338" y="676"/>
                        <a:pt x="1285" y="672"/>
                        <a:pt x="1237" y="672"/>
                      </a:cubicBezTo>
                      <a:cubicBezTo>
                        <a:pt x="1184" y="676"/>
                        <a:pt x="1137" y="685"/>
                        <a:pt x="1093" y="698"/>
                      </a:cubicBezTo>
                      <a:cubicBezTo>
                        <a:pt x="1053" y="711"/>
                        <a:pt x="1023" y="729"/>
                        <a:pt x="988" y="747"/>
                      </a:cubicBezTo>
                      <a:cubicBezTo>
                        <a:pt x="861" y="589"/>
                        <a:pt x="739" y="449"/>
                        <a:pt x="639" y="331"/>
                      </a:cubicBezTo>
                      <a:cubicBezTo>
                        <a:pt x="691" y="291"/>
                        <a:pt x="739" y="257"/>
                        <a:pt x="783" y="231"/>
                      </a:cubicBezTo>
                      <a:cubicBezTo>
                        <a:pt x="870" y="166"/>
                        <a:pt x="914" y="121"/>
                        <a:pt x="905" y="99"/>
                      </a:cubicBezTo>
                      <a:cubicBezTo>
                        <a:pt x="901" y="88"/>
                        <a:pt x="883" y="83"/>
                        <a:pt x="853" y="83"/>
                      </a:cubicBezTo>
                      <a:cubicBezTo>
                        <a:pt x="823" y="83"/>
                        <a:pt x="781" y="88"/>
                        <a:pt x="726" y="99"/>
                      </a:cubicBezTo>
                      <a:cubicBezTo>
                        <a:pt x="669" y="113"/>
                        <a:pt x="603" y="134"/>
                        <a:pt x="529" y="166"/>
                      </a:cubicBezTo>
                      <a:cubicBezTo>
                        <a:pt x="521" y="170"/>
                        <a:pt x="508" y="178"/>
                        <a:pt x="498" y="182"/>
                      </a:cubicBezTo>
                      <a:cubicBezTo>
                        <a:pt x="392" y="72"/>
                        <a:pt x="314" y="1"/>
                        <a:pt x="2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4"/>
                <p:cNvSpPr/>
                <p:nvPr/>
              </p:nvSpPr>
              <p:spPr>
                <a:xfrm>
                  <a:off x="2700128" y="1258825"/>
                  <a:ext cx="302900" cy="276785"/>
                </a:xfrm>
                <a:custGeom>
                  <a:rect b="b" l="l" r="r" t="t"/>
                  <a:pathLst>
                    <a:path extrusionOk="0" h="7504" w="8212">
                      <a:moveTo>
                        <a:pt x="6123" y="179"/>
                      </a:moveTo>
                      <a:lnTo>
                        <a:pt x="8090" y="2504"/>
                      </a:lnTo>
                      <a:cubicBezTo>
                        <a:pt x="7251" y="4309"/>
                        <a:pt x="5573" y="5340"/>
                        <a:pt x="4379" y="5673"/>
                      </a:cubicBezTo>
                      <a:cubicBezTo>
                        <a:pt x="3318" y="5974"/>
                        <a:pt x="2159" y="7106"/>
                        <a:pt x="1923" y="7347"/>
                      </a:cubicBezTo>
                      <a:lnTo>
                        <a:pt x="123" y="5144"/>
                      </a:lnTo>
                      <a:cubicBezTo>
                        <a:pt x="660" y="3859"/>
                        <a:pt x="2636" y="3046"/>
                        <a:pt x="3942" y="2508"/>
                      </a:cubicBezTo>
                      <a:cubicBezTo>
                        <a:pt x="4173" y="2413"/>
                        <a:pt x="4393" y="2321"/>
                        <a:pt x="4580" y="2238"/>
                      </a:cubicBezTo>
                      <a:cubicBezTo>
                        <a:pt x="4803" y="2141"/>
                        <a:pt x="4996" y="2014"/>
                        <a:pt x="5157" y="1875"/>
                      </a:cubicBezTo>
                      <a:cubicBezTo>
                        <a:pt x="5742" y="1377"/>
                        <a:pt x="5983" y="709"/>
                        <a:pt x="6053" y="477"/>
                      </a:cubicBezTo>
                      <a:cubicBezTo>
                        <a:pt x="6065" y="437"/>
                        <a:pt x="6105" y="302"/>
                        <a:pt x="6123" y="179"/>
                      </a:cubicBezTo>
                      <a:close/>
                      <a:moveTo>
                        <a:pt x="6105" y="1"/>
                      </a:moveTo>
                      <a:lnTo>
                        <a:pt x="6018" y="57"/>
                      </a:lnTo>
                      <a:cubicBezTo>
                        <a:pt x="6061" y="175"/>
                        <a:pt x="5769" y="1595"/>
                        <a:pt x="4536" y="2141"/>
                      </a:cubicBezTo>
                      <a:cubicBezTo>
                        <a:pt x="4353" y="2224"/>
                        <a:pt x="4135" y="2316"/>
                        <a:pt x="3903" y="2408"/>
                      </a:cubicBezTo>
                      <a:cubicBezTo>
                        <a:pt x="2977" y="2793"/>
                        <a:pt x="1718" y="3309"/>
                        <a:pt x="857" y="4043"/>
                      </a:cubicBezTo>
                      <a:cubicBezTo>
                        <a:pt x="476" y="4362"/>
                        <a:pt x="175" y="4725"/>
                        <a:pt x="14" y="5135"/>
                      </a:cubicBezTo>
                      <a:lnTo>
                        <a:pt x="0" y="5166"/>
                      </a:lnTo>
                      <a:lnTo>
                        <a:pt x="1914" y="7504"/>
                      </a:lnTo>
                      <a:lnTo>
                        <a:pt x="1958" y="7460"/>
                      </a:lnTo>
                      <a:cubicBezTo>
                        <a:pt x="1971" y="7447"/>
                        <a:pt x="3273" y="6096"/>
                        <a:pt x="4409" y="5778"/>
                      </a:cubicBezTo>
                      <a:cubicBezTo>
                        <a:pt x="5629" y="5432"/>
                        <a:pt x="7350" y="4374"/>
                        <a:pt x="8199" y="2518"/>
                      </a:cubicBezTo>
                      <a:lnTo>
                        <a:pt x="8211" y="2486"/>
                      </a:lnTo>
                      <a:lnTo>
                        <a:pt x="610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00" name="Google Shape;600;p24"/>
            <p:cNvSpPr/>
            <p:nvPr/>
          </p:nvSpPr>
          <p:spPr>
            <a:xfrm>
              <a:off x="5593637" y="1744796"/>
              <a:ext cx="208467" cy="16114"/>
            </a:xfrm>
            <a:custGeom>
              <a:rect b="b" l="l" r="r" t="t"/>
              <a:pathLst>
                <a:path extrusionOk="0" h="363" w="4696">
                  <a:moveTo>
                    <a:pt x="0" y="1"/>
                  </a:moveTo>
                  <a:lnTo>
                    <a:pt x="0" y="362"/>
                  </a:lnTo>
                  <a:lnTo>
                    <a:pt x="4695" y="362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5634877" y="1773917"/>
              <a:ext cx="129449" cy="16026"/>
            </a:xfrm>
            <a:custGeom>
              <a:rect b="b" l="l" r="r" t="t"/>
              <a:pathLst>
                <a:path extrusionOk="0" h="361" w="2916">
                  <a:moveTo>
                    <a:pt x="1" y="1"/>
                  </a:moveTo>
                  <a:lnTo>
                    <a:pt x="1" y="360"/>
                  </a:lnTo>
                  <a:lnTo>
                    <a:pt x="2916" y="360"/>
                  </a:lnTo>
                  <a:lnTo>
                    <a:pt x="2916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5899229" y="1639278"/>
              <a:ext cx="44" cy="44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533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5851597" y="1694145"/>
              <a:ext cx="5283" cy="156173"/>
            </a:xfrm>
            <a:custGeom>
              <a:rect b="b" l="l" r="r" t="t"/>
              <a:pathLst>
                <a:path extrusionOk="0" h="3518" w="119">
                  <a:moveTo>
                    <a:pt x="58" y="0"/>
                  </a:moveTo>
                  <a:cubicBezTo>
                    <a:pt x="25" y="0"/>
                    <a:pt x="0" y="786"/>
                    <a:pt x="0" y="1758"/>
                  </a:cubicBezTo>
                  <a:cubicBezTo>
                    <a:pt x="0" y="2727"/>
                    <a:pt x="25" y="3517"/>
                    <a:pt x="58" y="3517"/>
                  </a:cubicBezTo>
                  <a:cubicBezTo>
                    <a:pt x="93" y="3517"/>
                    <a:pt x="118" y="2727"/>
                    <a:pt x="118" y="1758"/>
                  </a:cubicBezTo>
                  <a:cubicBezTo>
                    <a:pt x="118" y="786"/>
                    <a:pt x="93" y="0"/>
                    <a:pt x="58" y="0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6073687" y="1706042"/>
              <a:ext cx="110937" cy="16159"/>
            </a:xfrm>
            <a:custGeom>
              <a:rect b="b" l="l" r="r" t="t"/>
              <a:pathLst>
                <a:path extrusionOk="0" h="364" w="2499">
                  <a:moveTo>
                    <a:pt x="1" y="1"/>
                  </a:moveTo>
                  <a:lnTo>
                    <a:pt x="1" y="364"/>
                  </a:lnTo>
                  <a:lnTo>
                    <a:pt x="2499" y="364"/>
                  </a:lnTo>
                  <a:lnTo>
                    <a:pt x="2499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6095528" y="1735252"/>
              <a:ext cx="69030" cy="16070"/>
            </a:xfrm>
            <a:custGeom>
              <a:rect b="b" l="l" r="r" t="t"/>
              <a:pathLst>
                <a:path extrusionOk="0" h="362" w="1555">
                  <a:moveTo>
                    <a:pt x="1" y="0"/>
                  </a:moveTo>
                  <a:lnTo>
                    <a:pt x="1" y="362"/>
                  </a:lnTo>
                  <a:lnTo>
                    <a:pt x="1555" y="362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6242775" y="1608381"/>
              <a:ext cx="5283" cy="241939"/>
            </a:xfrm>
            <a:custGeom>
              <a:rect b="b" l="l" r="r" t="t"/>
              <a:pathLst>
                <a:path extrusionOk="0" h="5450" w="119">
                  <a:moveTo>
                    <a:pt x="61" y="1"/>
                  </a:moveTo>
                  <a:cubicBezTo>
                    <a:pt x="28" y="1"/>
                    <a:pt x="0" y="1221"/>
                    <a:pt x="0" y="2725"/>
                  </a:cubicBezTo>
                  <a:cubicBezTo>
                    <a:pt x="0" y="4229"/>
                    <a:pt x="28" y="5449"/>
                    <a:pt x="61" y="5449"/>
                  </a:cubicBezTo>
                  <a:cubicBezTo>
                    <a:pt x="93" y="5449"/>
                    <a:pt x="119" y="4229"/>
                    <a:pt x="119" y="2725"/>
                  </a:cubicBezTo>
                  <a:cubicBezTo>
                    <a:pt x="119" y="1221"/>
                    <a:pt x="93" y="1"/>
                    <a:pt x="61" y="1"/>
                  </a:cubicBez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6841350" y="964486"/>
              <a:ext cx="113023" cy="113068"/>
            </a:xfrm>
            <a:custGeom>
              <a:rect b="b" l="l" r="r" t="t"/>
              <a:pathLst>
                <a:path extrusionOk="0" h="2547" w="2546">
                  <a:moveTo>
                    <a:pt x="1275" y="1"/>
                  </a:moveTo>
                  <a:lnTo>
                    <a:pt x="823" y="824"/>
                  </a:lnTo>
                  <a:lnTo>
                    <a:pt x="1" y="1276"/>
                  </a:lnTo>
                  <a:lnTo>
                    <a:pt x="823" y="1724"/>
                  </a:lnTo>
                  <a:lnTo>
                    <a:pt x="1275" y="2546"/>
                  </a:lnTo>
                  <a:lnTo>
                    <a:pt x="1724" y="1724"/>
                  </a:lnTo>
                  <a:lnTo>
                    <a:pt x="2546" y="1276"/>
                  </a:lnTo>
                  <a:lnTo>
                    <a:pt x="1724" y="824"/>
                  </a:lnTo>
                  <a:lnTo>
                    <a:pt x="12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4"/>
            <p:cNvSpPr/>
            <p:nvPr/>
          </p:nvSpPr>
          <p:spPr>
            <a:xfrm>
              <a:off x="5132542" y="1904471"/>
              <a:ext cx="113156" cy="112979"/>
            </a:xfrm>
            <a:custGeom>
              <a:rect b="b" l="l" r="r" t="t"/>
              <a:pathLst>
                <a:path extrusionOk="0" h="2545" w="2549">
                  <a:moveTo>
                    <a:pt x="1274" y="0"/>
                  </a:moveTo>
                  <a:lnTo>
                    <a:pt x="825" y="822"/>
                  </a:lnTo>
                  <a:lnTo>
                    <a:pt x="0" y="1271"/>
                  </a:lnTo>
                  <a:lnTo>
                    <a:pt x="825" y="1723"/>
                  </a:lnTo>
                  <a:lnTo>
                    <a:pt x="1274" y="2545"/>
                  </a:lnTo>
                  <a:lnTo>
                    <a:pt x="1723" y="1723"/>
                  </a:lnTo>
                  <a:lnTo>
                    <a:pt x="2548" y="1271"/>
                  </a:lnTo>
                  <a:lnTo>
                    <a:pt x="1723" y="822"/>
                  </a:lnTo>
                  <a:lnTo>
                    <a:pt x="12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4"/>
            <p:cNvSpPr/>
            <p:nvPr/>
          </p:nvSpPr>
          <p:spPr>
            <a:xfrm>
              <a:off x="7008840" y="1119367"/>
              <a:ext cx="69519" cy="69519"/>
            </a:xfrm>
            <a:custGeom>
              <a:rect b="b" l="l" r="r" t="t"/>
              <a:pathLst>
                <a:path extrusionOk="0" h="1566" w="1566">
                  <a:moveTo>
                    <a:pt x="783" y="1"/>
                  </a:moveTo>
                  <a:lnTo>
                    <a:pt x="507" y="507"/>
                  </a:lnTo>
                  <a:lnTo>
                    <a:pt x="0" y="784"/>
                  </a:lnTo>
                  <a:lnTo>
                    <a:pt x="507" y="1060"/>
                  </a:lnTo>
                  <a:lnTo>
                    <a:pt x="783" y="1566"/>
                  </a:lnTo>
                  <a:lnTo>
                    <a:pt x="1060" y="1060"/>
                  </a:lnTo>
                  <a:lnTo>
                    <a:pt x="1565" y="784"/>
                  </a:lnTo>
                  <a:lnTo>
                    <a:pt x="1060" y="507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4"/>
            <p:cNvSpPr/>
            <p:nvPr/>
          </p:nvSpPr>
          <p:spPr>
            <a:xfrm>
              <a:off x="5044736" y="1694456"/>
              <a:ext cx="69519" cy="69297"/>
            </a:xfrm>
            <a:custGeom>
              <a:rect b="b" l="l" r="r" t="t"/>
              <a:pathLst>
                <a:path extrusionOk="0" h="1561" w="1566">
                  <a:moveTo>
                    <a:pt x="782" y="0"/>
                  </a:moveTo>
                  <a:lnTo>
                    <a:pt x="506" y="506"/>
                  </a:lnTo>
                  <a:lnTo>
                    <a:pt x="0" y="782"/>
                  </a:lnTo>
                  <a:lnTo>
                    <a:pt x="506" y="1059"/>
                  </a:lnTo>
                  <a:lnTo>
                    <a:pt x="782" y="1561"/>
                  </a:lnTo>
                  <a:lnTo>
                    <a:pt x="1059" y="1059"/>
                  </a:lnTo>
                  <a:lnTo>
                    <a:pt x="1565" y="782"/>
                  </a:lnTo>
                  <a:lnTo>
                    <a:pt x="1059" y="506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1" name="Google Shape;611;p24"/>
            <p:cNvGrpSpPr/>
            <p:nvPr/>
          </p:nvGrpSpPr>
          <p:grpSpPr>
            <a:xfrm>
              <a:off x="5310641" y="1002130"/>
              <a:ext cx="1577976" cy="3213440"/>
              <a:chOff x="5310641" y="1002130"/>
              <a:chExt cx="1577976" cy="3213440"/>
            </a:xfrm>
          </p:grpSpPr>
          <p:sp>
            <p:nvSpPr>
              <p:cNvPr id="612" name="Google Shape;612;p24"/>
              <p:cNvSpPr/>
              <p:nvPr/>
            </p:nvSpPr>
            <p:spPr>
              <a:xfrm>
                <a:off x="5310641" y="1002130"/>
                <a:ext cx="1577976" cy="3213440"/>
              </a:xfrm>
              <a:custGeom>
                <a:rect b="b" l="l" r="r" t="t"/>
                <a:pathLst>
                  <a:path extrusionOk="0" h="72387" w="35546">
                    <a:moveTo>
                      <a:pt x="5629" y="1"/>
                    </a:moveTo>
                    <a:cubicBezTo>
                      <a:pt x="2681" y="1"/>
                      <a:pt x="287" y="2380"/>
                      <a:pt x="274" y="5330"/>
                    </a:cubicBezTo>
                    <a:lnTo>
                      <a:pt x="15" y="66898"/>
                    </a:lnTo>
                    <a:cubicBezTo>
                      <a:pt x="1" y="69852"/>
                      <a:pt x="2388" y="72257"/>
                      <a:pt x="5338" y="72272"/>
                    </a:cubicBezTo>
                    <a:lnTo>
                      <a:pt x="29899" y="72386"/>
                    </a:lnTo>
                    <a:cubicBezTo>
                      <a:pt x="29906" y="72386"/>
                      <a:pt x="29912" y="72386"/>
                      <a:pt x="29918" y="72386"/>
                    </a:cubicBezTo>
                    <a:cubicBezTo>
                      <a:pt x="32864" y="72386"/>
                      <a:pt x="35262" y="70007"/>
                      <a:pt x="35273" y="67060"/>
                    </a:cubicBezTo>
                    <a:lnTo>
                      <a:pt x="35535" y="5489"/>
                    </a:lnTo>
                    <a:cubicBezTo>
                      <a:pt x="35546" y="2534"/>
                      <a:pt x="33162" y="130"/>
                      <a:pt x="30209" y="115"/>
                    </a:cubicBezTo>
                    <a:lnTo>
                      <a:pt x="5650" y="1"/>
                    </a:lnTo>
                    <a:cubicBezTo>
                      <a:pt x="5643" y="1"/>
                      <a:pt x="5636" y="1"/>
                      <a:pt x="562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13" name="Google Shape;613;p24"/>
              <p:cNvGrpSpPr/>
              <p:nvPr/>
            </p:nvGrpSpPr>
            <p:grpSpPr>
              <a:xfrm>
                <a:off x="5383310" y="1096639"/>
                <a:ext cx="1432812" cy="3005461"/>
                <a:chOff x="5383310" y="1096639"/>
                <a:chExt cx="1432812" cy="3005461"/>
              </a:xfrm>
            </p:grpSpPr>
            <p:sp>
              <p:nvSpPr>
                <p:cNvPr id="614" name="Google Shape;614;p24"/>
                <p:cNvSpPr/>
                <p:nvPr/>
              </p:nvSpPr>
              <p:spPr>
                <a:xfrm>
                  <a:off x="5383310" y="1096639"/>
                  <a:ext cx="1432812" cy="3005461"/>
                </a:xfrm>
                <a:custGeom>
                  <a:rect b="b" l="l" r="r" t="t"/>
                  <a:pathLst>
                    <a:path extrusionOk="0" h="67702" w="32276">
                      <a:moveTo>
                        <a:pt x="4007" y="0"/>
                      </a:moveTo>
                      <a:cubicBezTo>
                        <a:pt x="1945" y="0"/>
                        <a:pt x="270" y="1665"/>
                        <a:pt x="262" y="3729"/>
                      </a:cubicBezTo>
                      <a:lnTo>
                        <a:pt x="7" y="63825"/>
                      </a:lnTo>
                      <a:cubicBezTo>
                        <a:pt x="0" y="65896"/>
                        <a:pt x="1670" y="67580"/>
                        <a:pt x="3737" y="67587"/>
                      </a:cubicBezTo>
                      <a:lnTo>
                        <a:pt x="28248" y="67701"/>
                      </a:lnTo>
                      <a:cubicBezTo>
                        <a:pt x="28255" y="67701"/>
                        <a:pt x="28262" y="67701"/>
                        <a:pt x="28269" y="67701"/>
                      </a:cubicBezTo>
                      <a:cubicBezTo>
                        <a:pt x="30327" y="67701"/>
                        <a:pt x="32003" y="66033"/>
                        <a:pt x="32009" y="63972"/>
                      </a:cubicBezTo>
                      <a:lnTo>
                        <a:pt x="32264" y="3872"/>
                      </a:lnTo>
                      <a:cubicBezTo>
                        <a:pt x="32276" y="1805"/>
                        <a:pt x="30606" y="122"/>
                        <a:pt x="28535" y="111"/>
                      </a:cubicBezTo>
                      <a:lnTo>
                        <a:pt x="23776" y="90"/>
                      </a:lnTo>
                      <a:cubicBezTo>
                        <a:pt x="23774" y="90"/>
                        <a:pt x="23772" y="90"/>
                        <a:pt x="23770" y="90"/>
                      </a:cubicBezTo>
                      <a:cubicBezTo>
                        <a:pt x="23133" y="90"/>
                        <a:pt x="22616" y="627"/>
                        <a:pt x="22613" y="1292"/>
                      </a:cubicBezTo>
                      <a:lnTo>
                        <a:pt x="22610" y="2157"/>
                      </a:lnTo>
                      <a:cubicBezTo>
                        <a:pt x="22606" y="2823"/>
                        <a:pt x="22089" y="3360"/>
                        <a:pt x="21456" y="3360"/>
                      </a:cubicBezTo>
                      <a:cubicBezTo>
                        <a:pt x="21454" y="3360"/>
                        <a:pt x="21452" y="3360"/>
                        <a:pt x="21450" y="3360"/>
                      </a:cubicBezTo>
                      <a:lnTo>
                        <a:pt x="12168" y="3317"/>
                      </a:lnTo>
                      <a:cubicBezTo>
                        <a:pt x="11529" y="3312"/>
                        <a:pt x="11012" y="2771"/>
                        <a:pt x="11016" y="2103"/>
                      </a:cubicBezTo>
                      <a:lnTo>
                        <a:pt x="11020" y="1238"/>
                      </a:lnTo>
                      <a:cubicBezTo>
                        <a:pt x="11023" y="570"/>
                        <a:pt x="10506" y="29"/>
                        <a:pt x="9867" y="25"/>
                      </a:cubicBezTo>
                      <a:lnTo>
                        <a:pt x="8195" y="17"/>
                      </a:lnTo>
                      <a:lnTo>
                        <a:pt x="4028" y="0"/>
                      </a:lnTo>
                      <a:cubicBezTo>
                        <a:pt x="4021" y="0"/>
                        <a:pt x="4014" y="0"/>
                        <a:pt x="40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15" name="Google Shape;615;p24"/>
                <p:cNvGrpSpPr/>
                <p:nvPr/>
              </p:nvGrpSpPr>
              <p:grpSpPr>
                <a:xfrm>
                  <a:off x="5702130" y="2232834"/>
                  <a:ext cx="834668" cy="863168"/>
                  <a:chOff x="5702130" y="2232834"/>
                  <a:chExt cx="834668" cy="863168"/>
                </a:xfrm>
              </p:grpSpPr>
              <p:sp>
                <p:nvSpPr>
                  <p:cNvPr id="616" name="Google Shape;616;p24"/>
                  <p:cNvSpPr/>
                  <p:nvPr/>
                </p:nvSpPr>
                <p:spPr>
                  <a:xfrm>
                    <a:off x="5702130" y="2421008"/>
                    <a:ext cx="700647" cy="674988"/>
                  </a:xfrm>
                  <a:custGeom>
                    <a:rect b="b" l="l" r="r" t="t"/>
                    <a:pathLst>
                      <a:path extrusionOk="0" h="15205" w="15783">
                        <a:moveTo>
                          <a:pt x="1" y="0"/>
                        </a:moveTo>
                        <a:lnTo>
                          <a:pt x="1" y="15205"/>
                        </a:lnTo>
                        <a:lnTo>
                          <a:pt x="15782" y="15205"/>
                        </a:lnTo>
                        <a:lnTo>
                          <a:pt x="15782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7" name="Google Shape;617;p24"/>
                  <p:cNvSpPr/>
                  <p:nvPr/>
                </p:nvSpPr>
                <p:spPr>
                  <a:xfrm>
                    <a:off x="5702130" y="2232834"/>
                    <a:ext cx="834668" cy="188224"/>
                  </a:xfrm>
                  <a:custGeom>
                    <a:rect b="b" l="l" r="r" t="t"/>
                    <a:pathLst>
                      <a:path extrusionOk="0" h="4240" w="18802">
                        <a:moveTo>
                          <a:pt x="4351" y="0"/>
                        </a:moveTo>
                        <a:lnTo>
                          <a:pt x="1" y="4239"/>
                        </a:lnTo>
                        <a:lnTo>
                          <a:pt x="15782" y="4239"/>
                        </a:lnTo>
                        <a:lnTo>
                          <a:pt x="1880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8" name="Google Shape;618;p24"/>
                  <p:cNvSpPr/>
                  <p:nvPr/>
                </p:nvSpPr>
                <p:spPr>
                  <a:xfrm>
                    <a:off x="6402718" y="2232834"/>
                    <a:ext cx="134065" cy="863168"/>
                  </a:xfrm>
                  <a:custGeom>
                    <a:rect b="b" l="l" r="r" t="t"/>
                    <a:pathLst>
                      <a:path extrusionOk="0" h="19444" w="3020">
                        <a:moveTo>
                          <a:pt x="3020" y="0"/>
                        </a:moveTo>
                        <a:lnTo>
                          <a:pt x="0" y="4239"/>
                        </a:lnTo>
                        <a:lnTo>
                          <a:pt x="0" y="19444"/>
                        </a:lnTo>
                        <a:lnTo>
                          <a:pt x="3020" y="15147"/>
                        </a:lnTo>
                        <a:lnTo>
                          <a:pt x="302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9" name="Google Shape;619;p24"/>
                  <p:cNvSpPr/>
                  <p:nvPr/>
                </p:nvSpPr>
                <p:spPr>
                  <a:xfrm>
                    <a:off x="5853639" y="2701250"/>
                    <a:ext cx="365927" cy="41463"/>
                  </a:xfrm>
                  <a:custGeom>
                    <a:rect b="b" l="l" r="r" t="t"/>
                    <a:pathLst>
                      <a:path extrusionOk="0" h="934" w="8243">
                        <a:moveTo>
                          <a:pt x="1" y="1"/>
                        </a:moveTo>
                        <a:lnTo>
                          <a:pt x="1" y="934"/>
                        </a:lnTo>
                        <a:lnTo>
                          <a:pt x="8242" y="934"/>
                        </a:lnTo>
                        <a:lnTo>
                          <a:pt x="824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0" name="Google Shape;620;p24"/>
                  <p:cNvSpPr/>
                  <p:nvPr/>
                </p:nvSpPr>
                <p:spPr>
                  <a:xfrm>
                    <a:off x="5919915" y="2773786"/>
                    <a:ext cx="233505" cy="39065"/>
                  </a:xfrm>
                  <a:custGeom>
                    <a:rect b="b" l="l" r="r" t="t"/>
                    <a:pathLst>
                      <a:path extrusionOk="0" h="880" w="5260">
                        <a:moveTo>
                          <a:pt x="1" y="0"/>
                        </a:moveTo>
                        <a:lnTo>
                          <a:pt x="1" y="880"/>
                        </a:lnTo>
                        <a:lnTo>
                          <a:pt x="5260" y="880"/>
                        </a:lnTo>
                        <a:lnTo>
                          <a:pt x="526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21" name="Google Shape;621;p24"/>
                <p:cNvGrpSpPr/>
                <p:nvPr/>
              </p:nvGrpSpPr>
              <p:grpSpPr>
                <a:xfrm>
                  <a:off x="5632169" y="2098772"/>
                  <a:ext cx="214194" cy="214460"/>
                  <a:chOff x="5632169" y="2098772"/>
                  <a:chExt cx="214194" cy="214460"/>
                </a:xfrm>
              </p:grpSpPr>
              <p:sp>
                <p:nvSpPr>
                  <p:cNvPr id="622" name="Google Shape;622;p24"/>
                  <p:cNvSpPr/>
                  <p:nvPr/>
                </p:nvSpPr>
                <p:spPr>
                  <a:xfrm>
                    <a:off x="5632169" y="2098772"/>
                    <a:ext cx="214194" cy="214460"/>
                  </a:xfrm>
                  <a:custGeom>
                    <a:rect b="b" l="l" r="r" t="t"/>
                    <a:pathLst>
                      <a:path extrusionOk="0" h="4831" w="4825">
                        <a:moveTo>
                          <a:pt x="2434" y="102"/>
                        </a:moveTo>
                        <a:cubicBezTo>
                          <a:pt x="2579" y="102"/>
                          <a:pt x="2720" y="115"/>
                          <a:pt x="2854" y="138"/>
                        </a:cubicBezTo>
                        <a:cubicBezTo>
                          <a:pt x="3239" y="206"/>
                          <a:pt x="3572" y="371"/>
                          <a:pt x="3834" y="569"/>
                        </a:cubicBezTo>
                        <a:cubicBezTo>
                          <a:pt x="4369" y="967"/>
                          <a:pt x="4606" y="1488"/>
                          <a:pt x="4700" y="1843"/>
                        </a:cubicBezTo>
                        <a:cubicBezTo>
                          <a:pt x="4792" y="2202"/>
                          <a:pt x="4778" y="2414"/>
                          <a:pt x="4796" y="2414"/>
                        </a:cubicBezTo>
                        <a:lnTo>
                          <a:pt x="4796" y="2414"/>
                        </a:lnTo>
                        <a:cubicBezTo>
                          <a:pt x="4778" y="2417"/>
                          <a:pt x="4792" y="2629"/>
                          <a:pt x="4700" y="2988"/>
                        </a:cubicBezTo>
                        <a:cubicBezTo>
                          <a:pt x="4606" y="3343"/>
                          <a:pt x="4369" y="3860"/>
                          <a:pt x="3834" y="4262"/>
                        </a:cubicBezTo>
                        <a:cubicBezTo>
                          <a:pt x="3572" y="4460"/>
                          <a:pt x="3239" y="4625"/>
                          <a:pt x="2854" y="4693"/>
                        </a:cubicBezTo>
                        <a:cubicBezTo>
                          <a:pt x="2720" y="4716"/>
                          <a:pt x="2579" y="4729"/>
                          <a:pt x="2434" y="4729"/>
                        </a:cubicBezTo>
                        <a:cubicBezTo>
                          <a:pt x="2173" y="4729"/>
                          <a:pt x="1902" y="4687"/>
                          <a:pt x="1642" y="4585"/>
                        </a:cubicBezTo>
                        <a:cubicBezTo>
                          <a:pt x="1437" y="4517"/>
                          <a:pt x="1239" y="4405"/>
                          <a:pt x="1056" y="4269"/>
                        </a:cubicBezTo>
                        <a:cubicBezTo>
                          <a:pt x="873" y="4137"/>
                          <a:pt x="704" y="3971"/>
                          <a:pt x="568" y="3781"/>
                        </a:cubicBezTo>
                        <a:cubicBezTo>
                          <a:pt x="285" y="3401"/>
                          <a:pt x="126" y="2916"/>
                          <a:pt x="119" y="2414"/>
                        </a:cubicBezTo>
                        <a:cubicBezTo>
                          <a:pt x="126" y="1915"/>
                          <a:pt x="285" y="1430"/>
                          <a:pt x="568" y="1050"/>
                        </a:cubicBezTo>
                        <a:cubicBezTo>
                          <a:pt x="708" y="860"/>
                          <a:pt x="873" y="694"/>
                          <a:pt x="1056" y="558"/>
                        </a:cubicBezTo>
                        <a:cubicBezTo>
                          <a:pt x="1239" y="426"/>
                          <a:pt x="1437" y="314"/>
                          <a:pt x="1642" y="245"/>
                        </a:cubicBezTo>
                        <a:cubicBezTo>
                          <a:pt x="1902" y="144"/>
                          <a:pt x="2173" y="102"/>
                          <a:pt x="2434" y="102"/>
                        </a:cubicBezTo>
                        <a:close/>
                        <a:moveTo>
                          <a:pt x="2406" y="1"/>
                        </a:moveTo>
                        <a:cubicBezTo>
                          <a:pt x="2143" y="1"/>
                          <a:pt x="1870" y="41"/>
                          <a:pt x="1602" y="141"/>
                        </a:cubicBezTo>
                        <a:cubicBezTo>
                          <a:pt x="1387" y="214"/>
                          <a:pt x="1182" y="328"/>
                          <a:pt x="988" y="469"/>
                        </a:cubicBezTo>
                        <a:cubicBezTo>
                          <a:pt x="797" y="608"/>
                          <a:pt x="622" y="780"/>
                          <a:pt x="474" y="981"/>
                        </a:cubicBezTo>
                        <a:cubicBezTo>
                          <a:pt x="177" y="1377"/>
                          <a:pt x="8" y="1890"/>
                          <a:pt x="1" y="2414"/>
                        </a:cubicBezTo>
                        <a:cubicBezTo>
                          <a:pt x="8" y="2941"/>
                          <a:pt x="177" y="3451"/>
                          <a:pt x="474" y="3850"/>
                        </a:cubicBezTo>
                        <a:cubicBezTo>
                          <a:pt x="622" y="4050"/>
                          <a:pt x="794" y="4223"/>
                          <a:pt x="988" y="4362"/>
                        </a:cubicBezTo>
                        <a:cubicBezTo>
                          <a:pt x="1182" y="4503"/>
                          <a:pt x="1387" y="4617"/>
                          <a:pt x="1602" y="4690"/>
                        </a:cubicBezTo>
                        <a:cubicBezTo>
                          <a:pt x="1870" y="4790"/>
                          <a:pt x="2143" y="4830"/>
                          <a:pt x="2406" y="4830"/>
                        </a:cubicBezTo>
                        <a:cubicBezTo>
                          <a:pt x="2566" y="4830"/>
                          <a:pt x="2723" y="4815"/>
                          <a:pt x="2873" y="4790"/>
                        </a:cubicBezTo>
                        <a:cubicBezTo>
                          <a:pt x="3271" y="4715"/>
                          <a:pt x="3615" y="4539"/>
                          <a:pt x="3885" y="4330"/>
                        </a:cubicBezTo>
                        <a:cubicBezTo>
                          <a:pt x="4430" y="3907"/>
                          <a:pt x="4663" y="3365"/>
                          <a:pt x="4743" y="2999"/>
                        </a:cubicBezTo>
                        <a:cubicBezTo>
                          <a:pt x="4825" y="2626"/>
                          <a:pt x="4796" y="2414"/>
                          <a:pt x="4796" y="2414"/>
                        </a:cubicBezTo>
                        <a:cubicBezTo>
                          <a:pt x="4796" y="2414"/>
                          <a:pt x="4825" y="2205"/>
                          <a:pt x="4743" y="1832"/>
                        </a:cubicBezTo>
                        <a:cubicBezTo>
                          <a:pt x="4663" y="1466"/>
                          <a:pt x="4430" y="924"/>
                          <a:pt x="3885" y="500"/>
                        </a:cubicBezTo>
                        <a:cubicBezTo>
                          <a:pt x="3615" y="292"/>
                          <a:pt x="3271" y="116"/>
                          <a:pt x="2873" y="41"/>
                        </a:cubicBezTo>
                        <a:cubicBezTo>
                          <a:pt x="2723" y="16"/>
                          <a:pt x="2566" y="1"/>
                          <a:pt x="240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3" name="Google Shape;623;p24"/>
                  <p:cNvSpPr/>
                  <p:nvPr/>
                </p:nvSpPr>
                <p:spPr>
                  <a:xfrm>
                    <a:off x="5692897" y="2167179"/>
                    <a:ext cx="96287" cy="91671"/>
                  </a:xfrm>
                  <a:custGeom>
                    <a:rect b="b" l="l" r="r" t="t"/>
                    <a:pathLst>
                      <a:path extrusionOk="0" h="2065" w="2169">
                        <a:moveTo>
                          <a:pt x="460" y="129"/>
                        </a:moveTo>
                        <a:cubicBezTo>
                          <a:pt x="650" y="129"/>
                          <a:pt x="776" y="288"/>
                          <a:pt x="776" y="553"/>
                        </a:cubicBezTo>
                        <a:cubicBezTo>
                          <a:pt x="776" y="815"/>
                          <a:pt x="650" y="973"/>
                          <a:pt x="460" y="973"/>
                        </a:cubicBezTo>
                        <a:cubicBezTo>
                          <a:pt x="269" y="973"/>
                          <a:pt x="148" y="815"/>
                          <a:pt x="148" y="553"/>
                        </a:cubicBezTo>
                        <a:cubicBezTo>
                          <a:pt x="148" y="291"/>
                          <a:pt x="269" y="129"/>
                          <a:pt x="460" y="129"/>
                        </a:cubicBezTo>
                        <a:close/>
                        <a:moveTo>
                          <a:pt x="460" y="0"/>
                        </a:moveTo>
                        <a:cubicBezTo>
                          <a:pt x="187" y="0"/>
                          <a:pt x="0" y="220"/>
                          <a:pt x="0" y="553"/>
                        </a:cubicBezTo>
                        <a:cubicBezTo>
                          <a:pt x="0" y="883"/>
                          <a:pt x="187" y="1106"/>
                          <a:pt x="460" y="1106"/>
                        </a:cubicBezTo>
                        <a:cubicBezTo>
                          <a:pt x="733" y="1106"/>
                          <a:pt x="920" y="887"/>
                          <a:pt x="920" y="553"/>
                        </a:cubicBezTo>
                        <a:cubicBezTo>
                          <a:pt x="920" y="215"/>
                          <a:pt x="733" y="0"/>
                          <a:pt x="460" y="0"/>
                        </a:cubicBezTo>
                        <a:close/>
                        <a:moveTo>
                          <a:pt x="1709" y="1092"/>
                        </a:moveTo>
                        <a:cubicBezTo>
                          <a:pt x="1903" y="1092"/>
                          <a:pt x="2025" y="1249"/>
                          <a:pt x="2025" y="1512"/>
                        </a:cubicBezTo>
                        <a:cubicBezTo>
                          <a:pt x="2025" y="1774"/>
                          <a:pt x="1903" y="1935"/>
                          <a:pt x="1709" y="1935"/>
                        </a:cubicBezTo>
                        <a:cubicBezTo>
                          <a:pt x="1518" y="1935"/>
                          <a:pt x="1393" y="1777"/>
                          <a:pt x="1393" y="1512"/>
                        </a:cubicBezTo>
                        <a:cubicBezTo>
                          <a:pt x="1393" y="1249"/>
                          <a:pt x="1518" y="1092"/>
                          <a:pt x="1709" y="1092"/>
                        </a:cubicBezTo>
                        <a:close/>
                        <a:moveTo>
                          <a:pt x="1695" y="15"/>
                        </a:moveTo>
                        <a:lnTo>
                          <a:pt x="302" y="2050"/>
                        </a:lnTo>
                        <a:lnTo>
                          <a:pt x="474" y="2050"/>
                        </a:lnTo>
                        <a:lnTo>
                          <a:pt x="1867" y="15"/>
                        </a:lnTo>
                        <a:close/>
                        <a:moveTo>
                          <a:pt x="1709" y="959"/>
                        </a:moveTo>
                        <a:cubicBezTo>
                          <a:pt x="1440" y="959"/>
                          <a:pt x="1250" y="1181"/>
                          <a:pt x="1250" y="1512"/>
                        </a:cubicBezTo>
                        <a:cubicBezTo>
                          <a:pt x="1250" y="1845"/>
                          <a:pt x="1440" y="2064"/>
                          <a:pt x="1709" y="2064"/>
                        </a:cubicBezTo>
                        <a:cubicBezTo>
                          <a:pt x="1982" y="2064"/>
                          <a:pt x="2169" y="1845"/>
                          <a:pt x="2169" y="1512"/>
                        </a:cubicBezTo>
                        <a:cubicBezTo>
                          <a:pt x="2169" y="1181"/>
                          <a:pt x="1982" y="959"/>
                          <a:pt x="1709" y="95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24" name="Google Shape;624;p24"/>
                <p:cNvGrpSpPr/>
                <p:nvPr/>
              </p:nvGrpSpPr>
              <p:grpSpPr>
                <a:xfrm>
                  <a:off x="5652722" y="3247130"/>
                  <a:ext cx="850898" cy="113512"/>
                  <a:chOff x="5652722" y="3247130"/>
                  <a:chExt cx="850898" cy="113512"/>
                </a:xfrm>
              </p:grpSpPr>
              <p:sp>
                <p:nvSpPr>
                  <p:cNvPr id="625" name="Google Shape;625;p24"/>
                  <p:cNvSpPr/>
                  <p:nvPr/>
                </p:nvSpPr>
                <p:spPr>
                  <a:xfrm>
                    <a:off x="6426023" y="3250814"/>
                    <a:ext cx="36979" cy="46257"/>
                  </a:xfrm>
                  <a:custGeom>
                    <a:rect b="b" l="l" r="r" t="t"/>
                    <a:pathLst>
                      <a:path extrusionOk="0" h="1042" w="833">
                        <a:moveTo>
                          <a:pt x="395" y="176"/>
                        </a:moveTo>
                        <a:cubicBezTo>
                          <a:pt x="506" y="176"/>
                          <a:pt x="570" y="237"/>
                          <a:pt x="570" y="323"/>
                        </a:cubicBezTo>
                        <a:cubicBezTo>
                          <a:pt x="570" y="413"/>
                          <a:pt x="502" y="474"/>
                          <a:pt x="398" y="474"/>
                        </a:cubicBezTo>
                        <a:cubicBezTo>
                          <a:pt x="294" y="474"/>
                          <a:pt x="229" y="416"/>
                          <a:pt x="229" y="323"/>
                        </a:cubicBezTo>
                        <a:cubicBezTo>
                          <a:pt x="229" y="234"/>
                          <a:pt x="298" y="176"/>
                          <a:pt x="395" y="176"/>
                        </a:cubicBezTo>
                        <a:close/>
                        <a:moveTo>
                          <a:pt x="380" y="0"/>
                        </a:moveTo>
                        <a:cubicBezTo>
                          <a:pt x="169" y="0"/>
                          <a:pt x="0" y="130"/>
                          <a:pt x="0" y="338"/>
                        </a:cubicBezTo>
                        <a:cubicBezTo>
                          <a:pt x="0" y="524"/>
                          <a:pt x="154" y="650"/>
                          <a:pt x="348" y="650"/>
                        </a:cubicBezTo>
                        <a:cubicBezTo>
                          <a:pt x="452" y="650"/>
                          <a:pt x="538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2" y="754"/>
                          <a:pt x="481" y="851"/>
                          <a:pt x="315" y="851"/>
                        </a:cubicBezTo>
                        <a:cubicBezTo>
                          <a:pt x="244" y="851"/>
                          <a:pt x="179" y="840"/>
                          <a:pt x="126" y="801"/>
                        </a:cubicBezTo>
                        <a:lnTo>
                          <a:pt x="40" y="973"/>
                        </a:lnTo>
                        <a:cubicBezTo>
                          <a:pt x="111" y="1016"/>
                          <a:pt x="212" y="1041"/>
                          <a:pt x="320" y="1041"/>
                        </a:cubicBezTo>
                        <a:cubicBezTo>
                          <a:pt x="625" y="1041"/>
                          <a:pt x="832" y="847"/>
                          <a:pt x="832" y="499"/>
                        </a:cubicBezTo>
                        <a:cubicBezTo>
                          <a:pt x="832" y="176"/>
                          <a:pt x="660" y="0"/>
                          <a:pt x="38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26" name="Google Shape;626;p24"/>
                  <p:cNvSpPr/>
                  <p:nvPr/>
                </p:nvSpPr>
                <p:spPr>
                  <a:xfrm>
                    <a:off x="6205308" y="3248905"/>
                    <a:ext cx="87498" cy="111736"/>
                  </a:xfrm>
                  <a:custGeom>
                    <a:rect b="b" l="l" r="r" t="t"/>
                    <a:pathLst>
                      <a:path extrusionOk="0" h="2517" w="1971">
                        <a:moveTo>
                          <a:pt x="309" y="0"/>
                        </a:moveTo>
                        <a:lnTo>
                          <a:pt x="183" y="1393"/>
                        </a:lnTo>
                        <a:lnTo>
                          <a:pt x="816" y="1393"/>
                        </a:lnTo>
                        <a:cubicBezTo>
                          <a:pt x="1264" y="1393"/>
                          <a:pt x="1389" y="1522"/>
                          <a:pt x="1389" y="1716"/>
                        </a:cubicBezTo>
                        <a:cubicBezTo>
                          <a:pt x="1389" y="1917"/>
                          <a:pt x="1214" y="2035"/>
                          <a:pt x="927" y="2035"/>
                        </a:cubicBezTo>
                        <a:cubicBezTo>
                          <a:pt x="672" y="2035"/>
                          <a:pt x="413" y="1957"/>
                          <a:pt x="226" y="1813"/>
                        </a:cubicBezTo>
                        <a:lnTo>
                          <a:pt x="1" y="2250"/>
                        </a:lnTo>
                        <a:cubicBezTo>
                          <a:pt x="241" y="2423"/>
                          <a:pt x="600" y="2517"/>
                          <a:pt x="941" y="2517"/>
                        </a:cubicBezTo>
                        <a:cubicBezTo>
                          <a:pt x="1648" y="2517"/>
                          <a:pt x="1971" y="2136"/>
                          <a:pt x="1971" y="1698"/>
                        </a:cubicBezTo>
                        <a:cubicBezTo>
                          <a:pt x="1971" y="1260"/>
                          <a:pt x="1681" y="930"/>
                          <a:pt x="948" y="930"/>
                        </a:cubicBezTo>
                        <a:lnTo>
                          <a:pt x="748" y="930"/>
                        </a:lnTo>
                        <a:lnTo>
                          <a:pt x="786" y="459"/>
                        </a:lnTo>
                        <a:lnTo>
                          <a:pt x="1820" y="459"/>
                        </a:lnTo>
                        <a:lnTo>
                          <a:pt x="18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27" name="Google Shape;627;p24"/>
                  <p:cNvSpPr/>
                  <p:nvPr/>
                </p:nvSpPr>
                <p:spPr>
                  <a:xfrm>
                    <a:off x="6303147" y="3247130"/>
                    <a:ext cx="94068" cy="113512"/>
                  </a:xfrm>
                  <a:custGeom>
                    <a:rect b="b" l="l" r="r" t="t"/>
                    <a:pathLst>
                      <a:path extrusionOk="0" h="2557" w="2119">
                        <a:moveTo>
                          <a:pt x="1059" y="481"/>
                        </a:moveTo>
                        <a:cubicBezTo>
                          <a:pt x="1347" y="481"/>
                          <a:pt x="1544" y="715"/>
                          <a:pt x="1544" y="1278"/>
                        </a:cubicBezTo>
                        <a:cubicBezTo>
                          <a:pt x="1544" y="1838"/>
                          <a:pt x="1347" y="2072"/>
                          <a:pt x="1059" y="2072"/>
                        </a:cubicBezTo>
                        <a:cubicBezTo>
                          <a:pt x="776" y="2072"/>
                          <a:pt x="578" y="1838"/>
                          <a:pt x="578" y="1278"/>
                        </a:cubicBezTo>
                        <a:cubicBezTo>
                          <a:pt x="578" y="715"/>
                          <a:pt x="776" y="481"/>
                          <a:pt x="1059" y="481"/>
                        </a:cubicBezTo>
                        <a:close/>
                        <a:moveTo>
                          <a:pt x="1059" y="1"/>
                        </a:moveTo>
                        <a:cubicBezTo>
                          <a:pt x="453" y="1"/>
                          <a:pt x="0" y="460"/>
                          <a:pt x="0" y="1278"/>
                        </a:cubicBezTo>
                        <a:cubicBezTo>
                          <a:pt x="0" y="2093"/>
                          <a:pt x="453" y="2557"/>
                          <a:pt x="1059" y="2557"/>
                        </a:cubicBezTo>
                        <a:cubicBezTo>
                          <a:pt x="1670" y="2557"/>
                          <a:pt x="2119" y="2093"/>
                          <a:pt x="2119" y="1278"/>
                        </a:cubicBezTo>
                        <a:cubicBezTo>
                          <a:pt x="2119" y="460"/>
                          <a:pt x="1670" y="1"/>
                          <a:pt x="105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28" name="Google Shape;628;p24"/>
                  <p:cNvSpPr/>
                  <p:nvPr/>
                </p:nvSpPr>
                <p:spPr>
                  <a:xfrm>
                    <a:off x="6466597" y="3250814"/>
                    <a:ext cx="37023" cy="46257"/>
                  </a:xfrm>
                  <a:custGeom>
                    <a:rect b="b" l="l" r="r" t="t"/>
                    <a:pathLst>
                      <a:path extrusionOk="0" h="1042" w="834">
                        <a:moveTo>
                          <a:pt x="396" y="176"/>
                        </a:moveTo>
                        <a:cubicBezTo>
                          <a:pt x="507" y="176"/>
                          <a:pt x="572" y="237"/>
                          <a:pt x="572" y="323"/>
                        </a:cubicBezTo>
                        <a:cubicBezTo>
                          <a:pt x="572" y="413"/>
                          <a:pt x="504" y="474"/>
                          <a:pt x="400" y="474"/>
                        </a:cubicBezTo>
                        <a:cubicBezTo>
                          <a:pt x="296" y="474"/>
                          <a:pt x="231" y="416"/>
                          <a:pt x="231" y="323"/>
                        </a:cubicBezTo>
                        <a:cubicBezTo>
                          <a:pt x="231" y="234"/>
                          <a:pt x="299" y="176"/>
                          <a:pt x="396" y="176"/>
                        </a:cubicBezTo>
                        <a:close/>
                        <a:moveTo>
                          <a:pt x="382" y="0"/>
                        </a:moveTo>
                        <a:cubicBezTo>
                          <a:pt x="170" y="0"/>
                          <a:pt x="1" y="130"/>
                          <a:pt x="1" y="338"/>
                        </a:cubicBezTo>
                        <a:cubicBezTo>
                          <a:pt x="1" y="524"/>
                          <a:pt x="155" y="650"/>
                          <a:pt x="349" y="650"/>
                        </a:cubicBezTo>
                        <a:cubicBezTo>
                          <a:pt x="453" y="650"/>
                          <a:pt x="539" y="618"/>
                          <a:pt x="600" y="560"/>
                        </a:cubicBezTo>
                        <a:lnTo>
                          <a:pt x="600" y="560"/>
                        </a:lnTo>
                        <a:cubicBezTo>
                          <a:pt x="594" y="754"/>
                          <a:pt x="482" y="851"/>
                          <a:pt x="317" y="851"/>
                        </a:cubicBezTo>
                        <a:cubicBezTo>
                          <a:pt x="246" y="851"/>
                          <a:pt x="181" y="840"/>
                          <a:pt x="127" y="801"/>
                        </a:cubicBezTo>
                        <a:lnTo>
                          <a:pt x="41" y="973"/>
                        </a:lnTo>
                        <a:cubicBezTo>
                          <a:pt x="112" y="1016"/>
                          <a:pt x="213" y="1041"/>
                          <a:pt x="320" y="1041"/>
                        </a:cubicBezTo>
                        <a:cubicBezTo>
                          <a:pt x="625" y="1041"/>
                          <a:pt x="834" y="847"/>
                          <a:pt x="834" y="499"/>
                        </a:cubicBezTo>
                        <a:cubicBezTo>
                          <a:pt x="834" y="176"/>
                          <a:pt x="662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29" name="Google Shape;629;p24"/>
                  <p:cNvSpPr/>
                  <p:nvPr/>
                </p:nvSpPr>
                <p:spPr>
                  <a:xfrm>
                    <a:off x="6424691" y="3312296"/>
                    <a:ext cx="78442" cy="9944"/>
                  </a:xfrm>
                  <a:custGeom>
                    <a:rect b="b" l="l" r="r" t="t"/>
                    <a:pathLst>
                      <a:path extrusionOk="0" h="224" w="1767">
                        <a:moveTo>
                          <a:pt x="1" y="1"/>
                        </a:moveTo>
                        <a:lnTo>
                          <a:pt x="1" y="224"/>
                        </a:lnTo>
                        <a:lnTo>
                          <a:pt x="1767" y="224"/>
                        </a:lnTo>
                        <a:lnTo>
                          <a:pt x="17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30" name="Google Shape;630;p24"/>
                  <p:cNvSpPr/>
                  <p:nvPr/>
                </p:nvSpPr>
                <p:spPr>
                  <a:xfrm>
                    <a:off x="5652722" y="3281089"/>
                    <a:ext cx="404771" cy="12652"/>
                  </a:xfrm>
                  <a:custGeom>
                    <a:rect b="b" l="l" r="r" t="t"/>
                    <a:pathLst>
                      <a:path extrusionOk="0" h="285" w="9118">
                        <a:moveTo>
                          <a:pt x="1" y="1"/>
                        </a:moveTo>
                        <a:lnTo>
                          <a:pt x="1" y="284"/>
                        </a:lnTo>
                        <a:lnTo>
                          <a:pt x="9118" y="284"/>
                        </a:lnTo>
                        <a:lnTo>
                          <a:pt x="911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  <p:sp>
                <p:nvSpPr>
                  <p:cNvPr id="631" name="Google Shape;631;p24"/>
                  <p:cNvSpPr/>
                  <p:nvPr/>
                </p:nvSpPr>
                <p:spPr>
                  <a:xfrm>
                    <a:off x="5652722" y="3321263"/>
                    <a:ext cx="245757" cy="12607"/>
                  </a:xfrm>
                  <a:custGeom>
                    <a:rect b="b" l="l" r="r" t="t"/>
                    <a:pathLst>
                      <a:path extrusionOk="0" h="284" w="5536">
                        <a:moveTo>
                          <a:pt x="1" y="0"/>
                        </a:moveTo>
                        <a:lnTo>
                          <a:pt x="1" y="284"/>
                        </a:lnTo>
                        <a:lnTo>
                          <a:pt x="5536" y="284"/>
                        </a:lnTo>
                        <a:lnTo>
                          <a:pt x="55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rgbClr val="434343"/>
                      </a:solidFill>
                    </a:endParaRPr>
                  </a:p>
                </p:txBody>
              </p:sp>
            </p:grpSp>
            <p:grpSp>
              <p:nvGrpSpPr>
                <p:cNvPr id="632" name="Google Shape;632;p24"/>
                <p:cNvGrpSpPr/>
                <p:nvPr/>
              </p:nvGrpSpPr>
              <p:grpSpPr>
                <a:xfrm>
                  <a:off x="5699289" y="3583483"/>
                  <a:ext cx="840394" cy="256145"/>
                  <a:chOff x="5699289" y="3583483"/>
                  <a:chExt cx="840394" cy="256145"/>
                </a:xfrm>
              </p:grpSpPr>
              <p:sp>
                <p:nvSpPr>
                  <p:cNvPr id="633" name="Google Shape;633;p24"/>
                  <p:cNvSpPr/>
                  <p:nvPr/>
                </p:nvSpPr>
                <p:spPr>
                  <a:xfrm>
                    <a:off x="5699289" y="3583483"/>
                    <a:ext cx="840394" cy="256145"/>
                  </a:xfrm>
                  <a:custGeom>
                    <a:rect b="b" l="l" r="r" t="t"/>
                    <a:pathLst>
                      <a:path extrusionOk="0" h="5770" w="18931">
                        <a:moveTo>
                          <a:pt x="362" y="1"/>
                        </a:moveTo>
                        <a:cubicBezTo>
                          <a:pt x="176" y="1"/>
                          <a:pt x="22" y="205"/>
                          <a:pt x="22" y="457"/>
                        </a:cubicBezTo>
                        <a:lnTo>
                          <a:pt x="0" y="5223"/>
                        </a:lnTo>
                        <a:cubicBezTo>
                          <a:pt x="0" y="5478"/>
                          <a:pt x="151" y="5683"/>
                          <a:pt x="341" y="5683"/>
                        </a:cubicBezTo>
                        <a:lnTo>
                          <a:pt x="18564" y="5769"/>
                        </a:lnTo>
                        <a:cubicBezTo>
                          <a:pt x="18754" y="5769"/>
                          <a:pt x="18909" y="5564"/>
                          <a:pt x="18909" y="5313"/>
                        </a:cubicBezTo>
                        <a:lnTo>
                          <a:pt x="18930" y="543"/>
                        </a:lnTo>
                        <a:cubicBezTo>
                          <a:pt x="18930" y="291"/>
                          <a:pt x="18780" y="87"/>
                          <a:pt x="18589" y="87"/>
                        </a:cubicBezTo>
                        <a:lnTo>
                          <a:pt x="362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34" name="Google Shape;634;p24"/>
                  <p:cNvGrpSpPr/>
                  <p:nvPr/>
                </p:nvGrpSpPr>
                <p:grpSpPr>
                  <a:xfrm>
                    <a:off x="6035156" y="3674307"/>
                    <a:ext cx="178500" cy="64414"/>
                    <a:chOff x="6035156" y="3674307"/>
                    <a:chExt cx="178500" cy="64414"/>
                  </a:xfrm>
                </p:grpSpPr>
                <p:sp>
                  <p:nvSpPr>
                    <p:cNvPr id="635" name="Google Shape;635;p24"/>
                    <p:cNvSpPr/>
                    <p:nvPr/>
                  </p:nvSpPr>
                  <p:spPr>
                    <a:xfrm>
                      <a:off x="6035156" y="3674307"/>
                      <a:ext cx="50874" cy="63481"/>
                    </a:xfrm>
                    <a:custGeom>
                      <a:rect b="b" l="l" r="r" t="t"/>
                      <a:pathLst>
                        <a:path extrusionOk="0" h="1430" w="1146">
                          <a:moveTo>
                            <a:pt x="585" y="127"/>
                          </a:moveTo>
                          <a:cubicBezTo>
                            <a:pt x="804" y="130"/>
                            <a:pt x="930" y="216"/>
                            <a:pt x="930" y="388"/>
                          </a:cubicBezTo>
                          <a:cubicBezTo>
                            <a:pt x="930" y="561"/>
                            <a:pt x="804" y="647"/>
                            <a:pt x="585" y="647"/>
                          </a:cubicBezTo>
                          <a:lnTo>
                            <a:pt x="148" y="643"/>
                          </a:lnTo>
                          <a:lnTo>
                            <a:pt x="151" y="127"/>
                          </a:lnTo>
                          <a:close/>
                          <a:moveTo>
                            <a:pt x="632" y="769"/>
                          </a:moveTo>
                          <a:cubicBezTo>
                            <a:pt x="869" y="773"/>
                            <a:pt x="1001" y="855"/>
                            <a:pt x="1001" y="1038"/>
                          </a:cubicBezTo>
                          <a:cubicBezTo>
                            <a:pt x="998" y="1228"/>
                            <a:pt x="869" y="1308"/>
                            <a:pt x="628" y="1308"/>
                          </a:cubicBezTo>
                          <a:lnTo>
                            <a:pt x="148" y="1303"/>
                          </a:lnTo>
                          <a:lnTo>
                            <a:pt x="148" y="769"/>
                          </a:lnTo>
                          <a:close/>
                          <a:moveTo>
                            <a:pt x="7" y="1"/>
                          </a:moveTo>
                          <a:lnTo>
                            <a:pt x="0" y="1429"/>
                          </a:lnTo>
                          <a:lnTo>
                            <a:pt x="628" y="1429"/>
                          </a:lnTo>
                          <a:cubicBezTo>
                            <a:pt x="632" y="1429"/>
                            <a:pt x="637" y="1429"/>
                            <a:pt x="641" y="1429"/>
                          </a:cubicBezTo>
                          <a:cubicBezTo>
                            <a:pt x="974" y="1429"/>
                            <a:pt x="1142" y="1290"/>
                            <a:pt x="1145" y="1053"/>
                          </a:cubicBezTo>
                          <a:cubicBezTo>
                            <a:pt x="1145" y="859"/>
                            <a:pt x="1041" y="736"/>
                            <a:pt x="865" y="697"/>
                          </a:cubicBezTo>
                          <a:cubicBezTo>
                            <a:pt x="991" y="643"/>
                            <a:pt x="1074" y="536"/>
                            <a:pt x="1074" y="374"/>
                          </a:cubicBezTo>
                          <a:cubicBezTo>
                            <a:pt x="1077" y="140"/>
                            <a:pt x="901" y="4"/>
                            <a:pt x="596" y="4"/>
                          </a:cubicBezTo>
                          <a:lnTo>
                            <a:pt x="7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6" name="Google Shape;636;p24"/>
                    <p:cNvSpPr/>
                    <p:nvPr/>
                  </p:nvSpPr>
                  <p:spPr>
                    <a:xfrm>
                      <a:off x="6100012" y="3674618"/>
                      <a:ext cx="50075" cy="64103"/>
                    </a:xfrm>
                    <a:custGeom>
                      <a:rect b="b" l="l" r="r" t="t"/>
                      <a:pathLst>
                        <a:path extrusionOk="0" h="1444" w="1128">
                          <a:moveTo>
                            <a:pt x="7" y="1"/>
                          </a:moveTo>
                          <a:lnTo>
                            <a:pt x="4" y="819"/>
                          </a:lnTo>
                          <a:cubicBezTo>
                            <a:pt x="0" y="1228"/>
                            <a:pt x="212" y="1440"/>
                            <a:pt x="564" y="1444"/>
                          </a:cubicBezTo>
                          <a:cubicBezTo>
                            <a:pt x="912" y="1444"/>
                            <a:pt x="1124" y="1232"/>
                            <a:pt x="1124" y="822"/>
                          </a:cubicBezTo>
                          <a:lnTo>
                            <a:pt x="1127" y="4"/>
                          </a:lnTo>
                          <a:lnTo>
                            <a:pt x="988" y="4"/>
                          </a:lnTo>
                          <a:lnTo>
                            <a:pt x="983" y="816"/>
                          </a:lnTo>
                          <a:cubicBezTo>
                            <a:pt x="983" y="1153"/>
                            <a:pt x="829" y="1307"/>
                            <a:pt x="564" y="1307"/>
                          </a:cubicBezTo>
                          <a:cubicBezTo>
                            <a:pt x="298" y="1307"/>
                            <a:pt x="148" y="1150"/>
                            <a:pt x="148" y="812"/>
                          </a:cubicBezTo>
                          <a:lnTo>
                            <a:pt x="151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7" name="Google Shape;637;p24"/>
                    <p:cNvSpPr/>
                    <p:nvPr/>
                  </p:nvSpPr>
                  <p:spPr>
                    <a:xfrm>
                      <a:off x="6158786" y="3674973"/>
                      <a:ext cx="54869" cy="63437"/>
                    </a:xfrm>
                    <a:custGeom>
                      <a:rect b="b" l="l" r="r" t="t"/>
                      <a:pathLst>
                        <a:path extrusionOk="0" h="1429" w="1236">
                          <a:moveTo>
                            <a:pt x="0" y="0"/>
                          </a:moveTo>
                          <a:lnTo>
                            <a:pt x="542" y="933"/>
                          </a:lnTo>
                          <a:lnTo>
                            <a:pt x="539" y="1429"/>
                          </a:lnTo>
                          <a:lnTo>
                            <a:pt x="683" y="1429"/>
                          </a:lnTo>
                          <a:lnTo>
                            <a:pt x="686" y="937"/>
                          </a:lnTo>
                          <a:lnTo>
                            <a:pt x="1236" y="4"/>
                          </a:lnTo>
                          <a:lnTo>
                            <a:pt x="1092" y="4"/>
                          </a:lnTo>
                          <a:lnTo>
                            <a:pt x="618" y="804"/>
                          </a:lnTo>
                          <a:lnTo>
                            <a:pt x="155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638" name="Google Shape;638;p24"/>
                <p:cNvGrpSpPr/>
                <p:nvPr/>
              </p:nvGrpSpPr>
              <p:grpSpPr>
                <a:xfrm>
                  <a:off x="5634877" y="1934391"/>
                  <a:ext cx="964054" cy="21220"/>
                  <a:chOff x="5634877" y="1934391"/>
                  <a:chExt cx="964054" cy="21220"/>
                </a:xfrm>
              </p:grpSpPr>
              <p:sp>
                <p:nvSpPr>
                  <p:cNvPr id="639" name="Google Shape;639;p24"/>
                  <p:cNvSpPr/>
                  <p:nvPr/>
                </p:nvSpPr>
                <p:spPr>
                  <a:xfrm>
                    <a:off x="5634877" y="1934391"/>
                    <a:ext cx="139348" cy="21220"/>
                  </a:xfrm>
                  <a:custGeom>
                    <a:rect b="b" l="l" r="r" t="t"/>
                    <a:pathLst>
                      <a:path extrusionOk="0" h="478" w="3139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0" name="Google Shape;640;p24"/>
                  <p:cNvSpPr/>
                  <p:nvPr/>
                </p:nvSpPr>
                <p:spPr>
                  <a:xfrm>
                    <a:off x="6071157" y="1934391"/>
                    <a:ext cx="139437" cy="21220"/>
                  </a:xfrm>
                  <a:custGeom>
                    <a:rect b="b" l="l" r="r" t="t"/>
                    <a:pathLst>
                      <a:path extrusionOk="0" h="478" w="3141">
                        <a:moveTo>
                          <a:pt x="1" y="1"/>
                        </a:moveTo>
                        <a:lnTo>
                          <a:pt x="1" y="478"/>
                        </a:lnTo>
                        <a:lnTo>
                          <a:pt x="3141" y="478"/>
                        </a:lnTo>
                        <a:lnTo>
                          <a:pt x="3141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1" name="Google Shape;641;p24"/>
                  <p:cNvSpPr/>
                  <p:nvPr/>
                </p:nvSpPr>
                <p:spPr>
                  <a:xfrm>
                    <a:off x="6459628" y="1934391"/>
                    <a:ext cx="139304" cy="21220"/>
                  </a:xfrm>
                  <a:custGeom>
                    <a:rect b="b" l="l" r="r" t="t"/>
                    <a:pathLst>
                      <a:path extrusionOk="0" h="478" w="3138">
                        <a:moveTo>
                          <a:pt x="0" y="1"/>
                        </a:moveTo>
                        <a:lnTo>
                          <a:pt x="0" y="478"/>
                        </a:lnTo>
                        <a:lnTo>
                          <a:pt x="3138" y="478"/>
                        </a:lnTo>
                        <a:lnTo>
                          <a:pt x="3138" y="1"/>
                        </a:lnTo>
                        <a:close/>
                      </a:path>
                    </a:pathLst>
                  </a:custGeom>
                  <a:solidFill>
                    <a:srgbClr val="263238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42" name="Google Shape;642;p24"/>
                <p:cNvGrpSpPr/>
                <p:nvPr/>
              </p:nvGrpSpPr>
              <p:grpSpPr>
                <a:xfrm>
                  <a:off x="6429663" y="1666667"/>
                  <a:ext cx="222390" cy="183652"/>
                  <a:chOff x="6429663" y="1666667"/>
                  <a:chExt cx="222390" cy="183652"/>
                </a:xfrm>
              </p:grpSpPr>
              <p:sp>
                <p:nvSpPr>
                  <p:cNvPr id="643" name="Google Shape;643;p24"/>
                  <p:cNvSpPr/>
                  <p:nvPr/>
                </p:nvSpPr>
                <p:spPr>
                  <a:xfrm>
                    <a:off x="6429663" y="1697963"/>
                    <a:ext cx="192974" cy="152355"/>
                  </a:xfrm>
                  <a:custGeom>
                    <a:rect b="b" l="l" r="r" t="t"/>
                    <a:pathLst>
                      <a:path extrusionOk="0" h="3432" w="4347">
                        <a:moveTo>
                          <a:pt x="1" y="0"/>
                        </a:moveTo>
                        <a:lnTo>
                          <a:pt x="1" y="3431"/>
                        </a:lnTo>
                        <a:lnTo>
                          <a:pt x="4347" y="3431"/>
                        </a:lnTo>
                        <a:lnTo>
                          <a:pt x="4347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4" name="Google Shape;644;p24"/>
                  <p:cNvSpPr/>
                  <p:nvPr/>
                </p:nvSpPr>
                <p:spPr>
                  <a:xfrm>
                    <a:off x="6429663" y="1666712"/>
                    <a:ext cx="221341" cy="31297"/>
                  </a:xfrm>
                  <a:custGeom>
                    <a:rect b="b" l="l" r="r" t="t"/>
                    <a:pathLst>
                      <a:path extrusionOk="0" h="705" w="4986">
                        <a:moveTo>
                          <a:pt x="919" y="0"/>
                        </a:moveTo>
                        <a:lnTo>
                          <a:pt x="1" y="704"/>
                        </a:lnTo>
                        <a:lnTo>
                          <a:pt x="4347" y="704"/>
                        </a:lnTo>
                        <a:lnTo>
                          <a:pt x="498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5" name="Google Shape;645;p24"/>
                  <p:cNvSpPr/>
                  <p:nvPr/>
                </p:nvSpPr>
                <p:spPr>
                  <a:xfrm>
                    <a:off x="6429663" y="1666667"/>
                    <a:ext cx="221652" cy="34005"/>
                  </a:xfrm>
                  <a:custGeom>
                    <a:rect b="b" l="l" r="r" t="t"/>
                    <a:pathLst>
                      <a:path extrusionOk="0" h="766" w="4993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6" name="Google Shape;646;p24"/>
                  <p:cNvSpPr/>
                  <p:nvPr/>
                </p:nvSpPr>
                <p:spPr>
                  <a:xfrm>
                    <a:off x="6623642" y="1666712"/>
                    <a:ext cx="28411" cy="183607"/>
                  </a:xfrm>
                  <a:custGeom>
                    <a:rect b="b" l="l" r="r" t="t"/>
                    <a:pathLst>
                      <a:path extrusionOk="0" h="4136" w="640">
                        <a:moveTo>
                          <a:pt x="640" y="0"/>
                        </a:moveTo>
                        <a:lnTo>
                          <a:pt x="1" y="704"/>
                        </a:lnTo>
                        <a:lnTo>
                          <a:pt x="1" y="4135"/>
                        </a:lnTo>
                        <a:lnTo>
                          <a:pt x="640" y="3289"/>
                        </a:lnTo>
                        <a:lnTo>
                          <a:pt x="640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7" name="Google Shape;647;p24"/>
                  <p:cNvSpPr/>
                  <p:nvPr/>
                </p:nvSpPr>
                <p:spPr>
                  <a:xfrm>
                    <a:off x="6484309" y="1756071"/>
                    <a:ext cx="88297" cy="11853"/>
                  </a:xfrm>
                  <a:custGeom>
                    <a:rect b="b" l="l" r="r" t="t"/>
                    <a:pathLst>
                      <a:path extrusionOk="0" h="267" w="1989">
                        <a:moveTo>
                          <a:pt x="1" y="1"/>
                        </a:moveTo>
                        <a:lnTo>
                          <a:pt x="1" y="267"/>
                        </a:lnTo>
                        <a:lnTo>
                          <a:pt x="1989" y="267"/>
                        </a:lnTo>
                        <a:lnTo>
                          <a:pt x="198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8" name="Google Shape;648;p24"/>
                  <p:cNvSpPr/>
                  <p:nvPr/>
                </p:nvSpPr>
                <p:spPr>
                  <a:xfrm>
                    <a:off x="6501844" y="1777468"/>
                    <a:ext cx="54825" cy="11942"/>
                  </a:xfrm>
                  <a:custGeom>
                    <a:rect b="b" l="l" r="r" t="t"/>
                    <a:pathLst>
                      <a:path extrusionOk="0" h="269" w="1235">
                        <a:moveTo>
                          <a:pt x="0" y="0"/>
                        </a:moveTo>
                        <a:lnTo>
                          <a:pt x="0" y="269"/>
                        </a:lnTo>
                        <a:lnTo>
                          <a:pt x="1235" y="269"/>
                        </a:lnTo>
                        <a:lnTo>
                          <a:pt x="123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9" name="Google Shape;649;p24"/>
                  <p:cNvSpPr/>
                  <p:nvPr/>
                </p:nvSpPr>
                <p:spPr>
                  <a:xfrm>
                    <a:off x="6620277" y="1694145"/>
                    <a:ext cx="5283" cy="156173"/>
                  </a:xfrm>
                  <a:custGeom>
                    <a:rect b="b" l="l" r="r" t="t"/>
                    <a:pathLst>
                      <a:path extrusionOk="0" h="3518" w="119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50" name="Google Shape;650;p24"/>
                <p:cNvGrpSpPr/>
                <p:nvPr/>
              </p:nvGrpSpPr>
              <p:grpSpPr>
                <a:xfrm>
                  <a:off x="6024003" y="1558663"/>
                  <a:ext cx="266587" cy="292456"/>
                  <a:chOff x="6024003" y="1558663"/>
                  <a:chExt cx="266587" cy="292456"/>
                </a:xfrm>
              </p:grpSpPr>
              <p:sp>
                <p:nvSpPr>
                  <p:cNvPr id="651" name="Google Shape;651;p24"/>
                  <p:cNvSpPr/>
                  <p:nvPr/>
                </p:nvSpPr>
                <p:spPr>
                  <a:xfrm>
                    <a:off x="6025079" y="1607449"/>
                    <a:ext cx="221385" cy="243670"/>
                  </a:xfrm>
                  <a:custGeom>
                    <a:rect b="b" l="l" r="r" t="t"/>
                    <a:pathLst>
                      <a:path extrusionOk="0" h="5489" w="4987">
                        <a:moveTo>
                          <a:pt x="48" y="0"/>
                        </a:moveTo>
                        <a:lnTo>
                          <a:pt x="1" y="5449"/>
                        </a:lnTo>
                        <a:lnTo>
                          <a:pt x="4940" y="5488"/>
                        </a:lnTo>
                        <a:lnTo>
                          <a:pt x="4987" y="43"/>
                        </a:lnTo>
                        <a:lnTo>
                          <a:pt x="4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2" name="Google Shape;652;p24"/>
                  <p:cNvSpPr/>
                  <p:nvPr/>
                </p:nvSpPr>
                <p:spPr>
                  <a:xfrm>
                    <a:off x="6026055" y="1558663"/>
                    <a:ext cx="264535" cy="49764"/>
                  </a:xfrm>
                  <a:custGeom>
                    <a:rect b="b" l="l" r="r" t="t"/>
                    <a:pathLst>
                      <a:path extrusionOk="0" h="1121" w="5959">
                        <a:moveTo>
                          <a:pt x="1458" y="1"/>
                        </a:moveTo>
                        <a:lnTo>
                          <a:pt x="0" y="1121"/>
                        </a:lnTo>
                        <a:lnTo>
                          <a:pt x="4943" y="1121"/>
                        </a:lnTo>
                        <a:lnTo>
                          <a:pt x="5959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3" name="Google Shape;653;p24"/>
                  <p:cNvSpPr/>
                  <p:nvPr/>
                </p:nvSpPr>
                <p:spPr>
                  <a:xfrm>
                    <a:off x="6245483" y="1558663"/>
                    <a:ext cx="45103" cy="291659"/>
                  </a:xfrm>
                  <a:custGeom>
                    <a:rect b="b" l="l" r="r" t="t"/>
                    <a:pathLst>
                      <a:path extrusionOk="0" h="6570" w="1016">
                        <a:moveTo>
                          <a:pt x="1016" y="1"/>
                        </a:moveTo>
                        <a:lnTo>
                          <a:pt x="0" y="1121"/>
                        </a:lnTo>
                        <a:lnTo>
                          <a:pt x="0" y="6569"/>
                        </a:lnTo>
                        <a:lnTo>
                          <a:pt x="1016" y="5227"/>
                        </a:lnTo>
                        <a:lnTo>
                          <a:pt x="1016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4" name="Google Shape;654;p24"/>
                  <p:cNvSpPr/>
                  <p:nvPr/>
                </p:nvSpPr>
                <p:spPr>
                  <a:xfrm>
                    <a:off x="6073687" y="1706042"/>
                    <a:ext cx="110937" cy="16159"/>
                  </a:xfrm>
                  <a:custGeom>
                    <a:rect b="b" l="l" r="r" t="t"/>
                    <a:pathLst>
                      <a:path extrusionOk="0" h="364" w="2499">
                        <a:moveTo>
                          <a:pt x="1" y="1"/>
                        </a:moveTo>
                        <a:lnTo>
                          <a:pt x="1" y="364"/>
                        </a:lnTo>
                        <a:lnTo>
                          <a:pt x="2499" y="364"/>
                        </a:lnTo>
                        <a:lnTo>
                          <a:pt x="249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5" name="Google Shape;655;p24"/>
                  <p:cNvSpPr/>
                  <p:nvPr/>
                </p:nvSpPr>
                <p:spPr>
                  <a:xfrm>
                    <a:off x="6095528" y="1735252"/>
                    <a:ext cx="69030" cy="16070"/>
                  </a:xfrm>
                  <a:custGeom>
                    <a:rect b="b" l="l" r="r" t="t"/>
                    <a:pathLst>
                      <a:path extrusionOk="0" h="362" w="1555">
                        <a:moveTo>
                          <a:pt x="1" y="0"/>
                        </a:moveTo>
                        <a:lnTo>
                          <a:pt x="1" y="362"/>
                        </a:lnTo>
                        <a:lnTo>
                          <a:pt x="1555" y="362"/>
                        </a:lnTo>
                        <a:lnTo>
                          <a:pt x="155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6" name="Google Shape;656;p24"/>
                  <p:cNvSpPr/>
                  <p:nvPr/>
                </p:nvSpPr>
                <p:spPr>
                  <a:xfrm>
                    <a:off x="6242775" y="1608381"/>
                    <a:ext cx="5283" cy="241939"/>
                  </a:xfrm>
                  <a:custGeom>
                    <a:rect b="b" l="l" r="r" t="t"/>
                    <a:pathLst>
                      <a:path extrusionOk="0" h="5450" w="119">
                        <a:moveTo>
                          <a:pt x="61" y="1"/>
                        </a:moveTo>
                        <a:cubicBezTo>
                          <a:pt x="28" y="1"/>
                          <a:pt x="0" y="1221"/>
                          <a:pt x="0" y="2725"/>
                        </a:cubicBezTo>
                        <a:cubicBezTo>
                          <a:pt x="0" y="4229"/>
                          <a:pt x="28" y="5449"/>
                          <a:pt x="61" y="5449"/>
                        </a:cubicBezTo>
                        <a:cubicBezTo>
                          <a:pt x="93" y="5449"/>
                          <a:pt x="119" y="4229"/>
                          <a:pt x="119" y="2725"/>
                        </a:cubicBezTo>
                        <a:cubicBezTo>
                          <a:pt x="119" y="1221"/>
                          <a:pt x="93" y="1"/>
                          <a:pt x="61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7" name="Google Shape;657;p24"/>
                  <p:cNvSpPr/>
                  <p:nvPr/>
                </p:nvSpPr>
                <p:spPr>
                  <a:xfrm>
                    <a:off x="6024003" y="1570557"/>
                    <a:ext cx="254730" cy="39076"/>
                  </a:xfrm>
                  <a:custGeom>
                    <a:rect b="b" l="l" r="r" t="t"/>
                    <a:pathLst>
                      <a:path extrusionOk="0" h="766" w="4993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658" name="Google Shape;658;p24"/>
                <p:cNvGrpSpPr/>
                <p:nvPr/>
              </p:nvGrpSpPr>
              <p:grpSpPr>
                <a:xfrm>
                  <a:off x="5548402" y="1639278"/>
                  <a:ext cx="350878" cy="211040"/>
                  <a:chOff x="5548402" y="1639278"/>
                  <a:chExt cx="350878" cy="211040"/>
                </a:xfrm>
              </p:grpSpPr>
              <p:sp>
                <p:nvSpPr>
                  <p:cNvPr id="659" name="Google Shape;659;p24"/>
                  <p:cNvSpPr/>
                  <p:nvPr/>
                </p:nvSpPr>
                <p:spPr>
                  <a:xfrm>
                    <a:off x="5548402" y="1694145"/>
                    <a:ext cx="305820" cy="156173"/>
                  </a:xfrm>
                  <a:custGeom>
                    <a:rect b="b" l="l" r="r" t="t"/>
                    <a:pathLst>
                      <a:path extrusionOk="0" h="3518" w="6889">
                        <a:moveTo>
                          <a:pt x="0" y="0"/>
                        </a:moveTo>
                        <a:lnTo>
                          <a:pt x="0" y="3517"/>
                        </a:lnTo>
                        <a:lnTo>
                          <a:pt x="6888" y="3517"/>
                        </a:lnTo>
                        <a:lnTo>
                          <a:pt x="6888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0" name="Google Shape;660;p24"/>
                  <p:cNvSpPr/>
                  <p:nvPr/>
                </p:nvSpPr>
                <p:spPr>
                  <a:xfrm>
                    <a:off x="5548402" y="1639278"/>
                    <a:ext cx="350878" cy="54914"/>
                  </a:xfrm>
                  <a:custGeom>
                    <a:rect b="b" l="l" r="r" t="t"/>
                    <a:pathLst>
                      <a:path extrusionOk="0" h="1237" w="7904">
                        <a:moveTo>
                          <a:pt x="1486" y="1"/>
                        </a:moveTo>
                        <a:lnTo>
                          <a:pt x="0" y="1236"/>
                        </a:lnTo>
                        <a:lnTo>
                          <a:pt x="6888" y="1236"/>
                        </a:lnTo>
                        <a:lnTo>
                          <a:pt x="7904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1" name="Google Shape;661;p24"/>
                  <p:cNvSpPr/>
                  <p:nvPr/>
                </p:nvSpPr>
                <p:spPr>
                  <a:xfrm>
                    <a:off x="5854482" y="1639455"/>
                    <a:ext cx="44792" cy="210554"/>
                  </a:xfrm>
                  <a:custGeom>
                    <a:rect b="b" l="l" r="r" t="t"/>
                    <a:pathLst>
                      <a:path extrusionOk="0" h="4743" w="1009">
                        <a:moveTo>
                          <a:pt x="1009" y="0"/>
                        </a:moveTo>
                        <a:cubicBezTo>
                          <a:pt x="1001" y="22"/>
                          <a:pt x="911" y="144"/>
                          <a:pt x="757" y="345"/>
                        </a:cubicBezTo>
                        <a:cubicBezTo>
                          <a:pt x="570" y="582"/>
                          <a:pt x="323" y="891"/>
                          <a:pt x="28" y="1261"/>
                        </a:cubicBezTo>
                        <a:lnTo>
                          <a:pt x="18" y="1275"/>
                        </a:lnTo>
                        <a:lnTo>
                          <a:pt x="7" y="1275"/>
                        </a:lnTo>
                        <a:cubicBezTo>
                          <a:pt x="36" y="1458"/>
                          <a:pt x="53" y="2154"/>
                          <a:pt x="53" y="2990"/>
                        </a:cubicBezTo>
                        <a:cubicBezTo>
                          <a:pt x="53" y="3906"/>
                          <a:pt x="28" y="4660"/>
                          <a:pt x="0" y="4742"/>
                        </a:cubicBezTo>
                        <a:lnTo>
                          <a:pt x="1009" y="3407"/>
                        </a:lnTo>
                        <a:lnTo>
                          <a:pt x="1009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2" name="Google Shape;662;p24"/>
                  <p:cNvSpPr/>
                  <p:nvPr/>
                </p:nvSpPr>
                <p:spPr>
                  <a:xfrm>
                    <a:off x="5593637" y="1744796"/>
                    <a:ext cx="208467" cy="16114"/>
                  </a:xfrm>
                  <a:custGeom>
                    <a:rect b="b" l="l" r="r" t="t"/>
                    <a:pathLst>
                      <a:path extrusionOk="0" h="363" w="4696">
                        <a:moveTo>
                          <a:pt x="0" y="1"/>
                        </a:moveTo>
                        <a:lnTo>
                          <a:pt x="0" y="362"/>
                        </a:lnTo>
                        <a:lnTo>
                          <a:pt x="4695" y="362"/>
                        </a:lnTo>
                        <a:lnTo>
                          <a:pt x="469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3" name="Google Shape;663;p24"/>
                  <p:cNvSpPr/>
                  <p:nvPr/>
                </p:nvSpPr>
                <p:spPr>
                  <a:xfrm>
                    <a:off x="5634877" y="1773917"/>
                    <a:ext cx="129449" cy="16026"/>
                  </a:xfrm>
                  <a:custGeom>
                    <a:rect b="b" l="l" r="r" t="t"/>
                    <a:pathLst>
                      <a:path extrusionOk="0" h="361" w="2916">
                        <a:moveTo>
                          <a:pt x="1" y="1"/>
                        </a:moveTo>
                        <a:lnTo>
                          <a:pt x="1" y="360"/>
                        </a:lnTo>
                        <a:lnTo>
                          <a:pt x="2916" y="360"/>
                        </a:lnTo>
                        <a:lnTo>
                          <a:pt x="291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4" name="Google Shape;664;p24"/>
                  <p:cNvSpPr/>
                  <p:nvPr/>
                </p:nvSpPr>
                <p:spPr>
                  <a:xfrm>
                    <a:off x="5851597" y="1694145"/>
                    <a:ext cx="5283" cy="156173"/>
                  </a:xfrm>
                  <a:custGeom>
                    <a:rect b="b" l="l" r="r" t="t"/>
                    <a:pathLst>
                      <a:path extrusionOk="0" h="3518" w="119">
                        <a:moveTo>
                          <a:pt x="58" y="0"/>
                        </a:moveTo>
                        <a:cubicBezTo>
                          <a:pt x="25" y="0"/>
                          <a:pt x="0" y="786"/>
                          <a:pt x="0" y="1758"/>
                        </a:cubicBezTo>
                        <a:cubicBezTo>
                          <a:pt x="0" y="2727"/>
                          <a:pt x="25" y="3517"/>
                          <a:pt x="58" y="3517"/>
                        </a:cubicBezTo>
                        <a:cubicBezTo>
                          <a:pt x="93" y="3517"/>
                          <a:pt x="118" y="2727"/>
                          <a:pt x="118" y="1758"/>
                        </a:cubicBezTo>
                        <a:cubicBezTo>
                          <a:pt x="118" y="786"/>
                          <a:pt x="93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5" name="Google Shape;665;p24"/>
                  <p:cNvSpPr/>
                  <p:nvPr/>
                </p:nvSpPr>
                <p:spPr>
                  <a:xfrm>
                    <a:off x="5632178" y="1658282"/>
                    <a:ext cx="254730" cy="39076"/>
                  </a:xfrm>
                  <a:custGeom>
                    <a:rect b="b" l="l" r="r" t="t"/>
                    <a:pathLst>
                      <a:path extrusionOk="0" h="766" w="4993">
                        <a:moveTo>
                          <a:pt x="4984" y="1"/>
                        </a:moveTo>
                        <a:cubicBezTo>
                          <a:pt x="4972" y="1"/>
                          <a:pt x="4905" y="61"/>
                          <a:pt x="4792" y="174"/>
                        </a:cubicBezTo>
                        <a:cubicBezTo>
                          <a:pt x="4680" y="289"/>
                          <a:pt x="4519" y="453"/>
                          <a:pt x="4325" y="662"/>
                        </a:cubicBezTo>
                        <a:lnTo>
                          <a:pt x="4325" y="662"/>
                        </a:lnTo>
                        <a:cubicBezTo>
                          <a:pt x="3872" y="651"/>
                          <a:pt x="3289" y="648"/>
                          <a:pt x="2650" y="648"/>
                        </a:cubicBezTo>
                        <a:cubicBezTo>
                          <a:pt x="1917" y="648"/>
                          <a:pt x="1257" y="654"/>
                          <a:pt x="776" y="666"/>
                        </a:cubicBezTo>
                        <a:cubicBezTo>
                          <a:pt x="298" y="676"/>
                          <a:pt x="1" y="691"/>
                          <a:pt x="1" y="705"/>
                        </a:cubicBezTo>
                        <a:cubicBezTo>
                          <a:pt x="1" y="722"/>
                          <a:pt x="298" y="737"/>
                          <a:pt x="776" y="748"/>
                        </a:cubicBezTo>
                        <a:cubicBezTo>
                          <a:pt x="1257" y="759"/>
                          <a:pt x="1917" y="766"/>
                          <a:pt x="2650" y="766"/>
                        </a:cubicBezTo>
                        <a:cubicBezTo>
                          <a:pt x="3299" y="766"/>
                          <a:pt x="3891" y="759"/>
                          <a:pt x="4347" y="752"/>
                        </a:cubicBezTo>
                        <a:lnTo>
                          <a:pt x="4365" y="752"/>
                        </a:lnTo>
                        <a:lnTo>
                          <a:pt x="4379" y="737"/>
                        </a:lnTo>
                        <a:cubicBezTo>
                          <a:pt x="4573" y="515"/>
                          <a:pt x="4727" y="335"/>
                          <a:pt x="4832" y="210"/>
                        </a:cubicBezTo>
                        <a:cubicBezTo>
                          <a:pt x="4936" y="81"/>
                          <a:pt x="4993" y="8"/>
                          <a:pt x="4986" y="1"/>
                        </a:cubicBezTo>
                        <a:cubicBezTo>
                          <a:pt x="4986" y="1"/>
                          <a:pt x="4985" y="1"/>
                          <a:pt x="498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666" name="Google Shape;666;p24"/>
            <p:cNvGrpSpPr/>
            <p:nvPr/>
          </p:nvGrpSpPr>
          <p:grpSpPr>
            <a:xfrm>
              <a:off x="4534350" y="4713051"/>
              <a:ext cx="4600713" cy="150450"/>
              <a:chOff x="0" y="4397412"/>
              <a:chExt cx="4600713" cy="150450"/>
            </a:xfrm>
          </p:grpSpPr>
          <p:sp>
            <p:nvSpPr>
              <p:cNvPr id="667" name="Google Shape;667;p24"/>
              <p:cNvSpPr/>
              <p:nvPr/>
            </p:nvSpPr>
            <p:spPr>
              <a:xfrm>
                <a:off x="0" y="4397412"/>
                <a:ext cx="4600713" cy="2416"/>
              </a:xfrm>
              <a:custGeom>
                <a:rect b="b" l="l" r="r" t="t"/>
                <a:pathLst>
                  <a:path extrusionOk="0" h="69" w="131402">
                    <a:moveTo>
                      <a:pt x="0" y="1"/>
                    </a:moveTo>
                    <a:lnTo>
                      <a:pt x="0" y="69"/>
                    </a:lnTo>
                    <a:lnTo>
                      <a:pt x="131401" y="69"/>
                    </a:lnTo>
                    <a:lnTo>
                      <a:pt x="131401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755786" y="4545586"/>
                <a:ext cx="305519" cy="2276"/>
              </a:xfrm>
              <a:custGeom>
                <a:rect b="b" l="l" r="r" t="t"/>
                <a:pathLst>
                  <a:path extrusionOk="0" h="65" w="8726">
                    <a:moveTo>
                      <a:pt x="0" y="0"/>
                    </a:moveTo>
                    <a:lnTo>
                      <a:pt x="0" y="65"/>
                    </a:lnTo>
                    <a:lnTo>
                      <a:pt x="8726" y="65"/>
                    </a:lnTo>
                    <a:lnTo>
                      <a:pt x="8726" y="0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1619552" y="4536412"/>
                <a:ext cx="497808" cy="2276"/>
              </a:xfrm>
              <a:custGeom>
                <a:rect b="b" l="l" r="r" t="t"/>
                <a:pathLst>
                  <a:path extrusionOk="0" h="65" w="14218">
                    <a:moveTo>
                      <a:pt x="0" y="0"/>
                    </a:moveTo>
                    <a:lnTo>
                      <a:pt x="0" y="65"/>
                    </a:lnTo>
                    <a:lnTo>
                      <a:pt x="14217" y="65"/>
                    </a:lnTo>
                    <a:lnTo>
                      <a:pt x="14217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1070481" y="4460119"/>
                <a:ext cx="175833" cy="2311"/>
              </a:xfrm>
              <a:custGeom>
                <a:rect b="b" l="l" r="r" t="t"/>
                <a:pathLst>
                  <a:path extrusionOk="0" h="66" w="5022">
                    <a:moveTo>
                      <a:pt x="1" y="1"/>
                    </a:moveTo>
                    <a:lnTo>
                      <a:pt x="1" y="65"/>
                    </a:lnTo>
                    <a:lnTo>
                      <a:pt x="5022" y="6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2732853" y="4514424"/>
                <a:ext cx="418259" cy="2276"/>
              </a:xfrm>
              <a:custGeom>
                <a:rect b="b" l="l" r="r" t="t"/>
                <a:pathLst>
                  <a:path extrusionOk="0" h="65" w="11946">
                    <a:moveTo>
                      <a:pt x="0" y="0"/>
                    </a:moveTo>
                    <a:lnTo>
                      <a:pt x="0" y="65"/>
                    </a:lnTo>
                    <a:lnTo>
                      <a:pt x="11946" y="65"/>
                    </a:lnTo>
                    <a:lnTo>
                      <a:pt x="11946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" name="Google Shape;672;p24"/>
            <p:cNvGrpSpPr/>
            <p:nvPr/>
          </p:nvGrpSpPr>
          <p:grpSpPr>
            <a:xfrm>
              <a:off x="7797287" y="4091587"/>
              <a:ext cx="208476" cy="304372"/>
              <a:chOff x="7797287" y="4091587"/>
              <a:chExt cx="208476" cy="304372"/>
            </a:xfrm>
          </p:grpSpPr>
          <p:sp>
            <p:nvSpPr>
              <p:cNvPr id="673" name="Google Shape;673;p24"/>
              <p:cNvSpPr/>
              <p:nvPr/>
            </p:nvSpPr>
            <p:spPr>
              <a:xfrm>
                <a:off x="7797287" y="4091587"/>
                <a:ext cx="208476" cy="304372"/>
              </a:xfrm>
              <a:custGeom>
                <a:rect b="b" l="l" r="r" t="t"/>
                <a:pathLst>
                  <a:path extrusionOk="0" h="6975" w="4778">
                    <a:moveTo>
                      <a:pt x="2377" y="0"/>
                    </a:moveTo>
                    <a:lnTo>
                      <a:pt x="0" y="3065"/>
                    </a:lnTo>
                    <a:lnTo>
                      <a:pt x="1627" y="4347"/>
                    </a:lnTo>
                    <a:cubicBezTo>
                      <a:pt x="1627" y="4347"/>
                      <a:pt x="396" y="6975"/>
                      <a:pt x="757" y="6975"/>
                    </a:cubicBezTo>
                    <a:cubicBezTo>
                      <a:pt x="785" y="6975"/>
                      <a:pt x="823" y="6959"/>
                      <a:pt x="873" y="6923"/>
                    </a:cubicBezTo>
                    <a:cubicBezTo>
                      <a:pt x="1483" y="6493"/>
                      <a:pt x="4035" y="2932"/>
                      <a:pt x="4645" y="2049"/>
                    </a:cubicBezTo>
                    <a:lnTo>
                      <a:pt x="4778" y="1849"/>
                    </a:lnTo>
                    <a:lnTo>
                      <a:pt x="23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7825168" y="4169389"/>
                <a:ext cx="177322" cy="222464"/>
              </a:xfrm>
              <a:custGeom>
                <a:rect b="b" l="l" r="r" t="t"/>
                <a:pathLst>
                  <a:path extrusionOk="0" h="5098" w="4064">
                    <a:moveTo>
                      <a:pt x="4033" y="1"/>
                    </a:moveTo>
                    <a:cubicBezTo>
                      <a:pt x="3989" y="1"/>
                      <a:pt x="3076" y="1113"/>
                      <a:pt x="1978" y="2506"/>
                    </a:cubicBezTo>
                    <a:cubicBezTo>
                      <a:pt x="872" y="3913"/>
                      <a:pt x="0" y="5072"/>
                      <a:pt x="29" y="5097"/>
                    </a:cubicBezTo>
                    <a:cubicBezTo>
                      <a:pt x="29" y="5098"/>
                      <a:pt x="29" y="5098"/>
                      <a:pt x="30" y="5098"/>
                    </a:cubicBezTo>
                    <a:cubicBezTo>
                      <a:pt x="75" y="5098"/>
                      <a:pt x="987" y="3982"/>
                      <a:pt x="2086" y="2589"/>
                    </a:cubicBezTo>
                    <a:cubicBezTo>
                      <a:pt x="3191" y="1182"/>
                      <a:pt x="4064" y="23"/>
                      <a:pt x="4035" y="1"/>
                    </a:cubicBezTo>
                    <a:cubicBezTo>
                      <a:pt x="4034" y="1"/>
                      <a:pt x="4034" y="1"/>
                      <a:pt x="40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7860073" y="4291263"/>
                <a:ext cx="21205" cy="5891"/>
              </a:xfrm>
              <a:custGeom>
                <a:rect b="b" l="l" r="r" t="t"/>
                <a:pathLst>
                  <a:path extrusionOk="0" h="135" w="486">
                    <a:moveTo>
                      <a:pt x="241" y="0"/>
                    </a:moveTo>
                    <a:cubicBezTo>
                      <a:pt x="105" y="0"/>
                      <a:pt x="1" y="47"/>
                      <a:pt x="4" y="83"/>
                    </a:cubicBezTo>
                    <a:cubicBezTo>
                      <a:pt x="12" y="119"/>
                      <a:pt x="115" y="134"/>
                      <a:pt x="241" y="134"/>
                    </a:cubicBezTo>
                    <a:cubicBezTo>
                      <a:pt x="253" y="134"/>
                      <a:pt x="265" y="134"/>
                      <a:pt x="276" y="134"/>
                    </a:cubicBezTo>
                    <a:cubicBezTo>
                      <a:pt x="386" y="134"/>
                      <a:pt x="472" y="119"/>
                      <a:pt x="478" y="86"/>
                    </a:cubicBezTo>
                    <a:cubicBezTo>
                      <a:pt x="486" y="51"/>
                      <a:pt x="378" y="4"/>
                      <a:pt x="2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7856321" y="4301779"/>
                <a:ext cx="23082" cy="6546"/>
              </a:xfrm>
              <a:custGeom>
                <a:rect b="b" l="l" r="r" t="t"/>
                <a:pathLst>
                  <a:path extrusionOk="0" h="150" w="529">
                    <a:moveTo>
                      <a:pt x="176" y="0"/>
                    </a:moveTo>
                    <a:cubicBezTo>
                      <a:pt x="74" y="0"/>
                      <a:pt x="1" y="26"/>
                      <a:pt x="1" y="54"/>
                    </a:cubicBezTo>
                    <a:cubicBezTo>
                      <a:pt x="1" y="90"/>
                      <a:pt x="115" y="118"/>
                      <a:pt x="252" y="136"/>
                    </a:cubicBezTo>
                    <a:cubicBezTo>
                      <a:pt x="316" y="145"/>
                      <a:pt x="376" y="150"/>
                      <a:pt x="422" y="150"/>
                    </a:cubicBezTo>
                    <a:cubicBezTo>
                      <a:pt x="476" y="150"/>
                      <a:pt x="512" y="143"/>
                      <a:pt x="517" y="125"/>
                    </a:cubicBezTo>
                    <a:cubicBezTo>
                      <a:pt x="529" y="90"/>
                      <a:pt x="421" y="25"/>
                      <a:pt x="270" y="7"/>
                    </a:cubicBezTo>
                    <a:cubicBezTo>
                      <a:pt x="237" y="2"/>
                      <a:pt x="205" y="0"/>
                      <a:pt x="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4"/>
              <p:cNvSpPr/>
              <p:nvPr/>
            </p:nvSpPr>
            <p:spPr>
              <a:xfrm>
                <a:off x="7960774" y="4152939"/>
                <a:ext cx="16799" cy="56161"/>
              </a:xfrm>
              <a:custGeom>
                <a:rect b="b" l="l" r="r" t="t"/>
                <a:pathLst>
                  <a:path extrusionOk="0" h="1287" w="385">
                    <a:moveTo>
                      <a:pt x="361" y="1"/>
                    </a:moveTo>
                    <a:cubicBezTo>
                      <a:pt x="336" y="1"/>
                      <a:pt x="265" y="32"/>
                      <a:pt x="187" y="116"/>
                    </a:cubicBezTo>
                    <a:cubicBezTo>
                      <a:pt x="98" y="216"/>
                      <a:pt x="15" y="396"/>
                      <a:pt x="8" y="604"/>
                    </a:cubicBezTo>
                    <a:cubicBezTo>
                      <a:pt x="0" y="809"/>
                      <a:pt x="51" y="985"/>
                      <a:pt x="94" y="1103"/>
                    </a:cubicBezTo>
                    <a:cubicBezTo>
                      <a:pt x="136" y="1216"/>
                      <a:pt x="173" y="1287"/>
                      <a:pt x="192" y="1287"/>
                    </a:cubicBezTo>
                    <a:cubicBezTo>
                      <a:pt x="193" y="1287"/>
                      <a:pt x="193" y="1286"/>
                      <a:pt x="194" y="1286"/>
                    </a:cubicBezTo>
                    <a:cubicBezTo>
                      <a:pt x="212" y="1283"/>
                      <a:pt x="205" y="1203"/>
                      <a:pt x="184" y="1078"/>
                    </a:cubicBezTo>
                    <a:cubicBezTo>
                      <a:pt x="166" y="956"/>
                      <a:pt x="133" y="787"/>
                      <a:pt x="141" y="607"/>
                    </a:cubicBezTo>
                    <a:cubicBezTo>
                      <a:pt x="148" y="428"/>
                      <a:pt x="202" y="274"/>
                      <a:pt x="262" y="173"/>
                    </a:cubicBezTo>
                    <a:cubicBezTo>
                      <a:pt x="324" y="73"/>
                      <a:pt x="385" y="22"/>
                      <a:pt x="370" y="4"/>
                    </a:cubicBezTo>
                    <a:cubicBezTo>
                      <a:pt x="369" y="2"/>
                      <a:pt x="366" y="1"/>
                      <a:pt x="3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4"/>
              <p:cNvSpPr/>
              <p:nvPr/>
            </p:nvSpPr>
            <p:spPr>
              <a:xfrm>
                <a:off x="7866661" y="4275249"/>
                <a:ext cx="16319" cy="10560"/>
              </a:xfrm>
              <a:custGeom>
                <a:rect b="b" l="l" r="r" t="t"/>
                <a:pathLst>
                  <a:path extrusionOk="0" h="242" w="374">
                    <a:moveTo>
                      <a:pt x="324" y="1"/>
                    </a:moveTo>
                    <a:cubicBezTo>
                      <a:pt x="286" y="1"/>
                      <a:pt x="221" y="31"/>
                      <a:pt x="155" y="73"/>
                    </a:cubicBezTo>
                    <a:cubicBezTo>
                      <a:pt x="68" y="127"/>
                      <a:pt x="0" y="188"/>
                      <a:pt x="15" y="221"/>
                    </a:cubicBezTo>
                    <a:cubicBezTo>
                      <a:pt x="19" y="234"/>
                      <a:pt x="37" y="242"/>
                      <a:pt x="63" y="242"/>
                    </a:cubicBezTo>
                    <a:cubicBezTo>
                      <a:pt x="104" y="242"/>
                      <a:pt x="166" y="224"/>
                      <a:pt x="227" y="184"/>
                    </a:cubicBezTo>
                    <a:cubicBezTo>
                      <a:pt x="323" y="123"/>
                      <a:pt x="373" y="34"/>
                      <a:pt x="348" y="9"/>
                    </a:cubicBezTo>
                    <a:cubicBezTo>
                      <a:pt x="343" y="3"/>
                      <a:pt x="334" y="1"/>
                      <a:pt x="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7860858" y="4261460"/>
                <a:ext cx="15228" cy="16233"/>
              </a:xfrm>
              <a:custGeom>
                <a:rect b="b" l="l" r="r" t="t"/>
                <a:pathLst>
                  <a:path extrusionOk="0" h="372" w="349">
                    <a:moveTo>
                      <a:pt x="305" y="1"/>
                    </a:moveTo>
                    <a:cubicBezTo>
                      <a:pt x="265" y="1"/>
                      <a:pt x="188" y="61"/>
                      <a:pt x="123" y="145"/>
                    </a:cubicBezTo>
                    <a:cubicBezTo>
                      <a:pt x="44" y="242"/>
                      <a:pt x="1" y="339"/>
                      <a:pt x="26" y="364"/>
                    </a:cubicBezTo>
                    <a:cubicBezTo>
                      <a:pt x="30" y="369"/>
                      <a:pt x="36" y="371"/>
                      <a:pt x="44" y="371"/>
                    </a:cubicBezTo>
                    <a:cubicBezTo>
                      <a:pt x="82" y="371"/>
                      <a:pt x="154" y="312"/>
                      <a:pt x="223" y="227"/>
                    </a:cubicBezTo>
                    <a:cubicBezTo>
                      <a:pt x="306" y="127"/>
                      <a:pt x="349" y="27"/>
                      <a:pt x="320" y="5"/>
                    </a:cubicBezTo>
                    <a:cubicBezTo>
                      <a:pt x="316" y="2"/>
                      <a:pt x="311" y="1"/>
                      <a:pt x="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0" name="Google Shape;680;p24"/>
            <p:cNvSpPr/>
            <p:nvPr/>
          </p:nvSpPr>
          <p:spPr>
            <a:xfrm>
              <a:off x="7159727" y="3080485"/>
              <a:ext cx="797733" cy="1212448"/>
            </a:xfrm>
            <a:custGeom>
              <a:rect b="b" l="l" r="r" t="t"/>
              <a:pathLst>
                <a:path extrusionOk="0" h="27312" w="17970">
                  <a:moveTo>
                    <a:pt x="4857" y="1"/>
                  </a:moveTo>
                  <a:cubicBezTo>
                    <a:pt x="4857" y="1"/>
                    <a:pt x="0" y="12911"/>
                    <a:pt x="654" y="15323"/>
                  </a:cubicBezTo>
                  <a:cubicBezTo>
                    <a:pt x="1311" y="17735"/>
                    <a:pt x="14411" y="27311"/>
                    <a:pt x="14411" y="27311"/>
                  </a:cubicBezTo>
                  <a:lnTo>
                    <a:pt x="17969" y="22189"/>
                  </a:lnTo>
                  <a:cubicBezTo>
                    <a:pt x="17969" y="22189"/>
                    <a:pt x="7750" y="14103"/>
                    <a:pt x="7718" y="13654"/>
                  </a:cubicBezTo>
                  <a:cubicBezTo>
                    <a:pt x="7685" y="13209"/>
                    <a:pt x="11774" y="2484"/>
                    <a:pt x="11774" y="2484"/>
                  </a:cubicBezTo>
                  <a:lnTo>
                    <a:pt x="4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298184" y="3457766"/>
              <a:ext cx="491469" cy="660338"/>
            </a:xfrm>
            <a:custGeom>
              <a:rect b="b" l="l" r="r" t="t"/>
              <a:pathLst>
                <a:path extrusionOk="0" h="14875" w="11071">
                  <a:moveTo>
                    <a:pt x="1494" y="0"/>
                  </a:moveTo>
                  <a:lnTo>
                    <a:pt x="1494" y="0"/>
                  </a:lnTo>
                  <a:cubicBezTo>
                    <a:pt x="1490" y="0"/>
                    <a:pt x="1487" y="19"/>
                    <a:pt x="1476" y="51"/>
                  </a:cubicBezTo>
                  <a:cubicBezTo>
                    <a:pt x="1465" y="91"/>
                    <a:pt x="1450" y="141"/>
                    <a:pt x="1433" y="199"/>
                  </a:cubicBezTo>
                  <a:cubicBezTo>
                    <a:pt x="1394" y="338"/>
                    <a:pt x="1343" y="529"/>
                    <a:pt x="1275" y="769"/>
                  </a:cubicBezTo>
                  <a:cubicBezTo>
                    <a:pt x="1127" y="1268"/>
                    <a:pt x="923" y="1978"/>
                    <a:pt x="668" y="2851"/>
                  </a:cubicBezTo>
                  <a:cubicBezTo>
                    <a:pt x="542" y="3289"/>
                    <a:pt x="403" y="3774"/>
                    <a:pt x="263" y="4294"/>
                  </a:cubicBezTo>
                  <a:cubicBezTo>
                    <a:pt x="194" y="4556"/>
                    <a:pt x="123" y="4825"/>
                    <a:pt x="65" y="5109"/>
                  </a:cubicBezTo>
                  <a:cubicBezTo>
                    <a:pt x="8" y="5389"/>
                    <a:pt x="1" y="5722"/>
                    <a:pt x="158" y="6006"/>
                  </a:cubicBezTo>
                  <a:cubicBezTo>
                    <a:pt x="306" y="6286"/>
                    <a:pt x="550" y="6501"/>
                    <a:pt x="783" y="6713"/>
                  </a:cubicBezTo>
                  <a:cubicBezTo>
                    <a:pt x="1020" y="6925"/>
                    <a:pt x="1261" y="7140"/>
                    <a:pt x="1505" y="7359"/>
                  </a:cubicBezTo>
                  <a:cubicBezTo>
                    <a:pt x="2000" y="7796"/>
                    <a:pt x="2513" y="8249"/>
                    <a:pt x="3044" y="8701"/>
                  </a:cubicBezTo>
                  <a:cubicBezTo>
                    <a:pt x="5169" y="10521"/>
                    <a:pt x="7172" y="12075"/>
                    <a:pt x="8648" y="13163"/>
                  </a:cubicBezTo>
                  <a:cubicBezTo>
                    <a:pt x="9383" y="13708"/>
                    <a:pt x="9990" y="14136"/>
                    <a:pt x="10409" y="14430"/>
                  </a:cubicBezTo>
                  <a:cubicBezTo>
                    <a:pt x="10614" y="14570"/>
                    <a:pt x="10775" y="14681"/>
                    <a:pt x="10894" y="14764"/>
                  </a:cubicBezTo>
                  <a:cubicBezTo>
                    <a:pt x="10944" y="14800"/>
                    <a:pt x="10987" y="14825"/>
                    <a:pt x="11024" y="14850"/>
                  </a:cubicBezTo>
                  <a:cubicBezTo>
                    <a:pt x="11052" y="14868"/>
                    <a:pt x="11067" y="14875"/>
                    <a:pt x="11070" y="14875"/>
                  </a:cubicBezTo>
                  <a:cubicBezTo>
                    <a:pt x="11070" y="14871"/>
                    <a:pt x="11055" y="14860"/>
                    <a:pt x="11030" y="14839"/>
                  </a:cubicBezTo>
                  <a:cubicBezTo>
                    <a:pt x="10999" y="14814"/>
                    <a:pt x="10959" y="14782"/>
                    <a:pt x="10909" y="14746"/>
                  </a:cubicBezTo>
                  <a:cubicBezTo>
                    <a:pt x="10794" y="14660"/>
                    <a:pt x="10636" y="14542"/>
                    <a:pt x="10435" y="14394"/>
                  </a:cubicBezTo>
                  <a:cubicBezTo>
                    <a:pt x="10015" y="14081"/>
                    <a:pt x="9423" y="13640"/>
                    <a:pt x="8698" y="13094"/>
                  </a:cubicBezTo>
                  <a:cubicBezTo>
                    <a:pt x="7237" y="11989"/>
                    <a:pt x="5245" y="10428"/>
                    <a:pt x="3123" y="8611"/>
                  </a:cubicBezTo>
                  <a:cubicBezTo>
                    <a:pt x="2592" y="8159"/>
                    <a:pt x="2079" y="7710"/>
                    <a:pt x="1584" y="7273"/>
                  </a:cubicBezTo>
                  <a:cubicBezTo>
                    <a:pt x="1336" y="7054"/>
                    <a:pt x="1096" y="6839"/>
                    <a:pt x="859" y="6630"/>
                  </a:cubicBezTo>
                  <a:cubicBezTo>
                    <a:pt x="622" y="6418"/>
                    <a:pt x="392" y="6211"/>
                    <a:pt x="256" y="5956"/>
                  </a:cubicBezTo>
                  <a:cubicBezTo>
                    <a:pt x="112" y="5697"/>
                    <a:pt x="115" y="5403"/>
                    <a:pt x="169" y="5126"/>
                  </a:cubicBezTo>
                  <a:cubicBezTo>
                    <a:pt x="223" y="4850"/>
                    <a:pt x="292" y="4577"/>
                    <a:pt x="360" y="4319"/>
                  </a:cubicBezTo>
                  <a:cubicBezTo>
                    <a:pt x="493" y="3799"/>
                    <a:pt x="629" y="3314"/>
                    <a:pt x="751" y="2873"/>
                  </a:cubicBezTo>
                  <a:cubicBezTo>
                    <a:pt x="995" y="1990"/>
                    <a:pt x="1192" y="1275"/>
                    <a:pt x="1321" y="780"/>
                  </a:cubicBezTo>
                  <a:cubicBezTo>
                    <a:pt x="1382" y="532"/>
                    <a:pt x="1429" y="338"/>
                    <a:pt x="1458" y="206"/>
                  </a:cubicBezTo>
                  <a:cubicBezTo>
                    <a:pt x="1469" y="144"/>
                    <a:pt x="1480" y="94"/>
                    <a:pt x="1487" y="55"/>
                  </a:cubicBezTo>
                  <a:cubicBezTo>
                    <a:pt x="1494" y="19"/>
                    <a:pt x="1494" y="5"/>
                    <a:pt x="1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7735751" y="4005732"/>
              <a:ext cx="140413" cy="181521"/>
            </a:xfrm>
            <a:custGeom>
              <a:rect b="b" l="l" r="r" t="t"/>
              <a:pathLst>
                <a:path extrusionOk="0" h="4089" w="3163">
                  <a:moveTo>
                    <a:pt x="3136" y="1"/>
                  </a:moveTo>
                  <a:cubicBezTo>
                    <a:pt x="3094" y="1"/>
                    <a:pt x="2386" y="891"/>
                    <a:pt x="1533" y="2011"/>
                  </a:cubicBezTo>
                  <a:cubicBezTo>
                    <a:pt x="675" y="3137"/>
                    <a:pt x="0" y="4071"/>
                    <a:pt x="25" y="4088"/>
                  </a:cubicBezTo>
                  <a:cubicBezTo>
                    <a:pt x="25" y="4089"/>
                    <a:pt x="26" y="4089"/>
                    <a:pt x="26" y="4089"/>
                  </a:cubicBezTo>
                  <a:cubicBezTo>
                    <a:pt x="67" y="4089"/>
                    <a:pt x="778" y="3196"/>
                    <a:pt x="1629" y="2082"/>
                  </a:cubicBezTo>
                  <a:cubicBezTo>
                    <a:pt x="2487" y="952"/>
                    <a:pt x="3163" y="22"/>
                    <a:pt x="3137" y="1"/>
                  </a:cubicBezTo>
                  <a:cubicBezTo>
                    <a:pt x="3136" y="1"/>
                    <a:pt x="3136" y="1"/>
                    <a:pt x="3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7651629" y="1990812"/>
              <a:ext cx="448853" cy="494399"/>
            </a:xfrm>
            <a:custGeom>
              <a:rect b="b" l="l" r="r" t="t"/>
              <a:pathLst>
                <a:path extrusionOk="0" h="11137" w="10111">
                  <a:moveTo>
                    <a:pt x="2358" y="0"/>
                  </a:moveTo>
                  <a:lnTo>
                    <a:pt x="97" y="5757"/>
                  </a:lnTo>
                  <a:cubicBezTo>
                    <a:pt x="126" y="6131"/>
                    <a:pt x="0" y="6486"/>
                    <a:pt x="327" y="6665"/>
                  </a:cubicBezTo>
                  <a:cubicBezTo>
                    <a:pt x="387" y="6698"/>
                    <a:pt x="446" y="6711"/>
                    <a:pt x="505" y="6711"/>
                  </a:cubicBezTo>
                  <a:cubicBezTo>
                    <a:pt x="587" y="6711"/>
                    <a:pt x="667" y="6687"/>
                    <a:pt x="746" y="6662"/>
                  </a:cubicBezTo>
                  <a:cubicBezTo>
                    <a:pt x="825" y="6639"/>
                    <a:pt x="902" y="6616"/>
                    <a:pt x="975" y="6616"/>
                  </a:cubicBezTo>
                  <a:cubicBezTo>
                    <a:pt x="1066" y="6616"/>
                    <a:pt x="1150" y="6651"/>
                    <a:pt x="1228" y="6766"/>
                  </a:cubicBezTo>
                  <a:cubicBezTo>
                    <a:pt x="1410" y="7042"/>
                    <a:pt x="1597" y="7243"/>
                    <a:pt x="1690" y="7563"/>
                  </a:cubicBezTo>
                  <a:cubicBezTo>
                    <a:pt x="1787" y="7893"/>
                    <a:pt x="2117" y="8091"/>
                    <a:pt x="2437" y="8209"/>
                  </a:cubicBezTo>
                  <a:cubicBezTo>
                    <a:pt x="2757" y="8331"/>
                    <a:pt x="3105" y="8409"/>
                    <a:pt x="3363" y="8636"/>
                  </a:cubicBezTo>
                  <a:cubicBezTo>
                    <a:pt x="3858" y="9063"/>
                    <a:pt x="3833" y="9839"/>
                    <a:pt x="4170" y="10399"/>
                  </a:cubicBezTo>
                  <a:cubicBezTo>
                    <a:pt x="4422" y="10818"/>
                    <a:pt x="4889" y="11101"/>
                    <a:pt x="5381" y="11134"/>
                  </a:cubicBezTo>
                  <a:cubicBezTo>
                    <a:pt x="5408" y="11136"/>
                    <a:pt x="5436" y="11137"/>
                    <a:pt x="5464" y="11137"/>
                  </a:cubicBezTo>
                  <a:cubicBezTo>
                    <a:pt x="5925" y="11137"/>
                    <a:pt x="6384" y="10918"/>
                    <a:pt x="6668" y="10556"/>
                  </a:cubicBezTo>
                  <a:cubicBezTo>
                    <a:pt x="6802" y="10387"/>
                    <a:pt x="6902" y="10187"/>
                    <a:pt x="7074" y="10057"/>
                  </a:cubicBezTo>
                  <a:cubicBezTo>
                    <a:pt x="7225" y="9948"/>
                    <a:pt x="7395" y="9911"/>
                    <a:pt x="7575" y="9911"/>
                  </a:cubicBezTo>
                  <a:cubicBezTo>
                    <a:pt x="7755" y="9911"/>
                    <a:pt x="7945" y="9948"/>
                    <a:pt x="8137" y="9986"/>
                  </a:cubicBezTo>
                  <a:cubicBezTo>
                    <a:pt x="8334" y="10024"/>
                    <a:pt x="8530" y="10060"/>
                    <a:pt x="8721" y="10060"/>
                  </a:cubicBezTo>
                  <a:cubicBezTo>
                    <a:pt x="8764" y="10060"/>
                    <a:pt x="8806" y="10058"/>
                    <a:pt x="8848" y="10054"/>
                  </a:cubicBezTo>
                  <a:cubicBezTo>
                    <a:pt x="9300" y="10003"/>
                    <a:pt x="9691" y="9670"/>
                    <a:pt x="9888" y="9257"/>
                  </a:cubicBezTo>
                  <a:cubicBezTo>
                    <a:pt x="10086" y="8848"/>
                    <a:pt x="10111" y="8371"/>
                    <a:pt x="10054" y="7918"/>
                  </a:cubicBezTo>
                  <a:cubicBezTo>
                    <a:pt x="9985" y="7354"/>
                    <a:pt x="9734" y="6741"/>
                    <a:pt x="9203" y="6536"/>
                  </a:cubicBezTo>
                  <a:cubicBezTo>
                    <a:pt x="8880" y="6411"/>
                    <a:pt x="8492" y="6454"/>
                    <a:pt x="8205" y="6256"/>
                  </a:cubicBezTo>
                  <a:cubicBezTo>
                    <a:pt x="7702" y="5901"/>
                    <a:pt x="7853" y="5040"/>
                    <a:pt x="7383" y="4634"/>
                  </a:cubicBezTo>
                  <a:cubicBezTo>
                    <a:pt x="6859" y="4185"/>
                    <a:pt x="5901" y="4598"/>
                    <a:pt x="5434" y="4088"/>
                  </a:cubicBezTo>
                  <a:cubicBezTo>
                    <a:pt x="5111" y="3736"/>
                    <a:pt x="5230" y="3155"/>
                    <a:pt x="4978" y="2753"/>
                  </a:cubicBezTo>
                  <a:cubicBezTo>
                    <a:pt x="4741" y="2384"/>
                    <a:pt x="4271" y="2268"/>
                    <a:pt x="3880" y="2068"/>
                  </a:cubicBezTo>
                  <a:cubicBezTo>
                    <a:pt x="3022" y="1619"/>
                    <a:pt x="2792" y="868"/>
                    <a:pt x="23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6618017" y="2485065"/>
              <a:ext cx="889892" cy="414004"/>
            </a:xfrm>
            <a:custGeom>
              <a:rect b="b" l="l" r="r" t="t"/>
              <a:pathLst>
                <a:path extrusionOk="0" h="9326" w="20046">
                  <a:moveTo>
                    <a:pt x="15721" y="0"/>
                  </a:moveTo>
                  <a:cubicBezTo>
                    <a:pt x="15721" y="0"/>
                    <a:pt x="13865" y="5348"/>
                    <a:pt x="13295" y="5399"/>
                  </a:cubicBezTo>
                  <a:cubicBezTo>
                    <a:pt x="12923" y="5433"/>
                    <a:pt x="12548" y="5448"/>
                    <a:pt x="12175" y="5448"/>
                  </a:cubicBezTo>
                  <a:cubicBezTo>
                    <a:pt x="9379" y="5448"/>
                    <a:pt x="6634" y="4592"/>
                    <a:pt x="5592" y="4228"/>
                  </a:cubicBezTo>
                  <a:cubicBezTo>
                    <a:pt x="5470" y="4095"/>
                    <a:pt x="5333" y="3934"/>
                    <a:pt x="5179" y="3733"/>
                  </a:cubicBezTo>
                  <a:cubicBezTo>
                    <a:pt x="5050" y="3564"/>
                    <a:pt x="4949" y="3374"/>
                    <a:pt x="4885" y="3169"/>
                  </a:cubicBezTo>
                  <a:cubicBezTo>
                    <a:pt x="4803" y="2922"/>
                    <a:pt x="4709" y="2588"/>
                    <a:pt x="4717" y="2391"/>
                  </a:cubicBezTo>
                  <a:cubicBezTo>
                    <a:pt x="4721" y="2224"/>
                    <a:pt x="4588" y="2112"/>
                    <a:pt x="4458" y="2112"/>
                  </a:cubicBezTo>
                  <a:cubicBezTo>
                    <a:pt x="4395" y="2112"/>
                    <a:pt x="4334" y="2138"/>
                    <a:pt x="4289" y="2197"/>
                  </a:cubicBezTo>
                  <a:cubicBezTo>
                    <a:pt x="4152" y="2373"/>
                    <a:pt x="4121" y="3047"/>
                    <a:pt x="4429" y="3772"/>
                  </a:cubicBezTo>
                  <a:cubicBezTo>
                    <a:pt x="4543" y="4038"/>
                    <a:pt x="4469" y="4130"/>
                    <a:pt x="4310" y="4130"/>
                  </a:cubicBezTo>
                  <a:cubicBezTo>
                    <a:pt x="4032" y="4130"/>
                    <a:pt x="3492" y="3849"/>
                    <a:pt x="3234" y="3719"/>
                  </a:cubicBezTo>
                  <a:cubicBezTo>
                    <a:pt x="2856" y="3526"/>
                    <a:pt x="1700" y="3012"/>
                    <a:pt x="1427" y="3012"/>
                  </a:cubicBezTo>
                  <a:cubicBezTo>
                    <a:pt x="1409" y="3012"/>
                    <a:pt x="1395" y="3014"/>
                    <a:pt x="1385" y="3019"/>
                  </a:cubicBezTo>
                  <a:cubicBezTo>
                    <a:pt x="1152" y="3130"/>
                    <a:pt x="1224" y="3403"/>
                    <a:pt x="1633" y="3597"/>
                  </a:cubicBezTo>
                  <a:cubicBezTo>
                    <a:pt x="2050" y="3794"/>
                    <a:pt x="3231" y="4458"/>
                    <a:pt x="3112" y="4667"/>
                  </a:cubicBezTo>
                  <a:cubicBezTo>
                    <a:pt x="3102" y="4684"/>
                    <a:pt x="3077" y="4693"/>
                    <a:pt x="3040" y="4693"/>
                  </a:cubicBezTo>
                  <a:cubicBezTo>
                    <a:pt x="2654" y="4693"/>
                    <a:pt x="948" y="3809"/>
                    <a:pt x="948" y="3809"/>
                  </a:cubicBezTo>
                  <a:cubicBezTo>
                    <a:pt x="948" y="3809"/>
                    <a:pt x="742" y="3656"/>
                    <a:pt x="572" y="3656"/>
                  </a:cubicBezTo>
                  <a:cubicBezTo>
                    <a:pt x="504" y="3656"/>
                    <a:pt x="443" y="3680"/>
                    <a:pt x="402" y="3747"/>
                  </a:cubicBezTo>
                  <a:cubicBezTo>
                    <a:pt x="143" y="4175"/>
                    <a:pt x="2405" y="5144"/>
                    <a:pt x="2620" y="5230"/>
                  </a:cubicBezTo>
                  <a:cubicBezTo>
                    <a:pt x="2750" y="5283"/>
                    <a:pt x="2680" y="5463"/>
                    <a:pt x="2556" y="5463"/>
                  </a:cubicBezTo>
                  <a:cubicBezTo>
                    <a:pt x="2537" y="5463"/>
                    <a:pt x="2516" y="5459"/>
                    <a:pt x="2494" y="5449"/>
                  </a:cubicBezTo>
                  <a:cubicBezTo>
                    <a:pt x="2358" y="5386"/>
                    <a:pt x="1065" y="4668"/>
                    <a:pt x="471" y="4668"/>
                  </a:cubicBezTo>
                  <a:cubicBezTo>
                    <a:pt x="347" y="4668"/>
                    <a:pt x="254" y="4699"/>
                    <a:pt x="208" y="4774"/>
                  </a:cubicBezTo>
                  <a:cubicBezTo>
                    <a:pt x="0" y="5104"/>
                    <a:pt x="2057" y="5588"/>
                    <a:pt x="2322" y="6016"/>
                  </a:cubicBezTo>
                  <a:cubicBezTo>
                    <a:pt x="2373" y="6097"/>
                    <a:pt x="2350" y="6129"/>
                    <a:pt x="2278" y="6129"/>
                  </a:cubicBezTo>
                  <a:cubicBezTo>
                    <a:pt x="2153" y="6129"/>
                    <a:pt x="1878" y="6033"/>
                    <a:pt x="1586" y="5937"/>
                  </a:cubicBezTo>
                  <a:cubicBezTo>
                    <a:pt x="1296" y="5841"/>
                    <a:pt x="990" y="5747"/>
                    <a:pt x="798" y="5747"/>
                  </a:cubicBezTo>
                  <a:cubicBezTo>
                    <a:pt x="710" y="5747"/>
                    <a:pt x="645" y="5766"/>
                    <a:pt x="617" y="5815"/>
                  </a:cubicBezTo>
                  <a:cubicBezTo>
                    <a:pt x="549" y="5937"/>
                    <a:pt x="513" y="6037"/>
                    <a:pt x="1619" y="6436"/>
                  </a:cubicBezTo>
                  <a:cubicBezTo>
                    <a:pt x="2157" y="6630"/>
                    <a:pt x="3170" y="6867"/>
                    <a:pt x="4084" y="7064"/>
                  </a:cubicBezTo>
                  <a:lnTo>
                    <a:pt x="4081" y="7074"/>
                  </a:lnTo>
                  <a:cubicBezTo>
                    <a:pt x="4081" y="7074"/>
                    <a:pt x="9114" y="9325"/>
                    <a:pt x="13120" y="9325"/>
                  </a:cubicBezTo>
                  <a:cubicBezTo>
                    <a:pt x="15050" y="9325"/>
                    <a:pt x="16741" y="8803"/>
                    <a:pt x="17516" y="7254"/>
                  </a:cubicBezTo>
                  <a:cubicBezTo>
                    <a:pt x="20046" y="2200"/>
                    <a:pt x="19921" y="1407"/>
                    <a:pt x="19921" y="1407"/>
                  </a:cubicBezTo>
                  <a:lnTo>
                    <a:pt x="15721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208025" y="2350914"/>
              <a:ext cx="626556" cy="727859"/>
            </a:xfrm>
            <a:custGeom>
              <a:rect b="b" l="l" r="r" t="t"/>
              <a:pathLst>
                <a:path extrusionOk="0" h="16396" w="14114">
                  <a:moveTo>
                    <a:pt x="10782" y="0"/>
                  </a:moveTo>
                  <a:lnTo>
                    <a:pt x="6142" y="147"/>
                  </a:lnTo>
                  <a:cubicBezTo>
                    <a:pt x="6142" y="147"/>
                    <a:pt x="2983" y="405"/>
                    <a:pt x="1174" y="4637"/>
                  </a:cubicBezTo>
                  <a:lnTo>
                    <a:pt x="0" y="7516"/>
                  </a:lnTo>
                  <a:lnTo>
                    <a:pt x="3561" y="9293"/>
                  </a:lnTo>
                  <a:lnTo>
                    <a:pt x="3568" y="9526"/>
                  </a:lnTo>
                  <a:lnTo>
                    <a:pt x="3783" y="16396"/>
                  </a:lnTo>
                  <a:lnTo>
                    <a:pt x="14074" y="14731"/>
                  </a:lnTo>
                  <a:cubicBezTo>
                    <a:pt x="14113" y="13187"/>
                    <a:pt x="12538" y="10391"/>
                    <a:pt x="12886" y="8994"/>
                  </a:cubicBezTo>
                  <a:lnTo>
                    <a:pt x="14074" y="4210"/>
                  </a:lnTo>
                  <a:lnTo>
                    <a:pt x="12617" y="36"/>
                  </a:lnTo>
                  <a:lnTo>
                    <a:pt x="107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7325751" y="2515473"/>
              <a:ext cx="65701" cy="245801"/>
            </a:xfrm>
            <a:custGeom>
              <a:rect b="b" l="l" r="r" t="t"/>
              <a:pathLst>
                <a:path extrusionOk="0" h="5537" w="1480">
                  <a:moveTo>
                    <a:pt x="1465" y="1"/>
                  </a:moveTo>
                  <a:cubicBezTo>
                    <a:pt x="1450" y="1"/>
                    <a:pt x="1410" y="226"/>
                    <a:pt x="1351" y="607"/>
                  </a:cubicBezTo>
                  <a:cubicBezTo>
                    <a:pt x="1294" y="986"/>
                    <a:pt x="1216" y="1517"/>
                    <a:pt x="1135" y="2136"/>
                  </a:cubicBezTo>
                  <a:lnTo>
                    <a:pt x="1135" y="2136"/>
                  </a:lnTo>
                  <a:cubicBezTo>
                    <a:pt x="871" y="2283"/>
                    <a:pt x="626" y="2497"/>
                    <a:pt x="431" y="2771"/>
                  </a:cubicBezTo>
                  <a:cubicBezTo>
                    <a:pt x="170" y="3137"/>
                    <a:pt x="47" y="3565"/>
                    <a:pt x="33" y="3945"/>
                  </a:cubicBezTo>
                  <a:cubicBezTo>
                    <a:pt x="1" y="4333"/>
                    <a:pt x="112" y="4688"/>
                    <a:pt x="274" y="4929"/>
                  </a:cubicBezTo>
                  <a:cubicBezTo>
                    <a:pt x="431" y="5176"/>
                    <a:pt x="618" y="5327"/>
                    <a:pt x="751" y="5420"/>
                  </a:cubicBezTo>
                  <a:cubicBezTo>
                    <a:pt x="872" y="5503"/>
                    <a:pt x="952" y="5536"/>
                    <a:pt x="967" y="5536"/>
                  </a:cubicBezTo>
                  <a:cubicBezTo>
                    <a:pt x="969" y="5536"/>
                    <a:pt x="970" y="5536"/>
                    <a:pt x="970" y="5536"/>
                  </a:cubicBezTo>
                  <a:cubicBezTo>
                    <a:pt x="973" y="5528"/>
                    <a:pt x="898" y="5481"/>
                    <a:pt x="776" y="5381"/>
                  </a:cubicBezTo>
                  <a:cubicBezTo>
                    <a:pt x="657" y="5281"/>
                    <a:pt x="489" y="5126"/>
                    <a:pt x="345" y="4886"/>
                  </a:cubicBezTo>
                  <a:cubicBezTo>
                    <a:pt x="201" y="4649"/>
                    <a:pt x="105" y="4322"/>
                    <a:pt x="140" y="3952"/>
                  </a:cubicBezTo>
                  <a:cubicBezTo>
                    <a:pt x="162" y="3586"/>
                    <a:pt x="281" y="3185"/>
                    <a:pt x="528" y="2844"/>
                  </a:cubicBezTo>
                  <a:cubicBezTo>
                    <a:pt x="715" y="2574"/>
                    <a:pt x="963" y="2359"/>
                    <a:pt x="1210" y="2223"/>
                  </a:cubicBezTo>
                  <a:lnTo>
                    <a:pt x="1239" y="2208"/>
                  </a:lnTo>
                  <a:lnTo>
                    <a:pt x="1243" y="2179"/>
                  </a:lnTo>
                  <a:cubicBezTo>
                    <a:pt x="1318" y="1548"/>
                    <a:pt x="1382" y="1002"/>
                    <a:pt x="1422" y="618"/>
                  </a:cubicBezTo>
                  <a:cubicBezTo>
                    <a:pt x="1462" y="230"/>
                    <a:pt x="1480" y="1"/>
                    <a:pt x="1465" y="1"/>
                  </a:cubicBezTo>
                  <a:cubicBezTo>
                    <a:pt x="1465" y="1"/>
                    <a:pt x="1465" y="1"/>
                    <a:pt x="146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369432" y="2524040"/>
              <a:ext cx="18023" cy="31519"/>
            </a:xfrm>
            <a:custGeom>
              <a:rect b="b" l="l" r="r" t="t"/>
              <a:pathLst>
                <a:path extrusionOk="0" h="710" w="406">
                  <a:moveTo>
                    <a:pt x="33" y="1"/>
                  </a:moveTo>
                  <a:cubicBezTo>
                    <a:pt x="32" y="1"/>
                    <a:pt x="30" y="1"/>
                    <a:pt x="29" y="2"/>
                  </a:cubicBezTo>
                  <a:cubicBezTo>
                    <a:pt x="0" y="15"/>
                    <a:pt x="54" y="184"/>
                    <a:pt x="147" y="382"/>
                  </a:cubicBezTo>
                  <a:cubicBezTo>
                    <a:pt x="240" y="567"/>
                    <a:pt x="336" y="710"/>
                    <a:pt x="369" y="710"/>
                  </a:cubicBezTo>
                  <a:cubicBezTo>
                    <a:pt x="371" y="710"/>
                    <a:pt x="372" y="710"/>
                    <a:pt x="373" y="709"/>
                  </a:cubicBezTo>
                  <a:cubicBezTo>
                    <a:pt x="405" y="694"/>
                    <a:pt x="352" y="522"/>
                    <a:pt x="255" y="328"/>
                  </a:cubicBezTo>
                  <a:cubicBezTo>
                    <a:pt x="163" y="143"/>
                    <a:pt x="67" y="1"/>
                    <a:pt x="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7447961" y="1936167"/>
              <a:ext cx="247177" cy="496353"/>
            </a:xfrm>
            <a:custGeom>
              <a:rect b="b" l="l" r="r" t="t"/>
              <a:pathLst>
                <a:path extrusionOk="0" h="11181" w="5568">
                  <a:moveTo>
                    <a:pt x="2696" y="0"/>
                  </a:moveTo>
                  <a:lnTo>
                    <a:pt x="87" y="1274"/>
                  </a:lnTo>
                  <a:cubicBezTo>
                    <a:pt x="87" y="1274"/>
                    <a:pt x="1" y="4551"/>
                    <a:pt x="87" y="5972"/>
                  </a:cubicBezTo>
                  <a:cubicBezTo>
                    <a:pt x="173" y="7394"/>
                    <a:pt x="1608" y="7545"/>
                    <a:pt x="1608" y="7545"/>
                  </a:cubicBezTo>
                  <a:cubicBezTo>
                    <a:pt x="1608" y="7545"/>
                    <a:pt x="1573" y="8378"/>
                    <a:pt x="1540" y="9253"/>
                  </a:cubicBezTo>
                  <a:cubicBezTo>
                    <a:pt x="1501" y="10306"/>
                    <a:pt x="2345" y="11181"/>
                    <a:pt x="3395" y="11181"/>
                  </a:cubicBezTo>
                  <a:cubicBezTo>
                    <a:pt x="3402" y="11181"/>
                    <a:pt x="3408" y="11181"/>
                    <a:pt x="3414" y="11181"/>
                  </a:cubicBezTo>
                  <a:cubicBezTo>
                    <a:pt x="4401" y="11170"/>
                    <a:pt x="5209" y="10391"/>
                    <a:pt x="5252" y="9404"/>
                  </a:cubicBezTo>
                  <a:lnTo>
                    <a:pt x="5567" y="2175"/>
                  </a:lnTo>
                  <a:lnTo>
                    <a:pt x="2696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464386" y="2090693"/>
              <a:ext cx="16292" cy="16114"/>
            </a:xfrm>
            <a:custGeom>
              <a:rect b="b" l="l" r="r" t="t"/>
              <a:pathLst>
                <a:path extrusionOk="0" h="363" w="367">
                  <a:moveTo>
                    <a:pt x="183" y="0"/>
                  </a:moveTo>
                  <a:cubicBezTo>
                    <a:pt x="83" y="0"/>
                    <a:pt x="0" y="83"/>
                    <a:pt x="0" y="184"/>
                  </a:cubicBezTo>
                  <a:cubicBezTo>
                    <a:pt x="0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7456085" y="2080128"/>
              <a:ext cx="32895" cy="9988"/>
            </a:xfrm>
            <a:custGeom>
              <a:rect b="b" l="l" r="r" t="t"/>
              <a:pathLst>
                <a:path extrusionOk="0" h="225" w="741">
                  <a:moveTo>
                    <a:pt x="387" y="1"/>
                  </a:moveTo>
                  <a:cubicBezTo>
                    <a:pt x="378" y="1"/>
                    <a:pt x="369" y="1"/>
                    <a:pt x="360" y="1"/>
                  </a:cubicBezTo>
                  <a:cubicBezTo>
                    <a:pt x="237" y="9"/>
                    <a:pt x="137" y="62"/>
                    <a:pt x="80" y="113"/>
                  </a:cubicBezTo>
                  <a:cubicBezTo>
                    <a:pt x="19" y="167"/>
                    <a:pt x="1" y="213"/>
                    <a:pt x="12" y="221"/>
                  </a:cubicBezTo>
                  <a:cubicBezTo>
                    <a:pt x="14" y="223"/>
                    <a:pt x="18" y="224"/>
                    <a:pt x="22" y="224"/>
                  </a:cubicBezTo>
                  <a:cubicBezTo>
                    <a:pt x="63" y="224"/>
                    <a:pt x="189" y="130"/>
                    <a:pt x="367" y="120"/>
                  </a:cubicBezTo>
                  <a:cubicBezTo>
                    <a:pt x="377" y="120"/>
                    <a:pt x="388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2" y="183"/>
                    <a:pt x="727" y="182"/>
                    <a:pt x="729" y="178"/>
                  </a:cubicBezTo>
                  <a:cubicBezTo>
                    <a:pt x="740" y="167"/>
                    <a:pt x="715" y="124"/>
                    <a:pt x="650" y="81"/>
                  </a:cubicBezTo>
                  <a:cubicBezTo>
                    <a:pt x="590" y="38"/>
                    <a:pt x="498" y="1"/>
                    <a:pt x="3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7557919" y="2090693"/>
              <a:ext cx="16292" cy="16114"/>
            </a:xfrm>
            <a:custGeom>
              <a:rect b="b" l="l" r="r" t="t"/>
              <a:pathLst>
                <a:path extrusionOk="0" h="363" w="367">
                  <a:moveTo>
                    <a:pt x="183" y="0"/>
                  </a:moveTo>
                  <a:cubicBezTo>
                    <a:pt x="83" y="0"/>
                    <a:pt x="1" y="83"/>
                    <a:pt x="1" y="184"/>
                  </a:cubicBezTo>
                  <a:cubicBezTo>
                    <a:pt x="1" y="284"/>
                    <a:pt x="83" y="363"/>
                    <a:pt x="183" y="363"/>
                  </a:cubicBezTo>
                  <a:cubicBezTo>
                    <a:pt x="284" y="363"/>
                    <a:pt x="367" y="284"/>
                    <a:pt x="367" y="184"/>
                  </a:cubicBezTo>
                  <a:cubicBezTo>
                    <a:pt x="367" y="83"/>
                    <a:pt x="284" y="0"/>
                    <a:pt x="1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7552503" y="2080128"/>
              <a:ext cx="32673" cy="9988"/>
            </a:xfrm>
            <a:custGeom>
              <a:rect b="b" l="l" r="r" t="t"/>
              <a:pathLst>
                <a:path extrusionOk="0" h="225" w="736">
                  <a:moveTo>
                    <a:pt x="384" y="1"/>
                  </a:moveTo>
                  <a:cubicBezTo>
                    <a:pt x="374" y="1"/>
                    <a:pt x="365" y="1"/>
                    <a:pt x="356" y="1"/>
                  </a:cubicBezTo>
                  <a:cubicBezTo>
                    <a:pt x="237" y="9"/>
                    <a:pt x="133" y="62"/>
                    <a:pt x="76" y="113"/>
                  </a:cubicBezTo>
                  <a:cubicBezTo>
                    <a:pt x="18" y="167"/>
                    <a:pt x="0" y="213"/>
                    <a:pt x="11" y="221"/>
                  </a:cubicBezTo>
                  <a:cubicBezTo>
                    <a:pt x="14" y="223"/>
                    <a:pt x="17" y="224"/>
                    <a:pt x="22" y="224"/>
                  </a:cubicBezTo>
                  <a:cubicBezTo>
                    <a:pt x="63" y="224"/>
                    <a:pt x="188" y="130"/>
                    <a:pt x="366" y="120"/>
                  </a:cubicBezTo>
                  <a:cubicBezTo>
                    <a:pt x="377" y="120"/>
                    <a:pt x="387" y="119"/>
                    <a:pt x="398" y="119"/>
                  </a:cubicBezTo>
                  <a:cubicBezTo>
                    <a:pt x="552" y="119"/>
                    <a:pt x="672" y="183"/>
                    <a:pt x="715" y="183"/>
                  </a:cubicBezTo>
                  <a:cubicBezTo>
                    <a:pt x="721" y="183"/>
                    <a:pt x="726" y="182"/>
                    <a:pt x="729" y="178"/>
                  </a:cubicBezTo>
                  <a:cubicBezTo>
                    <a:pt x="736" y="167"/>
                    <a:pt x="714" y="124"/>
                    <a:pt x="650" y="81"/>
                  </a:cubicBezTo>
                  <a:cubicBezTo>
                    <a:pt x="590" y="38"/>
                    <a:pt x="494" y="1"/>
                    <a:pt x="38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508378" y="2171618"/>
              <a:ext cx="47500" cy="24593"/>
            </a:xfrm>
            <a:custGeom>
              <a:rect b="b" l="l" r="r" t="t"/>
              <a:pathLst>
                <a:path extrusionOk="0" h="554" w="1070">
                  <a:moveTo>
                    <a:pt x="944" y="1"/>
                  </a:moveTo>
                  <a:lnTo>
                    <a:pt x="944" y="1"/>
                  </a:lnTo>
                  <a:cubicBezTo>
                    <a:pt x="700" y="123"/>
                    <a:pt x="269" y="295"/>
                    <a:pt x="0" y="327"/>
                  </a:cubicBezTo>
                  <a:cubicBezTo>
                    <a:pt x="0" y="327"/>
                    <a:pt x="158" y="554"/>
                    <a:pt x="434" y="554"/>
                  </a:cubicBezTo>
                  <a:cubicBezTo>
                    <a:pt x="498" y="554"/>
                    <a:pt x="569" y="541"/>
                    <a:pt x="646" y="511"/>
                  </a:cubicBezTo>
                  <a:cubicBezTo>
                    <a:pt x="1070" y="345"/>
                    <a:pt x="944" y="1"/>
                    <a:pt x="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7519165" y="2242866"/>
              <a:ext cx="83724" cy="43815"/>
            </a:xfrm>
            <a:custGeom>
              <a:rect b="b" l="l" r="r" t="t"/>
              <a:pathLst>
                <a:path extrusionOk="0" h="987" w="1886">
                  <a:moveTo>
                    <a:pt x="1886" y="1"/>
                  </a:moveTo>
                  <a:lnTo>
                    <a:pt x="1886" y="1"/>
                  </a:lnTo>
                  <a:cubicBezTo>
                    <a:pt x="991" y="625"/>
                    <a:pt x="65" y="636"/>
                    <a:pt x="4" y="636"/>
                  </a:cubicBezTo>
                  <a:cubicBezTo>
                    <a:pt x="2" y="636"/>
                    <a:pt x="1" y="636"/>
                    <a:pt x="1" y="636"/>
                  </a:cubicBezTo>
                  <a:lnTo>
                    <a:pt x="1" y="636"/>
                  </a:lnTo>
                  <a:lnTo>
                    <a:pt x="34" y="984"/>
                  </a:lnTo>
                  <a:cubicBezTo>
                    <a:pt x="74" y="985"/>
                    <a:pt x="114" y="986"/>
                    <a:pt x="153" y="986"/>
                  </a:cubicBezTo>
                  <a:cubicBezTo>
                    <a:pt x="1482" y="986"/>
                    <a:pt x="1886" y="1"/>
                    <a:pt x="1886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7423013" y="1893729"/>
              <a:ext cx="464789" cy="393184"/>
            </a:xfrm>
            <a:custGeom>
              <a:rect b="b" l="l" r="r" t="t"/>
              <a:pathLst>
                <a:path extrusionOk="0" h="8857" w="10470">
                  <a:moveTo>
                    <a:pt x="3577" y="0"/>
                  </a:moveTo>
                  <a:cubicBezTo>
                    <a:pt x="3013" y="0"/>
                    <a:pt x="2240" y="152"/>
                    <a:pt x="1244" y="1185"/>
                  </a:cubicBezTo>
                  <a:cubicBezTo>
                    <a:pt x="1012" y="1433"/>
                    <a:pt x="839" y="1681"/>
                    <a:pt x="714" y="1925"/>
                  </a:cubicBezTo>
                  <a:cubicBezTo>
                    <a:pt x="348" y="2381"/>
                    <a:pt x="157" y="2883"/>
                    <a:pt x="86" y="3264"/>
                  </a:cubicBezTo>
                  <a:cubicBezTo>
                    <a:pt x="0" y="3692"/>
                    <a:pt x="34" y="3968"/>
                    <a:pt x="49" y="3968"/>
                  </a:cubicBezTo>
                  <a:cubicBezTo>
                    <a:pt x="49" y="3968"/>
                    <a:pt x="49" y="3968"/>
                    <a:pt x="49" y="3968"/>
                  </a:cubicBezTo>
                  <a:cubicBezTo>
                    <a:pt x="50" y="3968"/>
                    <a:pt x="50" y="3968"/>
                    <a:pt x="50" y="3968"/>
                  </a:cubicBezTo>
                  <a:cubicBezTo>
                    <a:pt x="78" y="3968"/>
                    <a:pt x="82" y="3696"/>
                    <a:pt x="193" y="3289"/>
                  </a:cubicBezTo>
                  <a:cubicBezTo>
                    <a:pt x="247" y="3080"/>
                    <a:pt x="333" y="2840"/>
                    <a:pt x="466" y="2589"/>
                  </a:cubicBezTo>
                  <a:lnTo>
                    <a:pt x="466" y="2589"/>
                  </a:lnTo>
                  <a:cubicBezTo>
                    <a:pt x="258" y="3508"/>
                    <a:pt x="609" y="4226"/>
                    <a:pt x="609" y="4226"/>
                  </a:cubicBezTo>
                  <a:lnTo>
                    <a:pt x="1115" y="4086"/>
                  </a:lnTo>
                  <a:lnTo>
                    <a:pt x="2924" y="3472"/>
                  </a:lnTo>
                  <a:cubicBezTo>
                    <a:pt x="2760" y="2912"/>
                    <a:pt x="3003" y="2216"/>
                    <a:pt x="3139" y="1889"/>
                  </a:cubicBezTo>
                  <a:lnTo>
                    <a:pt x="3154" y="1879"/>
                  </a:lnTo>
                  <a:cubicBezTo>
                    <a:pt x="3567" y="4003"/>
                    <a:pt x="5545" y="4200"/>
                    <a:pt x="5545" y="4200"/>
                  </a:cubicBezTo>
                  <a:lnTo>
                    <a:pt x="5879" y="8856"/>
                  </a:lnTo>
                  <a:cubicBezTo>
                    <a:pt x="8287" y="8343"/>
                    <a:pt x="8230" y="5123"/>
                    <a:pt x="8215" y="4466"/>
                  </a:cubicBezTo>
                  <a:lnTo>
                    <a:pt x="8215" y="4466"/>
                  </a:lnTo>
                  <a:cubicBezTo>
                    <a:pt x="8326" y="4836"/>
                    <a:pt x="8467" y="5260"/>
                    <a:pt x="8646" y="5704"/>
                  </a:cubicBezTo>
                  <a:cubicBezTo>
                    <a:pt x="8778" y="6035"/>
                    <a:pt x="8908" y="6354"/>
                    <a:pt x="9083" y="6620"/>
                  </a:cubicBezTo>
                  <a:cubicBezTo>
                    <a:pt x="9256" y="6889"/>
                    <a:pt x="9486" y="7086"/>
                    <a:pt x="9708" y="7183"/>
                  </a:cubicBezTo>
                  <a:cubicBezTo>
                    <a:pt x="9866" y="7254"/>
                    <a:pt x="10013" y="7278"/>
                    <a:pt x="10133" y="7278"/>
                  </a:cubicBezTo>
                  <a:cubicBezTo>
                    <a:pt x="10185" y="7278"/>
                    <a:pt x="10232" y="7274"/>
                    <a:pt x="10272" y="7266"/>
                  </a:cubicBezTo>
                  <a:cubicBezTo>
                    <a:pt x="10405" y="7241"/>
                    <a:pt x="10469" y="7198"/>
                    <a:pt x="10466" y="7190"/>
                  </a:cubicBezTo>
                  <a:cubicBezTo>
                    <a:pt x="10465" y="7189"/>
                    <a:pt x="10463" y="7188"/>
                    <a:pt x="10458" y="7188"/>
                  </a:cubicBezTo>
                  <a:cubicBezTo>
                    <a:pt x="10436" y="7188"/>
                    <a:pt x="10369" y="7207"/>
                    <a:pt x="10264" y="7215"/>
                  </a:cubicBezTo>
                  <a:cubicBezTo>
                    <a:pt x="10249" y="7216"/>
                    <a:pt x="10233" y="7217"/>
                    <a:pt x="10217" y="7217"/>
                  </a:cubicBezTo>
                  <a:cubicBezTo>
                    <a:pt x="10094" y="7217"/>
                    <a:pt x="9928" y="7189"/>
                    <a:pt x="9751" y="7097"/>
                  </a:cubicBezTo>
                  <a:cubicBezTo>
                    <a:pt x="9547" y="7000"/>
                    <a:pt x="9346" y="6810"/>
                    <a:pt x="9188" y="6555"/>
                  </a:cubicBezTo>
                  <a:cubicBezTo>
                    <a:pt x="9026" y="6300"/>
                    <a:pt x="8901" y="5984"/>
                    <a:pt x="8768" y="5654"/>
                  </a:cubicBezTo>
                  <a:cubicBezTo>
                    <a:pt x="8502" y="4994"/>
                    <a:pt x="8301" y="4380"/>
                    <a:pt x="8168" y="3935"/>
                  </a:cubicBezTo>
                  <a:cubicBezTo>
                    <a:pt x="8147" y="3863"/>
                    <a:pt x="8125" y="3799"/>
                    <a:pt x="8107" y="3738"/>
                  </a:cubicBezTo>
                  <a:cubicBezTo>
                    <a:pt x="8097" y="3658"/>
                    <a:pt x="8082" y="3594"/>
                    <a:pt x="8071" y="3544"/>
                  </a:cubicBezTo>
                  <a:cubicBezTo>
                    <a:pt x="7296" y="579"/>
                    <a:pt x="4690" y="27"/>
                    <a:pt x="4173" y="27"/>
                  </a:cubicBezTo>
                  <a:cubicBezTo>
                    <a:pt x="4010" y="27"/>
                    <a:pt x="3812" y="0"/>
                    <a:pt x="357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7701481" y="2109870"/>
              <a:ext cx="54026" cy="55757"/>
            </a:xfrm>
            <a:custGeom>
              <a:rect b="b" l="l" r="r" t="t"/>
              <a:pathLst>
                <a:path extrusionOk="0" h="1256" w="1217">
                  <a:moveTo>
                    <a:pt x="644" y="1"/>
                  </a:moveTo>
                  <a:cubicBezTo>
                    <a:pt x="628" y="1"/>
                    <a:pt x="612" y="2"/>
                    <a:pt x="596" y="3"/>
                  </a:cubicBezTo>
                  <a:cubicBezTo>
                    <a:pt x="360" y="28"/>
                    <a:pt x="169" y="225"/>
                    <a:pt x="83" y="444"/>
                  </a:cubicBezTo>
                  <a:cubicBezTo>
                    <a:pt x="0" y="667"/>
                    <a:pt x="0" y="911"/>
                    <a:pt x="7" y="1148"/>
                  </a:cubicBezTo>
                  <a:lnTo>
                    <a:pt x="32" y="1176"/>
                  </a:lnTo>
                  <a:cubicBezTo>
                    <a:pt x="153" y="1228"/>
                    <a:pt x="286" y="1256"/>
                    <a:pt x="417" y="1256"/>
                  </a:cubicBezTo>
                  <a:cubicBezTo>
                    <a:pt x="559" y="1256"/>
                    <a:pt x="699" y="1224"/>
                    <a:pt x="822" y="1155"/>
                  </a:cubicBezTo>
                  <a:cubicBezTo>
                    <a:pt x="1059" y="1019"/>
                    <a:pt x="1217" y="739"/>
                    <a:pt x="1174" y="469"/>
                  </a:cubicBezTo>
                  <a:cubicBezTo>
                    <a:pt x="1133" y="216"/>
                    <a:pt x="896" y="1"/>
                    <a:pt x="64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7719682" y="2123143"/>
              <a:ext cx="23395" cy="31696"/>
            </a:xfrm>
            <a:custGeom>
              <a:rect b="b" l="l" r="r" t="t"/>
              <a:pathLst>
                <a:path extrusionOk="0" h="714" w="527">
                  <a:moveTo>
                    <a:pt x="260" y="0"/>
                  </a:moveTo>
                  <a:cubicBezTo>
                    <a:pt x="232" y="0"/>
                    <a:pt x="207" y="4"/>
                    <a:pt x="186" y="9"/>
                  </a:cubicBezTo>
                  <a:cubicBezTo>
                    <a:pt x="57" y="44"/>
                    <a:pt x="6" y="99"/>
                    <a:pt x="10" y="113"/>
                  </a:cubicBezTo>
                  <a:cubicBezTo>
                    <a:pt x="12" y="117"/>
                    <a:pt x="17" y="119"/>
                    <a:pt x="24" y="119"/>
                  </a:cubicBezTo>
                  <a:cubicBezTo>
                    <a:pt x="51" y="119"/>
                    <a:pt x="113" y="100"/>
                    <a:pt x="197" y="92"/>
                  </a:cubicBezTo>
                  <a:cubicBezTo>
                    <a:pt x="203" y="91"/>
                    <a:pt x="210" y="91"/>
                    <a:pt x="217" y="91"/>
                  </a:cubicBezTo>
                  <a:cubicBezTo>
                    <a:pt x="263" y="91"/>
                    <a:pt x="317" y="104"/>
                    <a:pt x="351" y="138"/>
                  </a:cubicBezTo>
                  <a:cubicBezTo>
                    <a:pt x="391" y="174"/>
                    <a:pt x="409" y="250"/>
                    <a:pt x="402" y="329"/>
                  </a:cubicBezTo>
                  <a:cubicBezTo>
                    <a:pt x="394" y="490"/>
                    <a:pt x="290" y="604"/>
                    <a:pt x="190" y="630"/>
                  </a:cubicBezTo>
                  <a:cubicBezTo>
                    <a:pt x="157" y="640"/>
                    <a:pt x="127" y="642"/>
                    <a:pt x="102" y="642"/>
                  </a:cubicBezTo>
                  <a:cubicBezTo>
                    <a:pt x="66" y="642"/>
                    <a:pt x="40" y="637"/>
                    <a:pt x="25" y="637"/>
                  </a:cubicBezTo>
                  <a:cubicBezTo>
                    <a:pt x="19" y="637"/>
                    <a:pt x="16" y="638"/>
                    <a:pt x="14" y="641"/>
                  </a:cubicBezTo>
                  <a:cubicBezTo>
                    <a:pt x="1" y="651"/>
                    <a:pt x="53" y="714"/>
                    <a:pt x="172" y="714"/>
                  </a:cubicBezTo>
                  <a:cubicBezTo>
                    <a:pt x="183" y="714"/>
                    <a:pt x="195" y="713"/>
                    <a:pt x="208" y="712"/>
                  </a:cubicBezTo>
                  <a:cubicBezTo>
                    <a:pt x="273" y="705"/>
                    <a:pt x="354" y="669"/>
                    <a:pt x="416" y="601"/>
                  </a:cubicBezTo>
                  <a:cubicBezTo>
                    <a:pt x="477" y="533"/>
                    <a:pt x="516" y="436"/>
                    <a:pt x="520" y="336"/>
                  </a:cubicBezTo>
                  <a:cubicBezTo>
                    <a:pt x="527" y="238"/>
                    <a:pt x="505" y="124"/>
                    <a:pt x="423" y="56"/>
                  </a:cubicBezTo>
                  <a:cubicBezTo>
                    <a:pt x="369" y="14"/>
                    <a:pt x="311" y="0"/>
                    <a:pt x="26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8" name="Google Shape;698;p24"/>
            <p:cNvGrpSpPr/>
            <p:nvPr/>
          </p:nvGrpSpPr>
          <p:grpSpPr>
            <a:xfrm>
              <a:off x="7477481" y="4567060"/>
              <a:ext cx="319804" cy="141790"/>
              <a:chOff x="7477481" y="4567060"/>
              <a:chExt cx="319804" cy="141790"/>
            </a:xfrm>
          </p:grpSpPr>
          <p:sp>
            <p:nvSpPr>
              <p:cNvPr id="699" name="Google Shape;699;p24"/>
              <p:cNvSpPr/>
              <p:nvPr/>
            </p:nvSpPr>
            <p:spPr>
              <a:xfrm>
                <a:off x="7477481" y="4567060"/>
                <a:ext cx="319804" cy="141790"/>
              </a:xfrm>
              <a:custGeom>
                <a:rect b="b" l="l" r="r" t="t"/>
                <a:pathLst>
                  <a:path extrusionOk="0" h="3194" w="7204">
                    <a:moveTo>
                      <a:pt x="7171" y="1"/>
                    </a:moveTo>
                    <a:lnTo>
                      <a:pt x="3291" y="26"/>
                    </a:lnTo>
                    <a:lnTo>
                      <a:pt x="3291" y="2097"/>
                    </a:lnTo>
                    <a:cubicBezTo>
                      <a:pt x="3291" y="2097"/>
                      <a:pt x="0" y="2862"/>
                      <a:pt x="800" y="3099"/>
                    </a:cubicBezTo>
                    <a:cubicBezTo>
                      <a:pt x="1038" y="3168"/>
                      <a:pt x="1676" y="3194"/>
                      <a:pt x="2463" y="3194"/>
                    </a:cubicBezTo>
                    <a:cubicBezTo>
                      <a:pt x="4052" y="3194"/>
                      <a:pt x="6247" y="3091"/>
                      <a:pt x="6963" y="3048"/>
                    </a:cubicBezTo>
                    <a:lnTo>
                      <a:pt x="7203" y="3030"/>
                    </a:lnTo>
                    <a:lnTo>
                      <a:pt x="717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7508822" y="4693131"/>
                <a:ext cx="287797" cy="5904"/>
              </a:xfrm>
              <a:custGeom>
                <a:rect b="b" l="l" r="r" t="t"/>
                <a:pathLst>
                  <a:path extrusionOk="0" h="133" w="6483">
                    <a:moveTo>
                      <a:pt x="3242" y="0"/>
                    </a:moveTo>
                    <a:cubicBezTo>
                      <a:pt x="1455" y="0"/>
                      <a:pt x="0" y="32"/>
                      <a:pt x="0" y="68"/>
                    </a:cubicBezTo>
                    <a:cubicBezTo>
                      <a:pt x="0" y="104"/>
                      <a:pt x="1455" y="133"/>
                      <a:pt x="3242" y="133"/>
                    </a:cubicBezTo>
                    <a:cubicBezTo>
                      <a:pt x="5033" y="133"/>
                      <a:pt x="6483" y="104"/>
                      <a:pt x="6483" y="68"/>
                    </a:cubicBezTo>
                    <a:cubicBezTo>
                      <a:pt x="6483" y="32"/>
                      <a:pt x="5033" y="0"/>
                      <a:pt x="32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7606528" y="4661924"/>
                <a:ext cx="15493" cy="17180"/>
              </a:xfrm>
              <a:custGeom>
                <a:rect b="b" l="l" r="r" t="t"/>
                <a:pathLst>
                  <a:path extrusionOk="0" h="387" w="349">
                    <a:moveTo>
                      <a:pt x="46" y="0"/>
                    </a:moveTo>
                    <a:cubicBezTo>
                      <a:pt x="39" y="0"/>
                      <a:pt x="33" y="2"/>
                      <a:pt x="29" y="6"/>
                    </a:cubicBezTo>
                    <a:cubicBezTo>
                      <a:pt x="0" y="36"/>
                      <a:pt x="54" y="125"/>
                      <a:pt x="133" y="225"/>
                    </a:cubicBezTo>
                    <a:cubicBezTo>
                      <a:pt x="201" y="316"/>
                      <a:pt x="269" y="386"/>
                      <a:pt x="305" y="386"/>
                    </a:cubicBezTo>
                    <a:cubicBezTo>
                      <a:pt x="309" y="386"/>
                      <a:pt x="312" y="385"/>
                      <a:pt x="316" y="384"/>
                    </a:cubicBezTo>
                    <a:cubicBezTo>
                      <a:pt x="348" y="365"/>
                      <a:pt x="319" y="254"/>
                      <a:pt x="237" y="147"/>
                    </a:cubicBezTo>
                    <a:cubicBezTo>
                      <a:pt x="168" y="53"/>
                      <a:pt x="86" y="0"/>
                      <a:pt x="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7596451" y="4664721"/>
                <a:ext cx="14561" cy="20332"/>
              </a:xfrm>
              <a:custGeom>
                <a:rect b="b" l="l" r="r" t="t"/>
                <a:pathLst>
                  <a:path extrusionOk="0" h="458" w="328">
                    <a:moveTo>
                      <a:pt x="42" y="1"/>
                    </a:moveTo>
                    <a:cubicBezTo>
                      <a:pt x="37" y="1"/>
                      <a:pt x="33" y="2"/>
                      <a:pt x="29" y="4"/>
                    </a:cubicBezTo>
                    <a:cubicBezTo>
                      <a:pt x="1" y="29"/>
                      <a:pt x="51" y="137"/>
                      <a:pt x="120" y="256"/>
                    </a:cubicBezTo>
                    <a:cubicBezTo>
                      <a:pt x="187" y="368"/>
                      <a:pt x="252" y="458"/>
                      <a:pt x="289" y="458"/>
                    </a:cubicBezTo>
                    <a:cubicBezTo>
                      <a:pt x="291" y="458"/>
                      <a:pt x="293" y="457"/>
                      <a:pt x="295" y="457"/>
                    </a:cubicBezTo>
                    <a:cubicBezTo>
                      <a:pt x="327" y="442"/>
                      <a:pt x="314" y="317"/>
                      <a:pt x="234" y="188"/>
                    </a:cubicBezTo>
                    <a:cubicBezTo>
                      <a:pt x="167" y="73"/>
                      <a:pt x="81" y="1"/>
                      <a:pt x="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7619268" y="4660814"/>
                <a:ext cx="17535" cy="8213"/>
              </a:xfrm>
              <a:custGeom>
                <a:rect b="b" l="l" r="r" t="t"/>
                <a:pathLst>
                  <a:path extrusionOk="0" h="185" w="395">
                    <a:moveTo>
                      <a:pt x="64" y="0"/>
                    </a:moveTo>
                    <a:cubicBezTo>
                      <a:pt x="41" y="0"/>
                      <a:pt x="25" y="5"/>
                      <a:pt x="18" y="17"/>
                    </a:cubicBezTo>
                    <a:cubicBezTo>
                      <a:pt x="0" y="49"/>
                      <a:pt x="65" y="121"/>
                      <a:pt x="176" y="160"/>
                    </a:cubicBezTo>
                    <a:cubicBezTo>
                      <a:pt x="223" y="177"/>
                      <a:pt x="267" y="184"/>
                      <a:pt x="303" y="184"/>
                    </a:cubicBezTo>
                    <a:cubicBezTo>
                      <a:pt x="353" y="184"/>
                      <a:pt x="387" y="171"/>
                      <a:pt x="391" y="150"/>
                    </a:cubicBezTo>
                    <a:cubicBezTo>
                      <a:pt x="395" y="114"/>
                      <a:pt x="320" y="71"/>
                      <a:pt x="219" y="35"/>
                    </a:cubicBezTo>
                    <a:cubicBezTo>
                      <a:pt x="159" y="15"/>
                      <a:pt x="102" y="0"/>
                      <a:pt x="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24"/>
              <p:cNvSpPr/>
              <p:nvPr/>
            </p:nvSpPr>
            <p:spPr>
              <a:xfrm>
                <a:off x="7622597" y="4649894"/>
                <a:ext cx="20909" cy="5993"/>
              </a:xfrm>
              <a:custGeom>
                <a:rect b="b" l="l" r="r" t="t"/>
                <a:pathLst>
                  <a:path extrusionOk="0" h="135" w="471">
                    <a:moveTo>
                      <a:pt x="217" y="0"/>
                    </a:moveTo>
                    <a:cubicBezTo>
                      <a:pt x="101" y="0"/>
                      <a:pt x="8" y="28"/>
                      <a:pt x="5" y="62"/>
                    </a:cubicBezTo>
                    <a:cubicBezTo>
                      <a:pt x="0" y="101"/>
                      <a:pt x="104" y="130"/>
                      <a:pt x="234" y="134"/>
                    </a:cubicBezTo>
                    <a:cubicBezTo>
                      <a:pt x="366" y="134"/>
                      <a:pt x="471" y="105"/>
                      <a:pt x="467" y="70"/>
                    </a:cubicBezTo>
                    <a:cubicBezTo>
                      <a:pt x="464" y="33"/>
                      <a:pt x="359" y="1"/>
                      <a:pt x="237" y="1"/>
                    </a:cubicBezTo>
                    <a:cubicBezTo>
                      <a:pt x="230" y="1"/>
                      <a:pt x="224" y="0"/>
                      <a:pt x="2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05" name="Google Shape;705;p24"/>
            <p:cNvSpPr/>
            <p:nvPr/>
          </p:nvSpPr>
          <p:spPr>
            <a:xfrm>
              <a:off x="7375336" y="2989184"/>
              <a:ext cx="469273" cy="1653798"/>
            </a:xfrm>
            <a:custGeom>
              <a:rect b="b" l="l" r="r" t="t"/>
              <a:pathLst>
                <a:path extrusionOk="0" h="37254" w="10571">
                  <a:moveTo>
                    <a:pt x="3840" y="36981"/>
                  </a:moveTo>
                  <a:lnTo>
                    <a:pt x="3840" y="36981"/>
                  </a:lnTo>
                  <a:cubicBezTo>
                    <a:pt x="3843" y="36985"/>
                    <a:pt x="3845" y="36988"/>
                    <a:pt x="3847" y="36988"/>
                  </a:cubicBezTo>
                  <a:cubicBezTo>
                    <a:pt x="3849" y="36988"/>
                    <a:pt x="3850" y="36985"/>
                    <a:pt x="3852" y="36981"/>
                  </a:cubicBezTo>
                  <a:lnTo>
                    <a:pt x="3852" y="36981"/>
                  </a:lnTo>
                  <a:lnTo>
                    <a:pt x="3840" y="36981"/>
                  </a:lnTo>
                  <a:close/>
                  <a:moveTo>
                    <a:pt x="9939" y="0"/>
                  </a:moveTo>
                  <a:lnTo>
                    <a:pt x="2129" y="1303"/>
                  </a:lnTo>
                  <a:lnTo>
                    <a:pt x="0" y="1659"/>
                  </a:lnTo>
                  <a:lnTo>
                    <a:pt x="1224" y="3166"/>
                  </a:lnTo>
                  <a:cubicBezTo>
                    <a:pt x="1576" y="10251"/>
                    <a:pt x="1493" y="17118"/>
                    <a:pt x="1816" y="20538"/>
                  </a:cubicBezTo>
                  <a:cubicBezTo>
                    <a:pt x="1865" y="21047"/>
                    <a:pt x="3960" y="36625"/>
                    <a:pt x="3852" y="36981"/>
                  </a:cubicBezTo>
                  <a:lnTo>
                    <a:pt x="3852" y="36981"/>
                  </a:lnTo>
                  <a:lnTo>
                    <a:pt x="10305" y="37254"/>
                  </a:lnTo>
                  <a:lnTo>
                    <a:pt x="8374" y="20875"/>
                  </a:lnTo>
                  <a:lnTo>
                    <a:pt x="9289" y="6335"/>
                  </a:lnTo>
                  <a:cubicBezTo>
                    <a:pt x="10280" y="4616"/>
                    <a:pt x="10571" y="2581"/>
                    <a:pt x="10100" y="653"/>
                  </a:cubicBezTo>
                  <a:lnTo>
                    <a:pt x="99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558887" y="2360281"/>
              <a:ext cx="1664142" cy="1309978"/>
            </a:xfrm>
            <a:custGeom>
              <a:rect b="b" l="l" r="r" t="t"/>
              <a:pathLst>
                <a:path extrusionOk="0" h="29509" w="37487">
                  <a:moveTo>
                    <a:pt x="6859" y="0"/>
                  </a:moveTo>
                  <a:cubicBezTo>
                    <a:pt x="6117" y="0"/>
                    <a:pt x="5431" y="489"/>
                    <a:pt x="5212" y="1239"/>
                  </a:cubicBezTo>
                  <a:lnTo>
                    <a:pt x="3776" y="6167"/>
                  </a:lnTo>
                  <a:lnTo>
                    <a:pt x="3604" y="6752"/>
                  </a:lnTo>
                  <a:lnTo>
                    <a:pt x="3475" y="7198"/>
                  </a:lnTo>
                  <a:lnTo>
                    <a:pt x="3314" y="7758"/>
                  </a:lnTo>
                  <a:lnTo>
                    <a:pt x="3249" y="7969"/>
                  </a:lnTo>
                  <a:lnTo>
                    <a:pt x="3105" y="8460"/>
                  </a:lnTo>
                  <a:lnTo>
                    <a:pt x="3016" y="8780"/>
                  </a:lnTo>
                  <a:lnTo>
                    <a:pt x="2886" y="9222"/>
                  </a:lnTo>
                  <a:lnTo>
                    <a:pt x="69" y="18884"/>
                  </a:lnTo>
                  <a:cubicBezTo>
                    <a:pt x="22" y="19046"/>
                    <a:pt x="1" y="19207"/>
                    <a:pt x="1" y="19365"/>
                  </a:cubicBezTo>
                  <a:cubicBezTo>
                    <a:pt x="1" y="20108"/>
                    <a:pt x="488" y="20794"/>
                    <a:pt x="1238" y="21012"/>
                  </a:cubicBezTo>
                  <a:lnTo>
                    <a:pt x="30147" y="29440"/>
                  </a:lnTo>
                  <a:cubicBezTo>
                    <a:pt x="30308" y="29487"/>
                    <a:pt x="30470" y="29509"/>
                    <a:pt x="30628" y="29509"/>
                  </a:cubicBezTo>
                  <a:cubicBezTo>
                    <a:pt x="31371" y="29509"/>
                    <a:pt x="32056" y="29020"/>
                    <a:pt x="32275" y="28270"/>
                  </a:cubicBezTo>
                  <a:lnTo>
                    <a:pt x="37419" y="10625"/>
                  </a:lnTo>
                  <a:cubicBezTo>
                    <a:pt x="37465" y="10463"/>
                    <a:pt x="37487" y="10302"/>
                    <a:pt x="37487" y="10144"/>
                  </a:cubicBezTo>
                  <a:cubicBezTo>
                    <a:pt x="37487" y="9401"/>
                    <a:pt x="37003" y="8715"/>
                    <a:pt x="36252" y="8497"/>
                  </a:cubicBezTo>
                  <a:lnTo>
                    <a:pt x="29971" y="6666"/>
                  </a:lnTo>
                  <a:cubicBezTo>
                    <a:pt x="29734" y="7775"/>
                    <a:pt x="29429" y="8748"/>
                    <a:pt x="29142" y="9530"/>
                  </a:cubicBezTo>
                  <a:cubicBezTo>
                    <a:pt x="29264" y="9512"/>
                    <a:pt x="29386" y="9502"/>
                    <a:pt x="29512" y="9502"/>
                  </a:cubicBezTo>
                  <a:cubicBezTo>
                    <a:pt x="29727" y="9502"/>
                    <a:pt x="29942" y="9530"/>
                    <a:pt x="30161" y="9595"/>
                  </a:cubicBezTo>
                  <a:cubicBezTo>
                    <a:pt x="31389" y="9950"/>
                    <a:pt x="32092" y="11235"/>
                    <a:pt x="31733" y="12466"/>
                  </a:cubicBezTo>
                  <a:cubicBezTo>
                    <a:pt x="31439" y="13475"/>
                    <a:pt x="30517" y="14132"/>
                    <a:pt x="29512" y="14132"/>
                  </a:cubicBezTo>
                  <a:cubicBezTo>
                    <a:pt x="29300" y="14132"/>
                    <a:pt x="29081" y="14103"/>
                    <a:pt x="28865" y="14038"/>
                  </a:cubicBezTo>
                  <a:cubicBezTo>
                    <a:pt x="28115" y="13823"/>
                    <a:pt x="27563" y="13260"/>
                    <a:pt x="27326" y="12577"/>
                  </a:cubicBezTo>
                  <a:cubicBezTo>
                    <a:pt x="26493" y="13637"/>
                    <a:pt x="25061" y="14013"/>
                    <a:pt x="23442" y="14013"/>
                  </a:cubicBezTo>
                  <a:cubicBezTo>
                    <a:pt x="19440" y="14013"/>
                    <a:pt x="14300" y="11709"/>
                    <a:pt x="14300" y="11709"/>
                  </a:cubicBezTo>
                  <a:lnTo>
                    <a:pt x="14304" y="11699"/>
                  </a:lnTo>
                  <a:cubicBezTo>
                    <a:pt x="13385" y="11500"/>
                    <a:pt x="12372" y="11264"/>
                    <a:pt x="11838" y="11070"/>
                  </a:cubicBezTo>
                  <a:cubicBezTo>
                    <a:pt x="10732" y="10672"/>
                    <a:pt x="10765" y="10571"/>
                    <a:pt x="10833" y="10450"/>
                  </a:cubicBezTo>
                  <a:cubicBezTo>
                    <a:pt x="10861" y="10402"/>
                    <a:pt x="10926" y="10381"/>
                    <a:pt x="11012" y="10381"/>
                  </a:cubicBezTo>
                  <a:cubicBezTo>
                    <a:pt x="11206" y="10381"/>
                    <a:pt x="11514" y="10478"/>
                    <a:pt x="11806" y="10571"/>
                  </a:cubicBezTo>
                  <a:cubicBezTo>
                    <a:pt x="12096" y="10668"/>
                    <a:pt x="12369" y="10761"/>
                    <a:pt x="12495" y="10761"/>
                  </a:cubicBezTo>
                  <a:cubicBezTo>
                    <a:pt x="12566" y="10761"/>
                    <a:pt x="12591" y="10733"/>
                    <a:pt x="12541" y="10650"/>
                  </a:cubicBezTo>
                  <a:cubicBezTo>
                    <a:pt x="12276" y="10223"/>
                    <a:pt x="10219" y="9739"/>
                    <a:pt x="10424" y="9408"/>
                  </a:cubicBezTo>
                  <a:cubicBezTo>
                    <a:pt x="10470" y="9333"/>
                    <a:pt x="10563" y="9300"/>
                    <a:pt x="10686" y="9300"/>
                  </a:cubicBezTo>
                  <a:cubicBezTo>
                    <a:pt x="11282" y="9300"/>
                    <a:pt x="12574" y="10022"/>
                    <a:pt x="12710" y="10083"/>
                  </a:cubicBezTo>
                  <a:cubicBezTo>
                    <a:pt x="12732" y="10094"/>
                    <a:pt x="12753" y="10097"/>
                    <a:pt x="12771" y="10097"/>
                  </a:cubicBezTo>
                  <a:cubicBezTo>
                    <a:pt x="12897" y="10097"/>
                    <a:pt x="12969" y="9918"/>
                    <a:pt x="12839" y="9864"/>
                  </a:cubicBezTo>
                  <a:cubicBezTo>
                    <a:pt x="12621" y="9778"/>
                    <a:pt x="10359" y="8808"/>
                    <a:pt x="10621" y="8382"/>
                  </a:cubicBezTo>
                  <a:cubicBezTo>
                    <a:pt x="10661" y="8313"/>
                    <a:pt x="10722" y="8288"/>
                    <a:pt x="10790" y="8288"/>
                  </a:cubicBezTo>
                  <a:cubicBezTo>
                    <a:pt x="10959" y="8288"/>
                    <a:pt x="11166" y="8442"/>
                    <a:pt x="11166" y="8442"/>
                  </a:cubicBezTo>
                  <a:cubicBezTo>
                    <a:pt x="11166" y="8442"/>
                    <a:pt x="12868" y="9325"/>
                    <a:pt x="13255" y="9325"/>
                  </a:cubicBezTo>
                  <a:cubicBezTo>
                    <a:pt x="13292" y="9325"/>
                    <a:pt x="13317" y="9318"/>
                    <a:pt x="13328" y="9300"/>
                  </a:cubicBezTo>
                  <a:cubicBezTo>
                    <a:pt x="13446" y="9093"/>
                    <a:pt x="12265" y="8429"/>
                    <a:pt x="11852" y="8231"/>
                  </a:cubicBezTo>
                  <a:cubicBezTo>
                    <a:pt x="11443" y="8037"/>
                    <a:pt x="11368" y="7764"/>
                    <a:pt x="11605" y="7653"/>
                  </a:cubicBezTo>
                  <a:cubicBezTo>
                    <a:pt x="11615" y="7650"/>
                    <a:pt x="11626" y="7646"/>
                    <a:pt x="11644" y="7646"/>
                  </a:cubicBezTo>
                  <a:cubicBezTo>
                    <a:pt x="11917" y="7646"/>
                    <a:pt x="13073" y="8162"/>
                    <a:pt x="13453" y="8353"/>
                  </a:cubicBezTo>
                  <a:cubicBezTo>
                    <a:pt x="13711" y="8482"/>
                    <a:pt x="14250" y="8762"/>
                    <a:pt x="14529" y="8762"/>
                  </a:cubicBezTo>
                  <a:cubicBezTo>
                    <a:pt x="14688" y="8762"/>
                    <a:pt x="14759" y="8672"/>
                    <a:pt x="14648" y="8407"/>
                  </a:cubicBezTo>
                  <a:cubicBezTo>
                    <a:pt x="14336" y="7682"/>
                    <a:pt x="14372" y="7007"/>
                    <a:pt x="14508" y="6831"/>
                  </a:cubicBezTo>
                  <a:cubicBezTo>
                    <a:pt x="14551" y="6774"/>
                    <a:pt x="14612" y="6749"/>
                    <a:pt x="14673" y="6749"/>
                  </a:cubicBezTo>
                  <a:cubicBezTo>
                    <a:pt x="14803" y="6749"/>
                    <a:pt x="14935" y="6860"/>
                    <a:pt x="14932" y="7025"/>
                  </a:cubicBezTo>
                  <a:cubicBezTo>
                    <a:pt x="14928" y="7223"/>
                    <a:pt x="15021" y="7556"/>
                    <a:pt x="15101" y="7804"/>
                  </a:cubicBezTo>
                  <a:cubicBezTo>
                    <a:pt x="15169" y="8008"/>
                    <a:pt x="15266" y="8199"/>
                    <a:pt x="15399" y="8367"/>
                  </a:cubicBezTo>
                  <a:cubicBezTo>
                    <a:pt x="15549" y="8568"/>
                    <a:pt x="15689" y="8730"/>
                    <a:pt x="15808" y="8863"/>
                  </a:cubicBezTo>
                  <a:cubicBezTo>
                    <a:pt x="16848" y="9229"/>
                    <a:pt x="19595" y="10083"/>
                    <a:pt x="22390" y="10083"/>
                  </a:cubicBezTo>
                  <a:cubicBezTo>
                    <a:pt x="22764" y="10083"/>
                    <a:pt x="23140" y="10069"/>
                    <a:pt x="23514" y="10033"/>
                  </a:cubicBezTo>
                  <a:cubicBezTo>
                    <a:pt x="23632" y="10022"/>
                    <a:pt x="23805" y="9782"/>
                    <a:pt x="24010" y="9405"/>
                  </a:cubicBezTo>
                  <a:lnTo>
                    <a:pt x="23697" y="9244"/>
                  </a:lnTo>
                  <a:cubicBezTo>
                    <a:pt x="24328" y="7958"/>
                    <a:pt x="24871" y="6648"/>
                    <a:pt x="25309" y="5306"/>
                  </a:cubicBezTo>
                  <a:lnTo>
                    <a:pt x="25082" y="5241"/>
                  </a:lnTo>
                  <a:lnTo>
                    <a:pt x="24971" y="5209"/>
                  </a:lnTo>
                  <a:lnTo>
                    <a:pt x="23632" y="4817"/>
                  </a:lnTo>
                  <a:lnTo>
                    <a:pt x="23435" y="4760"/>
                  </a:lnTo>
                  <a:lnTo>
                    <a:pt x="23295" y="4721"/>
                  </a:lnTo>
                  <a:lnTo>
                    <a:pt x="23152" y="4678"/>
                  </a:lnTo>
                  <a:lnTo>
                    <a:pt x="19045" y="3482"/>
                  </a:lnTo>
                  <a:lnTo>
                    <a:pt x="18959" y="3457"/>
                  </a:lnTo>
                  <a:lnTo>
                    <a:pt x="16680" y="2790"/>
                  </a:lnTo>
                  <a:lnTo>
                    <a:pt x="7341" y="69"/>
                  </a:lnTo>
                  <a:cubicBezTo>
                    <a:pt x="7179" y="22"/>
                    <a:pt x="7018" y="0"/>
                    <a:pt x="6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6733701" y="2965600"/>
              <a:ext cx="31385" cy="87231"/>
            </a:xfrm>
            <a:custGeom>
              <a:rect b="b" l="l" r="r" t="t"/>
              <a:pathLst>
                <a:path extrusionOk="0" h="1965" w="707">
                  <a:moveTo>
                    <a:pt x="100" y="1"/>
                  </a:moveTo>
                  <a:lnTo>
                    <a:pt x="54" y="162"/>
                  </a:lnTo>
                  <a:lnTo>
                    <a:pt x="474" y="284"/>
                  </a:lnTo>
                  <a:lnTo>
                    <a:pt x="0" y="1910"/>
                  </a:lnTo>
                  <a:lnTo>
                    <a:pt x="183" y="1964"/>
                  </a:lnTo>
                  <a:lnTo>
                    <a:pt x="707" y="177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6767749" y="2985798"/>
              <a:ext cx="73070" cy="90738"/>
            </a:xfrm>
            <a:custGeom>
              <a:rect b="b" l="l" r="r" t="t"/>
              <a:pathLst>
                <a:path extrusionOk="0" h="2044" w="1646">
                  <a:moveTo>
                    <a:pt x="810" y="0"/>
                  </a:moveTo>
                  <a:cubicBezTo>
                    <a:pt x="655" y="0"/>
                    <a:pt x="515" y="40"/>
                    <a:pt x="400" y="116"/>
                  </a:cubicBezTo>
                  <a:lnTo>
                    <a:pt x="496" y="267"/>
                  </a:lnTo>
                  <a:cubicBezTo>
                    <a:pt x="593" y="203"/>
                    <a:pt x="697" y="173"/>
                    <a:pt x="811" y="173"/>
                  </a:cubicBezTo>
                  <a:cubicBezTo>
                    <a:pt x="884" y="173"/>
                    <a:pt x="961" y="186"/>
                    <a:pt x="1042" y="209"/>
                  </a:cubicBezTo>
                  <a:cubicBezTo>
                    <a:pt x="1314" y="288"/>
                    <a:pt x="1426" y="457"/>
                    <a:pt x="1365" y="666"/>
                  </a:cubicBezTo>
                  <a:cubicBezTo>
                    <a:pt x="1329" y="787"/>
                    <a:pt x="1253" y="898"/>
                    <a:pt x="995" y="1039"/>
                  </a:cubicBezTo>
                  <a:lnTo>
                    <a:pt x="40" y="1549"/>
                  </a:lnTo>
                  <a:lnTo>
                    <a:pt x="1" y="1678"/>
                  </a:lnTo>
                  <a:lnTo>
                    <a:pt x="1258" y="2044"/>
                  </a:lnTo>
                  <a:lnTo>
                    <a:pt x="1304" y="1882"/>
                  </a:lnTo>
                  <a:lnTo>
                    <a:pt x="320" y="1595"/>
                  </a:lnTo>
                  <a:lnTo>
                    <a:pt x="1102" y="1175"/>
                  </a:lnTo>
                  <a:cubicBezTo>
                    <a:pt x="1412" y="1010"/>
                    <a:pt x="1508" y="870"/>
                    <a:pt x="1559" y="701"/>
                  </a:cubicBezTo>
                  <a:cubicBezTo>
                    <a:pt x="1645" y="403"/>
                    <a:pt x="1469" y="152"/>
                    <a:pt x="1107" y="45"/>
                  </a:cubicBezTo>
                  <a:cubicBezTo>
                    <a:pt x="1004" y="15"/>
                    <a:pt x="904" y="0"/>
                    <a:pt x="8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6844236" y="3013721"/>
              <a:ext cx="71117" cy="82570"/>
            </a:xfrm>
            <a:custGeom>
              <a:rect b="b" l="l" r="r" t="t"/>
              <a:pathLst>
                <a:path extrusionOk="0" h="1860" w="1602">
                  <a:moveTo>
                    <a:pt x="1332" y="1"/>
                  </a:moveTo>
                  <a:lnTo>
                    <a:pt x="40" y="908"/>
                  </a:lnTo>
                  <a:lnTo>
                    <a:pt x="1" y="1041"/>
                  </a:lnTo>
                  <a:lnTo>
                    <a:pt x="1009" y="1336"/>
                  </a:lnTo>
                  <a:lnTo>
                    <a:pt x="873" y="1806"/>
                  </a:lnTo>
                  <a:lnTo>
                    <a:pt x="1056" y="1859"/>
                  </a:lnTo>
                  <a:lnTo>
                    <a:pt x="1196" y="1389"/>
                  </a:lnTo>
                  <a:lnTo>
                    <a:pt x="1551" y="1493"/>
                  </a:lnTo>
                  <a:lnTo>
                    <a:pt x="1602" y="1332"/>
                  </a:lnTo>
                  <a:lnTo>
                    <a:pt x="1243" y="1228"/>
                  </a:lnTo>
                  <a:lnTo>
                    <a:pt x="1361" y="812"/>
                  </a:lnTo>
                  <a:lnTo>
                    <a:pt x="1185" y="761"/>
                  </a:lnTo>
                  <a:lnTo>
                    <a:pt x="1064" y="1174"/>
                  </a:lnTo>
                  <a:lnTo>
                    <a:pt x="288" y="948"/>
                  </a:lnTo>
                  <a:lnTo>
                    <a:pt x="1537" y="62"/>
                  </a:lnTo>
                  <a:lnTo>
                    <a:pt x="13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6966002" y="3049100"/>
              <a:ext cx="70939" cy="82570"/>
            </a:xfrm>
            <a:custGeom>
              <a:rect b="b" l="l" r="r" t="t"/>
              <a:pathLst>
                <a:path extrusionOk="0" h="1860" w="1598">
                  <a:moveTo>
                    <a:pt x="1331" y="0"/>
                  </a:moveTo>
                  <a:lnTo>
                    <a:pt x="36" y="912"/>
                  </a:lnTo>
                  <a:lnTo>
                    <a:pt x="0" y="1044"/>
                  </a:lnTo>
                  <a:lnTo>
                    <a:pt x="1008" y="1339"/>
                  </a:lnTo>
                  <a:lnTo>
                    <a:pt x="872" y="1809"/>
                  </a:lnTo>
                  <a:lnTo>
                    <a:pt x="1056" y="1859"/>
                  </a:lnTo>
                  <a:lnTo>
                    <a:pt x="1192" y="1393"/>
                  </a:lnTo>
                  <a:lnTo>
                    <a:pt x="1551" y="1497"/>
                  </a:lnTo>
                  <a:lnTo>
                    <a:pt x="1597" y="1332"/>
                  </a:lnTo>
                  <a:lnTo>
                    <a:pt x="1238" y="1228"/>
                  </a:lnTo>
                  <a:lnTo>
                    <a:pt x="1361" y="815"/>
                  </a:lnTo>
                  <a:lnTo>
                    <a:pt x="1181" y="761"/>
                  </a:lnTo>
                  <a:lnTo>
                    <a:pt x="1059" y="1178"/>
                  </a:lnTo>
                  <a:lnTo>
                    <a:pt x="284" y="948"/>
                  </a:lnTo>
                  <a:lnTo>
                    <a:pt x="1536" y="61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7043598" y="3063261"/>
              <a:ext cx="73514" cy="87498"/>
            </a:xfrm>
            <a:custGeom>
              <a:rect b="b" l="l" r="r" t="t"/>
              <a:pathLst>
                <a:path extrusionOk="0" h="1971" w="1656">
                  <a:moveTo>
                    <a:pt x="675" y="1"/>
                  </a:moveTo>
                  <a:lnTo>
                    <a:pt x="323" y="873"/>
                  </a:lnTo>
                  <a:lnTo>
                    <a:pt x="703" y="980"/>
                  </a:lnTo>
                  <a:cubicBezTo>
                    <a:pt x="1155" y="1113"/>
                    <a:pt x="1260" y="1300"/>
                    <a:pt x="1192" y="1530"/>
                  </a:cubicBezTo>
                  <a:cubicBezTo>
                    <a:pt x="1143" y="1693"/>
                    <a:pt x="1015" y="1792"/>
                    <a:pt x="825" y="1792"/>
                  </a:cubicBezTo>
                  <a:cubicBezTo>
                    <a:pt x="763" y="1792"/>
                    <a:pt x="695" y="1781"/>
                    <a:pt x="621" y="1759"/>
                  </a:cubicBezTo>
                  <a:cubicBezTo>
                    <a:pt x="391" y="1691"/>
                    <a:pt x="212" y="1544"/>
                    <a:pt x="133" y="1393"/>
                  </a:cubicBezTo>
                  <a:lnTo>
                    <a:pt x="0" y="1512"/>
                  </a:lnTo>
                  <a:cubicBezTo>
                    <a:pt x="97" y="1691"/>
                    <a:pt x="316" y="1853"/>
                    <a:pt x="574" y="1928"/>
                  </a:cubicBezTo>
                  <a:cubicBezTo>
                    <a:pt x="673" y="1957"/>
                    <a:pt x="763" y="1971"/>
                    <a:pt x="846" y="1971"/>
                  </a:cubicBezTo>
                  <a:cubicBezTo>
                    <a:pt x="1127" y="1971"/>
                    <a:pt x="1313" y="1812"/>
                    <a:pt x="1382" y="1576"/>
                  </a:cubicBezTo>
                  <a:cubicBezTo>
                    <a:pt x="1472" y="1260"/>
                    <a:pt x="1328" y="988"/>
                    <a:pt x="789" y="830"/>
                  </a:cubicBezTo>
                  <a:lnTo>
                    <a:pt x="560" y="765"/>
                  </a:lnTo>
                  <a:lnTo>
                    <a:pt x="789" y="213"/>
                  </a:lnTo>
                  <a:lnTo>
                    <a:pt x="1604" y="450"/>
                  </a:lnTo>
                  <a:lnTo>
                    <a:pt x="1655" y="288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7120884" y="3090695"/>
              <a:ext cx="73159" cy="83014"/>
            </a:xfrm>
            <a:custGeom>
              <a:rect b="b" l="l" r="r" t="t"/>
              <a:pathLst>
                <a:path extrusionOk="0" h="1870" w="1648">
                  <a:moveTo>
                    <a:pt x="720" y="876"/>
                  </a:moveTo>
                  <a:cubicBezTo>
                    <a:pt x="774" y="876"/>
                    <a:pt x="831" y="884"/>
                    <a:pt x="890" y="901"/>
                  </a:cubicBezTo>
                  <a:cubicBezTo>
                    <a:pt x="1163" y="980"/>
                    <a:pt x="1296" y="1181"/>
                    <a:pt x="1228" y="1418"/>
                  </a:cubicBezTo>
                  <a:cubicBezTo>
                    <a:pt x="1171" y="1602"/>
                    <a:pt x="1024" y="1704"/>
                    <a:pt x="839" y="1704"/>
                  </a:cubicBezTo>
                  <a:cubicBezTo>
                    <a:pt x="787" y="1704"/>
                    <a:pt x="732" y="1696"/>
                    <a:pt x="675" y="1680"/>
                  </a:cubicBezTo>
                  <a:cubicBezTo>
                    <a:pt x="366" y="1586"/>
                    <a:pt x="259" y="1353"/>
                    <a:pt x="315" y="1156"/>
                  </a:cubicBezTo>
                  <a:cubicBezTo>
                    <a:pt x="366" y="984"/>
                    <a:pt x="521" y="876"/>
                    <a:pt x="720" y="876"/>
                  </a:cubicBezTo>
                  <a:close/>
                  <a:moveTo>
                    <a:pt x="977" y="1"/>
                  </a:moveTo>
                  <a:cubicBezTo>
                    <a:pt x="611" y="1"/>
                    <a:pt x="306" y="240"/>
                    <a:pt x="165" y="728"/>
                  </a:cubicBezTo>
                  <a:cubicBezTo>
                    <a:pt x="0" y="1292"/>
                    <a:pt x="161" y="1698"/>
                    <a:pt x="638" y="1838"/>
                  </a:cubicBezTo>
                  <a:cubicBezTo>
                    <a:pt x="713" y="1859"/>
                    <a:pt x="786" y="1870"/>
                    <a:pt x="855" y="1870"/>
                  </a:cubicBezTo>
                  <a:cubicBezTo>
                    <a:pt x="1114" y="1870"/>
                    <a:pt x="1330" y="1727"/>
                    <a:pt x="1407" y="1464"/>
                  </a:cubicBezTo>
                  <a:cubicBezTo>
                    <a:pt x="1503" y="1138"/>
                    <a:pt x="1317" y="858"/>
                    <a:pt x="962" y="753"/>
                  </a:cubicBezTo>
                  <a:cubicBezTo>
                    <a:pt x="887" y="732"/>
                    <a:pt x="814" y="721"/>
                    <a:pt x="743" y="721"/>
                  </a:cubicBezTo>
                  <a:cubicBezTo>
                    <a:pt x="578" y="721"/>
                    <a:pt x="430" y="780"/>
                    <a:pt x="327" y="901"/>
                  </a:cubicBezTo>
                  <a:cubicBezTo>
                    <a:pt x="337" y="844"/>
                    <a:pt x="348" y="793"/>
                    <a:pt x="362" y="753"/>
                  </a:cubicBezTo>
                  <a:cubicBezTo>
                    <a:pt x="475" y="361"/>
                    <a:pt x="704" y="171"/>
                    <a:pt x="990" y="171"/>
                  </a:cubicBezTo>
                  <a:cubicBezTo>
                    <a:pt x="1060" y="171"/>
                    <a:pt x="1134" y="182"/>
                    <a:pt x="1210" y="205"/>
                  </a:cubicBezTo>
                  <a:cubicBezTo>
                    <a:pt x="1342" y="244"/>
                    <a:pt x="1457" y="301"/>
                    <a:pt x="1529" y="387"/>
                  </a:cubicBezTo>
                  <a:lnTo>
                    <a:pt x="1647" y="262"/>
                  </a:lnTo>
                  <a:cubicBezTo>
                    <a:pt x="1554" y="162"/>
                    <a:pt x="1414" y="90"/>
                    <a:pt x="1253" y="43"/>
                  </a:cubicBezTo>
                  <a:cubicBezTo>
                    <a:pt x="1158" y="15"/>
                    <a:pt x="1066" y="1"/>
                    <a:pt x="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7230487" y="3115865"/>
              <a:ext cx="74757" cy="89406"/>
            </a:xfrm>
            <a:custGeom>
              <a:rect b="b" l="l" r="r" t="t"/>
              <a:pathLst>
                <a:path extrusionOk="0" h="2014" w="1684">
                  <a:moveTo>
                    <a:pt x="532" y="0"/>
                  </a:moveTo>
                  <a:lnTo>
                    <a:pt x="485" y="165"/>
                  </a:lnTo>
                  <a:lnTo>
                    <a:pt x="1400" y="431"/>
                  </a:lnTo>
                  <a:lnTo>
                    <a:pt x="722" y="908"/>
                  </a:lnTo>
                  <a:lnTo>
                    <a:pt x="682" y="1044"/>
                  </a:lnTo>
                  <a:lnTo>
                    <a:pt x="812" y="1081"/>
                  </a:lnTo>
                  <a:cubicBezTo>
                    <a:pt x="1145" y="1177"/>
                    <a:pt x="1253" y="1361"/>
                    <a:pt x="1192" y="1576"/>
                  </a:cubicBezTo>
                  <a:cubicBezTo>
                    <a:pt x="1144" y="1742"/>
                    <a:pt x="1017" y="1834"/>
                    <a:pt x="832" y="1834"/>
                  </a:cubicBezTo>
                  <a:cubicBezTo>
                    <a:pt x="769" y="1834"/>
                    <a:pt x="700" y="1823"/>
                    <a:pt x="625" y="1802"/>
                  </a:cubicBezTo>
                  <a:cubicBezTo>
                    <a:pt x="395" y="1734"/>
                    <a:pt x="212" y="1586"/>
                    <a:pt x="133" y="1436"/>
                  </a:cubicBezTo>
                  <a:lnTo>
                    <a:pt x="0" y="1554"/>
                  </a:lnTo>
                  <a:cubicBezTo>
                    <a:pt x="97" y="1734"/>
                    <a:pt x="320" y="1896"/>
                    <a:pt x="578" y="1971"/>
                  </a:cubicBezTo>
                  <a:cubicBezTo>
                    <a:pt x="677" y="1999"/>
                    <a:pt x="769" y="2013"/>
                    <a:pt x="852" y="2013"/>
                  </a:cubicBezTo>
                  <a:cubicBezTo>
                    <a:pt x="1129" y="2013"/>
                    <a:pt x="1312" y="1862"/>
                    <a:pt x="1378" y="1634"/>
                  </a:cubicBezTo>
                  <a:cubicBezTo>
                    <a:pt x="1464" y="1346"/>
                    <a:pt x="1332" y="1088"/>
                    <a:pt x="951" y="955"/>
                  </a:cubicBezTo>
                  <a:lnTo>
                    <a:pt x="1645" y="466"/>
                  </a:lnTo>
                  <a:lnTo>
                    <a:pt x="1683" y="33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7309015" y="3145607"/>
              <a:ext cx="73203" cy="82925"/>
            </a:xfrm>
            <a:custGeom>
              <a:rect b="b" l="l" r="r" t="t"/>
              <a:pathLst>
                <a:path extrusionOk="0" h="1868" w="1649">
                  <a:moveTo>
                    <a:pt x="720" y="874"/>
                  </a:moveTo>
                  <a:cubicBezTo>
                    <a:pt x="774" y="874"/>
                    <a:pt x="832" y="882"/>
                    <a:pt x="891" y="899"/>
                  </a:cubicBezTo>
                  <a:cubicBezTo>
                    <a:pt x="1163" y="977"/>
                    <a:pt x="1297" y="1182"/>
                    <a:pt x="1225" y="1416"/>
                  </a:cubicBezTo>
                  <a:cubicBezTo>
                    <a:pt x="1171" y="1601"/>
                    <a:pt x="1024" y="1702"/>
                    <a:pt x="840" y="1702"/>
                  </a:cubicBezTo>
                  <a:cubicBezTo>
                    <a:pt x="788" y="1702"/>
                    <a:pt x="733" y="1694"/>
                    <a:pt x="676" y="1678"/>
                  </a:cubicBezTo>
                  <a:cubicBezTo>
                    <a:pt x="367" y="1588"/>
                    <a:pt x="259" y="1351"/>
                    <a:pt x="317" y="1158"/>
                  </a:cubicBezTo>
                  <a:cubicBezTo>
                    <a:pt x="367" y="982"/>
                    <a:pt x="522" y="874"/>
                    <a:pt x="720" y="874"/>
                  </a:cubicBezTo>
                  <a:close/>
                  <a:moveTo>
                    <a:pt x="980" y="0"/>
                  </a:moveTo>
                  <a:cubicBezTo>
                    <a:pt x="613" y="0"/>
                    <a:pt x="307" y="237"/>
                    <a:pt x="166" y="727"/>
                  </a:cubicBezTo>
                  <a:cubicBezTo>
                    <a:pt x="0" y="1290"/>
                    <a:pt x="162" y="1696"/>
                    <a:pt x="640" y="1835"/>
                  </a:cubicBezTo>
                  <a:cubicBezTo>
                    <a:pt x="714" y="1857"/>
                    <a:pt x="787" y="1868"/>
                    <a:pt x="858" y="1868"/>
                  </a:cubicBezTo>
                  <a:cubicBezTo>
                    <a:pt x="1114" y="1868"/>
                    <a:pt x="1332" y="1727"/>
                    <a:pt x="1408" y="1462"/>
                  </a:cubicBezTo>
                  <a:cubicBezTo>
                    <a:pt x="1504" y="1136"/>
                    <a:pt x="1318" y="856"/>
                    <a:pt x="963" y="752"/>
                  </a:cubicBezTo>
                  <a:cubicBezTo>
                    <a:pt x="888" y="730"/>
                    <a:pt x="815" y="719"/>
                    <a:pt x="744" y="719"/>
                  </a:cubicBezTo>
                  <a:cubicBezTo>
                    <a:pt x="579" y="719"/>
                    <a:pt x="430" y="779"/>
                    <a:pt x="328" y="899"/>
                  </a:cubicBezTo>
                  <a:cubicBezTo>
                    <a:pt x="338" y="845"/>
                    <a:pt x="349" y="791"/>
                    <a:pt x="363" y="752"/>
                  </a:cubicBezTo>
                  <a:cubicBezTo>
                    <a:pt x="477" y="360"/>
                    <a:pt x="707" y="170"/>
                    <a:pt x="996" y="170"/>
                  </a:cubicBezTo>
                  <a:cubicBezTo>
                    <a:pt x="1064" y="170"/>
                    <a:pt x="1136" y="181"/>
                    <a:pt x="1211" y="202"/>
                  </a:cubicBezTo>
                  <a:cubicBezTo>
                    <a:pt x="1343" y="242"/>
                    <a:pt x="1458" y="300"/>
                    <a:pt x="1529" y="389"/>
                  </a:cubicBezTo>
                  <a:lnTo>
                    <a:pt x="1648" y="260"/>
                  </a:lnTo>
                  <a:cubicBezTo>
                    <a:pt x="1555" y="159"/>
                    <a:pt x="1415" y="88"/>
                    <a:pt x="1254" y="41"/>
                  </a:cubicBezTo>
                  <a:cubicBezTo>
                    <a:pt x="1160" y="14"/>
                    <a:pt x="1068" y="0"/>
                    <a:pt x="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7395535" y="3159191"/>
              <a:ext cx="65213" cy="86743"/>
            </a:xfrm>
            <a:custGeom>
              <a:rect b="b" l="l" r="r" t="t"/>
              <a:pathLst>
                <a:path extrusionOk="0" h="1954" w="1469">
                  <a:moveTo>
                    <a:pt x="159" y="0"/>
                  </a:moveTo>
                  <a:lnTo>
                    <a:pt x="11" y="499"/>
                  </a:lnTo>
                  <a:lnTo>
                    <a:pt x="195" y="550"/>
                  </a:lnTo>
                  <a:lnTo>
                    <a:pt x="291" y="216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2" y="1953"/>
                  </a:lnTo>
                  <a:lnTo>
                    <a:pt x="1433" y="514"/>
                  </a:lnTo>
                  <a:lnTo>
                    <a:pt x="1469" y="381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7508999" y="3192173"/>
              <a:ext cx="65390" cy="86699"/>
            </a:xfrm>
            <a:custGeom>
              <a:rect b="b" l="l" r="r" t="t"/>
              <a:pathLst>
                <a:path extrusionOk="0" h="1953" w="1473">
                  <a:moveTo>
                    <a:pt x="158" y="1"/>
                  </a:moveTo>
                  <a:lnTo>
                    <a:pt x="11" y="500"/>
                  </a:lnTo>
                  <a:lnTo>
                    <a:pt x="195" y="553"/>
                  </a:lnTo>
                  <a:lnTo>
                    <a:pt x="291" y="220"/>
                  </a:lnTo>
                  <a:lnTo>
                    <a:pt x="1210" y="485"/>
                  </a:lnTo>
                  <a:lnTo>
                    <a:pt x="1" y="1896"/>
                  </a:lnTo>
                  <a:lnTo>
                    <a:pt x="201" y="1953"/>
                  </a:lnTo>
                  <a:lnTo>
                    <a:pt x="1432" y="513"/>
                  </a:lnTo>
                  <a:lnTo>
                    <a:pt x="1472" y="384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7570215" y="3220406"/>
              <a:ext cx="77110" cy="84790"/>
            </a:xfrm>
            <a:custGeom>
              <a:rect b="b" l="l" r="r" t="t"/>
              <a:pathLst>
                <a:path extrusionOk="0" h="1910" w="1737">
                  <a:moveTo>
                    <a:pt x="913" y="169"/>
                  </a:moveTo>
                  <a:cubicBezTo>
                    <a:pt x="975" y="169"/>
                    <a:pt x="1043" y="179"/>
                    <a:pt x="1116" y="200"/>
                  </a:cubicBezTo>
                  <a:cubicBezTo>
                    <a:pt x="1382" y="276"/>
                    <a:pt x="1525" y="452"/>
                    <a:pt x="1464" y="653"/>
                  </a:cubicBezTo>
                  <a:cubicBezTo>
                    <a:pt x="1425" y="795"/>
                    <a:pt x="1303" y="874"/>
                    <a:pt x="1132" y="874"/>
                  </a:cubicBezTo>
                  <a:cubicBezTo>
                    <a:pt x="1070" y="874"/>
                    <a:pt x="1002" y="864"/>
                    <a:pt x="930" y="843"/>
                  </a:cubicBezTo>
                  <a:cubicBezTo>
                    <a:pt x="650" y="760"/>
                    <a:pt x="524" y="588"/>
                    <a:pt x="581" y="391"/>
                  </a:cubicBezTo>
                  <a:cubicBezTo>
                    <a:pt x="623" y="246"/>
                    <a:pt x="744" y="169"/>
                    <a:pt x="913" y="169"/>
                  </a:cubicBezTo>
                  <a:close/>
                  <a:moveTo>
                    <a:pt x="651" y="951"/>
                  </a:moveTo>
                  <a:cubicBezTo>
                    <a:pt x="722" y="951"/>
                    <a:pt x="801" y="963"/>
                    <a:pt x="886" y="987"/>
                  </a:cubicBezTo>
                  <a:cubicBezTo>
                    <a:pt x="1202" y="1080"/>
                    <a:pt x="1349" y="1274"/>
                    <a:pt x="1288" y="1493"/>
                  </a:cubicBezTo>
                  <a:cubicBezTo>
                    <a:pt x="1241" y="1655"/>
                    <a:pt x="1107" y="1743"/>
                    <a:pt x="915" y="1743"/>
                  </a:cubicBezTo>
                  <a:cubicBezTo>
                    <a:pt x="843" y="1743"/>
                    <a:pt x="762" y="1730"/>
                    <a:pt x="675" y="1704"/>
                  </a:cubicBezTo>
                  <a:cubicBezTo>
                    <a:pt x="358" y="1615"/>
                    <a:pt x="211" y="1421"/>
                    <a:pt x="276" y="1199"/>
                  </a:cubicBezTo>
                  <a:cubicBezTo>
                    <a:pt x="323" y="1039"/>
                    <a:pt x="457" y="951"/>
                    <a:pt x="651" y="951"/>
                  </a:cubicBezTo>
                  <a:close/>
                  <a:moveTo>
                    <a:pt x="886" y="0"/>
                  </a:moveTo>
                  <a:cubicBezTo>
                    <a:pt x="642" y="0"/>
                    <a:pt x="460" y="117"/>
                    <a:pt x="398" y="334"/>
                  </a:cubicBezTo>
                  <a:cubicBezTo>
                    <a:pt x="345" y="520"/>
                    <a:pt x="401" y="685"/>
                    <a:pt x="563" y="808"/>
                  </a:cubicBezTo>
                  <a:cubicBezTo>
                    <a:pt x="319" y="818"/>
                    <a:pt x="154" y="933"/>
                    <a:pt x="90" y="1148"/>
                  </a:cubicBezTo>
                  <a:cubicBezTo>
                    <a:pt x="0" y="1464"/>
                    <a:pt x="201" y="1737"/>
                    <a:pt x="631" y="1863"/>
                  </a:cubicBezTo>
                  <a:cubicBezTo>
                    <a:pt x="742" y="1894"/>
                    <a:pt x="846" y="1910"/>
                    <a:pt x="941" y="1910"/>
                  </a:cubicBezTo>
                  <a:cubicBezTo>
                    <a:pt x="1211" y="1910"/>
                    <a:pt x="1406" y="1784"/>
                    <a:pt x="1475" y="1550"/>
                  </a:cubicBezTo>
                  <a:cubicBezTo>
                    <a:pt x="1536" y="1338"/>
                    <a:pt x="1457" y="1148"/>
                    <a:pt x="1253" y="1008"/>
                  </a:cubicBezTo>
                  <a:cubicBezTo>
                    <a:pt x="1457" y="990"/>
                    <a:pt x="1601" y="886"/>
                    <a:pt x="1654" y="700"/>
                  </a:cubicBezTo>
                  <a:cubicBezTo>
                    <a:pt x="1737" y="409"/>
                    <a:pt x="1539" y="154"/>
                    <a:pt x="1159" y="43"/>
                  </a:cubicBezTo>
                  <a:cubicBezTo>
                    <a:pt x="1062" y="14"/>
                    <a:pt x="971" y="0"/>
                    <a:pt x="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7652206" y="3242824"/>
              <a:ext cx="73203" cy="82970"/>
            </a:xfrm>
            <a:custGeom>
              <a:rect b="b" l="l" r="r" t="t"/>
              <a:pathLst>
                <a:path extrusionOk="0" h="1869" w="1649">
                  <a:moveTo>
                    <a:pt x="811" y="166"/>
                  </a:moveTo>
                  <a:cubicBezTo>
                    <a:pt x="863" y="166"/>
                    <a:pt x="918" y="174"/>
                    <a:pt x="974" y="191"/>
                  </a:cubicBezTo>
                  <a:cubicBezTo>
                    <a:pt x="1283" y="281"/>
                    <a:pt x="1394" y="514"/>
                    <a:pt x="1336" y="712"/>
                  </a:cubicBezTo>
                  <a:cubicBezTo>
                    <a:pt x="1285" y="887"/>
                    <a:pt x="1128" y="995"/>
                    <a:pt x="930" y="995"/>
                  </a:cubicBezTo>
                  <a:cubicBezTo>
                    <a:pt x="877" y="995"/>
                    <a:pt x="820" y="987"/>
                    <a:pt x="762" y="970"/>
                  </a:cubicBezTo>
                  <a:cubicBezTo>
                    <a:pt x="486" y="888"/>
                    <a:pt x="357" y="686"/>
                    <a:pt x="425" y="453"/>
                  </a:cubicBezTo>
                  <a:cubicBezTo>
                    <a:pt x="478" y="268"/>
                    <a:pt x="626" y="166"/>
                    <a:pt x="811" y="166"/>
                  </a:cubicBezTo>
                  <a:close/>
                  <a:moveTo>
                    <a:pt x="793" y="1"/>
                  </a:moveTo>
                  <a:cubicBezTo>
                    <a:pt x="535" y="1"/>
                    <a:pt x="318" y="141"/>
                    <a:pt x="242" y="403"/>
                  </a:cubicBezTo>
                  <a:cubicBezTo>
                    <a:pt x="145" y="733"/>
                    <a:pt x="332" y="1013"/>
                    <a:pt x="687" y="1117"/>
                  </a:cubicBezTo>
                  <a:cubicBezTo>
                    <a:pt x="760" y="1138"/>
                    <a:pt x="833" y="1149"/>
                    <a:pt x="903" y="1149"/>
                  </a:cubicBezTo>
                  <a:cubicBezTo>
                    <a:pt x="1070" y="1149"/>
                    <a:pt x="1221" y="1089"/>
                    <a:pt x="1322" y="970"/>
                  </a:cubicBezTo>
                  <a:lnTo>
                    <a:pt x="1322" y="970"/>
                  </a:lnTo>
                  <a:cubicBezTo>
                    <a:pt x="1314" y="1024"/>
                    <a:pt x="1301" y="1078"/>
                    <a:pt x="1290" y="1117"/>
                  </a:cubicBezTo>
                  <a:cubicBezTo>
                    <a:pt x="1174" y="1509"/>
                    <a:pt x="943" y="1699"/>
                    <a:pt x="656" y="1699"/>
                  </a:cubicBezTo>
                  <a:cubicBezTo>
                    <a:pt x="588" y="1699"/>
                    <a:pt x="517" y="1688"/>
                    <a:pt x="443" y="1666"/>
                  </a:cubicBezTo>
                  <a:cubicBezTo>
                    <a:pt x="310" y="1627"/>
                    <a:pt x="191" y="1569"/>
                    <a:pt x="120" y="1479"/>
                  </a:cubicBezTo>
                  <a:lnTo>
                    <a:pt x="1" y="1605"/>
                  </a:lnTo>
                  <a:cubicBezTo>
                    <a:pt x="95" y="1709"/>
                    <a:pt x="238" y="1781"/>
                    <a:pt x="396" y="1827"/>
                  </a:cubicBezTo>
                  <a:cubicBezTo>
                    <a:pt x="491" y="1855"/>
                    <a:pt x="583" y="1868"/>
                    <a:pt x="671" y="1868"/>
                  </a:cubicBezTo>
                  <a:cubicBezTo>
                    <a:pt x="1039" y="1868"/>
                    <a:pt x="1342" y="1631"/>
                    <a:pt x="1483" y="1143"/>
                  </a:cubicBezTo>
                  <a:cubicBezTo>
                    <a:pt x="1649" y="575"/>
                    <a:pt x="1487" y="174"/>
                    <a:pt x="1013" y="33"/>
                  </a:cubicBezTo>
                  <a:cubicBezTo>
                    <a:pt x="938" y="11"/>
                    <a:pt x="864" y="1"/>
                    <a:pt x="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7302801" y="3283309"/>
              <a:ext cx="645822" cy="219787"/>
            </a:xfrm>
            <a:custGeom>
              <a:rect b="b" l="l" r="r" t="t"/>
              <a:pathLst>
                <a:path extrusionOk="0" h="4951" w="14548">
                  <a:moveTo>
                    <a:pt x="227" y="1"/>
                  </a:moveTo>
                  <a:lnTo>
                    <a:pt x="1" y="776"/>
                  </a:lnTo>
                  <a:lnTo>
                    <a:pt x="14322" y="4950"/>
                  </a:lnTo>
                  <a:lnTo>
                    <a:pt x="14548" y="4175"/>
                  </a:lnTo>
                  <a:lnTo>
                    <a:pt x="2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7592322" y="3442318"/>
              <a:ext cx="336229" cy="129626"/>
            </a:xfrm>
            <a:custGeom>
              <a:rect b="b" l="l" r="r" t="t"/>
              <a:pathLst>
                <a:path extrusionOk="0" h="2920" w="7574">
                  <a:moveTo>
                    <a:pt x="230" y="0"/>
                  </a:moveTo>
                  <a:lnTo>
                    <a:pt x="1" y="776"/>
                  </a:lnTo>
                  <a:lnTo>
                    <a:pt x="7348" y="2919"/>
                  </a:lnTo>
                  <a:lnTo>
                    <a:pt x="7574" y="2144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6742446" y="2703647"/>
              <a:ext cx="312656" cy="253748"/>
            </a:xfrm>
            <a:custGeom>
              <a:rect b="b" l="l" r="r" t="t"/>
              <a:pathLst>
                <a:path extrusionOk="0" h="5716" w="7043">
                  <a:moveTo>
                    <a:pt x="1919" y="0"/>
                  </a:moveTo>
                  <a:cubicBezTo>
                    <a:pt x="1443" y="0"/>
                    <a:pt x="1004" y="311"/>
                    <a:pt x="865" y="790"/>
                  </a:cubicBezTo>
                  <a:lnTo>
                    <a:pt x="173" y="3174"/>
                  </a:lnTo>
                  <a:cubicBezTo>
                    <a:pt x="0" y="3755"/>
                    <a:pt x="334" y="4365"/>
                    <a:pt x="919" y="4534"/>
                  </a:cubicBezTo>
                  <a:lnTo>
                    <a:pt x="4817" y="5672"/>
                  </a:lnTo>
                  <a:cubicBezTo>
                    <a:pt x="4920" y="5701"/>
                    <a:pt x="5023" y="5716"/>
                    <a:pt x="5125" y="5716"/>
                  </a:cubicBezTo>
                  <a:cubicBezTo>
                    <a:pt x="5603" y="5716"/>
                    <a:pt x="6042" y="5404"/>
                    <a:pt x="6181" y="4922"/>
                  </a:cubicBezTo>
                  <a:lnTo>
                    <a:pt x="6874" y="2542"/>
                  </a:lnTo>
                  <a:cubicBezTo>
                    <a:pt x="7043" y="1961"/>
                    <a:pt x="6708" y="1350"/>
                    <a:pt x="6127" y="1181"/>
                  </a:cubicBezTo>
                  <a:lnTo>
                    <a:pt x="2226" y="44"/>
                  </a:lnTo>
                  <a:cubicBezTo>
                    <a:pt x="2123" y="14"/>
                    <a:pt x="2020" y="0"/>
                    <a:pt x="1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6752479" y="2753055"/>
              <a:ext cx="197635" cy="124787"/>
            </a:xfrm>
            <a:custGeom>
              <a:rect b="b" l="l" r="r" t="t"/>
              <a:pathLst>
                <a:path extrusionOk="0" h="2811" w="4452">
                  <a:moveTo>
                    <a:pt x="546" y="0"/>
                  </a:moveTo>
                  <a:lnTo>
                    <a:pt x="460" y="288"/>
                  </a:lnTo>
                  <a:lnTo>
                    <a:pt x="3554" y="1188"/>
                  </a:lnTo>
                  <a:cubicBezTo>
                    <a:pt x="3909" y="1289"/>
                    <a:pt x="4117" y="1670"/>
                    <a:pt x="4014" y="2024"/>
                  </a:cubicBezTo>
                  <a:cubicBezTo>
                    <a:pt x="3928" y="2321"/>
                    <a:pt x="3659" y="2511"/>
                    <a:pt x="3366" y="2511"/>
                  </a:cubicBezTo>
                  <a:cubicBezTo>
                    <a:pt x="3304" y="2511"/>
                    <a:pt x="3240" y="2503"/>
                    <a:pt x="3177" y="2484"/>
                  </a:cubicBezTo>
                  <a:lnTo>
                    <a:pt x="83" y="1583"/>
                  </a:lnTo>
                  <a:lnTo>
                    <a:pt x="0" y="1870"/>
                  </a:lnTo>
                  <a:lnTo>
                    <a:pt x="3094" y="2771"/>
                  </a:lnTo>
                  <a:cubicBezTo>
                    <a:pt x="3185" y="2798"/>
                    <a:pt x="3276" y="2811"/>
                    <a:pt x="3366" y="2811"/>
                  </a:cubicBezTo>
                  <a:cubicBezTo>
                    <a:pt x="3787" y="2811"/>
                    <a:pt x="4179" y="2534"/>
                    <a:pt x="4300" y="2111"/>
                  </a:cubicBezTo>
                  <a:cubicBezTo>
                    <a:pt x="4451" y="1594"/>
                    <a:pt x="4153" y="1052"/>
                    <a:pt x="3640" y="901"/>
                  </a:cubicBezTo>
                  <a:lnTo>
                    <a:pt x="5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935194" y="2838464"/>
              <a:ext cx="98063" cy="40220"/>
            </a:xfrm>
            <a:custGeom>
              <a:rect b="b" l="l" r="r" t="t"/>
              <a:pathLst>
                <a:path extrusionOk="0" h="906" w="2209">
                  <a:moveTo>
                    <a:pt x="84" y="1"/>
                  </a:moveTo>
                  <a:lnTo>
                    <a:pt x="1" y="287"/>
                  </a:lnTo>
                  <a:lnTo>
                    <a:pt x="2123" y="905"/>
                  </a:lnTo>
                  <a:lnTo>
                    <a:pt x="2209" y="617"/>
                  </a:lnTo>
                  <a:lnTo>
                    <a:pt x="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856532" y="2537136"/>
              <a:ext cx="703222" cy="258986"/>
            </a:xfrm>
            <a:custGeom>
              <a:rect b="b" l="l" r="r" t="t"/>
              <a:pathLst>
                <a:path extrusionOk="0" h="5834" w="15841">
                  <a:moveTo>
                    <a:pt x="388" y="0"/>
                  </a:moveTo>
                  <a:lnTo>
                    <a:pt x="0" y="1329"/>
                  </a:lnTo>
                  <a:lnTo>
                    <a:pt x="15456" y="5833"/>
                  </a:lnTo>
                  <a:lnTo>
                    <a:pt x="15840" y="4506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634405" y="1845431"/>
              <a:ext cx="85278" cy="85189"/>
            </a:xfrm>
            <a:custGeom>
              <a:rect b="b" l="l" r="r" t="t"/>
              <a:pathLst>
                <a:path extrusionOk="0" h="1919" w="1921">
                  <a:moveTo>
                    <a:pt x="927" y="1"/>
                  </a:moveTo>
                  <a:cubicBezTo>
                    <a:pt x="727" y="1"/>
                    <a:pt x="526" y="69"/>
                    <a:pt x="373" y="199"/>
                  </a:cubicBezTo>
                  <a:cubicBezTo>
                    <a:pt x="112" y="421"/>
                    <a:pt x="0" y="802"/>
                    <a:pt x="83" y="1136"/>
                  </a:cubicBezTo>
                  <a:cubicBezTo>
                    <a:pt x="161" y="1470"/>
                    <a:pt x="423" y="1753"/>
                    <a:pt x="743" y="1875"/>
                  </a:cubicBezTo>
                  <a:lnTo>
                    <a:pt x="441" y="1893"/>
                  </a:lnTo>
                  <a:cubicBezTo>
                    <a:pt x="584" y="1906"/>
                    <a:pt x="728" y="1919"/>
                    <a:pt x="871" y="1919"/>
                  </a:cubicBezTo>
                  <a:cubicBezTo>
                    <a:pt x="1009" y="1919"/>
                    <a:pt x="1146" y="1907"/>
                    <a:pt x="1278" y="1872"/>
                  </a:cubicBezTo>
                  <a:cubicBezTo>
                    <a:pt x="1548" y="1796"/>
                    <a:pt x="1806" y="1606"/>
                    <a:pt x="1874" y="1333"/>
                  </a:cubicBezTo>
                  <a:cubicBezTo>
                    <a:pt x="1921" y="1150"/>
                    <a:pt x="1877" y="960"/>
                    <a:pt x="1816" y="784"/>
                  </a:cubicBezTo>
                  <a:cubicBezTo>
                    <a:pt x="1723" y="519"/>
                    <a:pt x="1579" y="257"/>
                    <a:pt x="1336" y="109"/>
                  </a:cubicBezTo>
                  <a:cubicBezTo>
                    <a:pt x="1213" y="36"/>
                    <a:pt x="1070" y="1"/>
                    <a:pt x="92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675334" y="1922050"/>
              <a:ext cx="248420" cy="181743"/>
            </a:xfrm>
            <a:custGeom>
              <a:rect b="b" l="l" r="r" t="t"/>
              <a:pathLst>
                <a:path extrusionOk="0" h="4094" w="5596">
                  <a:moveTo>
                    <a:pt x="15" y="1"/>
                  </a:moveTo>
                  <a:cubicBezTo>
                    <a:pt x="11" y="1"/>
                    <a:pt x="9" y="1"/>
                    <a:pt x="8" y="2"/>
                  </a:cubicBezTo>
                  <a:cubicBezTo>
                    <a:pt x="1" y="30"/>
                    <a:pt x="439" y="85"/>
                    <a:pt x="1030" y="433"/>
                  </a:cubicBezTo>
                  <a:cubicBezTo>
                    <a:pt x="1325" y="605"/>
                    <a:pt x="1651" y="857"/>
                    <a:pt x="1950" y="1198"/>
                  </a:cubicBezTo>
                  <a:cubicBezTo>
                    <a:pt x="2244" y="1538"/>
                    <a:pt x="2503" y="1965"/>
                    <a:pt x="2657" y="2468"/>
                  </a:cubicBezTo>
                  <a:cubicBezTo>
                    <a:pt x="2736" y="2712"/>
                    <a:pt x="2851" y="2989"/>
                    <a:pt x="3087" y="3132"/>
                  </a:cubicBezTo>
                  <a:cubicBezTo>
                    <a:pt x="3301" y="3268"/>
                    <a:pt x="3547" y="3304"/>
                    <a:pt x="3770" y="3304"/>
                  </a:cubicBezTo>
                  <a:cubicBezTo>
                    <a:pt x="3783" y="3304"/>
                    <a:pt x="3796" y="3304"/>
                    <a:pt x="3809" y="3304"/>
                  </a:cubicBezTo>
                  <a:cubicBezTo>
                    <a:pt x="4042" y="3297"/>
                    <a:pt x="4257" y="3261"/>
                    <a:pt x="4459" y="3250"/>
                  </a:cubicBezTo>
                  <a:cubicBezTo>
                    <a:pt x="4517" y="3246"/>
                    <a:pt x="4574" y="3244"/>
                    <a:pt x="4630" y="3244"/>
                  </a:cubicBezTo>
                  <a:cubicBezTo>
                    <a:pt x="4764" y="3244"/>
                    <a:pt x="4890" y="3257"/>
                    <a:pt x="5004" y="3290"/>
                  </a:cubicBezTo>
                  <a:cubicBezTo>
                    <a:pt x="5165" y="3333"/>
                    <a:pt x="5299" y="3408"/>
                    <a:pt x="5385" y="3509"/>
                  </a:cubicBezTo>
                  <a:cubicBezTo>
                    <a:pt x="5475" y="3605"/>
                    <a:pt x="5518" y="3713"/>
                    <a:pt x="5539" y="3804"/>
                  </a:cubicBezTo>
                  <a:cubicBezTo>
                    <a:pt x="5574" y="3990"/>
                    <a:pt x="5514" y="4090"/>
                    <a:pt x="5524" y="4094"/>
                  </a:cubicBezTo>
                  <a:cubicBezTo>
                    <a:pt x="5528" y="4094"/>
                    <a:pt x="5546" y="4072"/>
                    <a:pt x="5564" y="4022"/>
                  </a:cubicBezTo>
                  <a:cubicBezTo>
                    <a:pt x="5582" y="3976"/>
                    <a:pt x="5596" y="3897"/>
                    <a:pt x="5586" y="3796"/>
                  </a:cubicBezTo>
                  <a:cubicBezTo>
                    <a:pt x="5571" y="3696"/>
                    <a:pt x="5528" y="3577"/>
                    <a:pt x="5435" y="3466"/>
                  </a:cubicBezTo>
                  <a:cubicBezTo>
                    <a:pt x="5342" y="3351"/>
                    <a:pt x="5198" y="3261"/>
                    <a:pt x="5026" y="3207"/>
                  </a:cubicBezTo>
                  <a:cubicBezTo>
                    <a:pt x="4891" y="3164"/>
                    <a:pt x="4735" y="3146"/>
                    <a:pt x="4574" y="3146"/>
                  </a:cubicBezTo>
                  <a:cubicBezTo>
                    <a:pt x="4533" y="3146"/>
                    <a:pt x="4492" y="3148"/>
                    <a:pt x="4451" y="3150"/>
                  </a:cubicBezTo>
                  <a:cubicBezTo>
                    <a:pt x="4247" y="3161"/>
                    <a:pt x="4032" y="3193"/>
                    <a:pt x="3805" y="3193"/>
                  </a:cubicBezTo>
                  <a:cubicBezTo>
                    <a:pt x="3796" y="3193"/>
                    <a:pt x="3786" y="3193"/>
                    <a:pt x="3777" y="3193"/>
                  </a:cubicBezTo>
                  <a:cubicBezTo>
                    <a:pt x="3566" y="3193"/>
                    <a:pt x="3338" y="3155"/>
                    <a:pt x="3152" y="3035"/>
                  </a:cubicBezTo>
                  <a:cubicBezTo>
                    <a:pt x="2951" y="2913"/>
                    <a:pt x="2851" y="2676"/>
                    <a:pt x="2768" y="2429"/>
                  </a:cubicBezTo>
                  <a:cubicBezTo>
                    <a:pt x="2614" y="1919"/>
                    <a:pt x="2337" y="1470"/>
                    <a:pt x="2032" y="1125"/>
                  </a:cubicBezTo>
                  <a:cubicBezTo>
                    <a:pt x="1720" y="777"/>
                    <a:pt x="1379" y="526"/>
                    <a:pt x="1073" y="358"/>
                  </a:cubicBezTo>
                  <a:cubicBezTo>
                    <a:pt x="765" y="192"/>
                    <a:pt x="496" y="99"/>
                    <a:pt x="306" y="52"/>
                  </a:cubicBezTo>
                  <a:cubicBezTo>
                    <a:pt x="212" y="24"/>
                    <a:pt x="137" y="17"/>
                    <a:pt x="87" y="9"/>
                  </a:cubicBezTo>
                  <a:cubicBezTo>
                    <a:pt x="50" y="4"/>
                    <a:pt x="27" y="1"/>
                    <a:pt x="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7703701" y="2155815"/>
              <a:ext cx="40175" cy="34804"/>
            </a:xfrm>
            <a:custGeom>
              <a:rect b="b" l="l" r="r" t="t"/>
              <a:pathLst>
                <a:path extrusionOk="0" h="784" w="905">
                  <a:moveTo>
                    <a:pt x="212" y="0"/>
                  </a:moveTo>
                  <a:cubicBezTo>
                    <a:pt x="190" y="0"/>
                    <a:pt x="84" y="54"/>
                    <a:pt x="30" y="221"/>
                  </a:cubicBezTo>
                  <a:cubicBezTo>
                    <a:pt x="4" y="307"/>
                    <a:pt x="0" y="433"/>
                    <a:pt x="61" y="544"/>
                  </a:cubicBezTo>
                  <a:cubicBezTo>
                    <a:pt x="123" y="655"/>
                    <a:pt x="237" y="751"/>
                    <a:pt x="388" y="777"/>
                  </a:cubicBezTo>
                  <a:cubicBezTo>
                    <a:pt x="411" y="781"/>
                    <a:pt x="435" y="783"/>
                    <a:pt x="458" y="783"/>
                  </a:cubicBezTo>
                  <a:cubicBezTo>
                    <a:pt x="580" y="783"/>
                    <a:pt x="693" y="731"/>
                    <a:pt x="769" y="658"/>
                  </a:cubicBezTo>
                  <a:cubicBezTo>
                    <a:pt x="865" y="572"/>
                    <a:pt x="901" y="454"/>
                    <a:pt x="905" y="364"/>
                  </a:cubicBezTo>
                  <a:cubicBezTo>
                    <a:pt x="905" y="184"/>
                    <a:pt x="815" y="98"/>
                    <a:pt x="799" y="98"/>
                  </a:cubicBezTo>
                  <a:cubicBezTo>
                    <a:pt x="798" y="98"/>
                    <a:pt x="798" y="98"/>
                    <a:pt x="797" y="98"/>
                  </a:cubicBezTo>
                  <a:cubicBezTo>
                    <a:pt x="783" y="105"/>
                    <a:pt x="844" y="203"/>
                    <a:pt x="819" y="357"/>
                  </a:cubicBezTo>
                  <a:cubicBezTo>
                    <a:pt x="808" y="433"/>
                    <a:pt x="772" y="514"/>
                    <a:pt x="697" y="579"/>
                  </a:cubicBezTo>
                  <a:cubicBezTo>
                    <a:pt x="637" y="630"/>
                    <a:pt x="549" y="666"/>
                    <a:pt x="460" y="666"/>
                  </a:cubicBezTo>
                  <a:cubicBezTo>
                    <a:pt x="442" y="666"/>
                    <a:pt x="424" y="665"/>
                    <a:pt x="406" y="662"/>
                  </a:cubicBezTo>
                  <a:cubicBezTo>
                    <a:pt x="298" y="644"/>
                    <a:pt x="209" y="572"/>
                    <a:pt x="159" y="490"/>
                  </a:cubicBezTo>
                  <a:cubicBezTo>
                    <a:pt x="105" y="407"/>
                    <a:pt x="98" y="314"/>
                    <a:pt x="111" y="239"/>
                  </a:cubicBezTo>
                  <a:cubicBezTo>
                    <a:pt x="141" y="84"/>
                    <a:pt x="227" y="16"/>
                    <a:pt x="216" y="2"/>
                  </a:cubicBezTo>
                  <a:cubicBezTo>
                    <a:pt x="215" y="1"/>
                    <a:pt x="214" y="0"/>
                    <a:pt x="2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7636447" y="1899588"/>
              <a:ext cx="78442" cy="41596"/>
            </a:xfrm>
            <a:custGeom>
              <a:rect b="b" l="l" r="r" t="t"/>
              <a:pathLst>
                <a:path extrusionOk="0" h="937" w="1767">
                  <a:moveTo>
                    <a:pt x="113" y="0"/>
                  </a:moveTo>
                  <a:cubicBezTo>
                    <a:pt x="43" y="0"/>
                    <a:pt x="3" y="8"/>
                    <a:pt x="4" y="16"/>
                  </a:cubicBezTo>
                  <a:cubicBezTo>
                    <a:pt x="1" y="52"/>
                    <a:pt x="457" y="84"/>
                    <a:pt x="942" y="347"/>
                  </a:cubicBezTo>
                  <a:cubicBezTo>
                    <a:pt x="1415" y="590"/>
                    <a:pt x="1696" y="936"/>
                    <a:pt x="1739" y="936"/>
                  </a:cubicBezTo>
                  <a:cubicBezTo>
                    <a:pt x="1740" y="936"/>
                    <a:pt x="1741" y="936"/>
                    <a:pt x="1742" y="935"/>
                  </a:cubicBezTo>
                  <a:cubicBezTo>
                    <a:pt x="1767" y="921"/>
                    <a:pt x="1512" y="508"/>
                    <a:pt x="995" y="243"/>
                  </a:cubicBezTo>
                  <a:cubicBezTo>
                    <a:pt x="633" y="46"/>
                    <a:pt x="284" y="0"/>
                    <a:pt x="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7739702" y="2147691"/>
              <a:ext cx="16470" cy="13185"/>
            </a:xfrm>
            <a:custGeom>
              <a:rect b="b" l="l" r="r" t="t"/>
              <a:pathLst>
                <a:path extrusionOk="0" h="297" w="371">
                  <a:moveTo>
                    <a:pt x="65" y="0"/>
                  </a:moveTo>
                  <a:cubicBezTo>
                    <a:pt x="50" y="0"/>
                    <a:pt x="14" y="27"/>
                    <a:pt x="4" y="94"/>
                  </a:cubicBezTo>
                  <a:cubicBezTo>
                    <a:pt x="1" y="131"/>
                    <a:pt x="8" y="177"/>
                    <a:pt x="40" y="224"/>
                  </a:cubicBezTo>
                  <a:cubicBezTo>
                    <a:pt x="71" y="265"/>
                    <a:pt x="128" y="296"/>
                    <a:pt x="186" y="296"/>
                  </a:cubicBezTo>
                  <a:cubicBezTo>
                    <a:pt x="189" y="296"/>
                    <a:pt x="192" y="296"/>
                    <a:pt x="195" y="296"/>
                  </a:cubicBezTo>
                  <a:cubicBezTo>
                    <a:pt x="256" y="293"/>
                    <a:pt x="320" y="260"/>
                    <a:pt x="345" y="202"/>
                  </a:cubicBezTo>
                  <a:cubicBezTo>
                    <a:pt x="370" y="149"/>
                    <a:pt x="360" y="99"/>
                    <a:pt x="342" y="63"/>
                  </a:cubicBezTo>
                  <a:cubicBezTo>
                    <a:pt x="316" y="17"/>
                    <a:pt x="282" y="2"/>
                    <a:pt x="261" y="2"/>
                  </a:cubicBezTo>
                  <a:cubicBezTo>
                    <a:pt x="249" y="2"/>
                    <a:pt x="241" y="6"/>
                    <a:pt x="241" y="13"/>
                  </a:cubicBezTo>
                  <a:cubicBezTo>
                    <a:pt x="238" y="26"/>
                    <a:pt x="263" y="48"/>
                    <a:pt x="263" y="91"/>
                  </a:cubicBezTo>
                  <a:cubicBezTo>
                    <a:pt x="266" y="138"/>
                    <a:pt x="248" y="174"/>
                    <a:pt x="191" y="177"/>
                  </a:cubicBezTo>
                  <a:cubicBezTo>
                    <a:pt x="189" y="177"/>
                    <a:pt x="187" y="177"/>
                    <a:pt x="185" y="177"/>
                  </a:cubicBezTo>
                  <a:cubicBezTo>
                    <a:pt x="131" y="177"/>
                    <a:pt x="101" y="136"/>
                    <a:pt x="90" y="91"/>
                  </a:cubicBezTo>
                  <a:cubicBezTo>
                    <a:pt x="76" y="48"/>
                    <a:pt x="83" y="13"/>
                    <a:pt x="69" y="1"/>
                  </a:cubicBezTo>
                  <a:cubicBezTo>
                    <a:pt x="68" y="1"/>
                    <a:pt x="66" y="0"/>
                    <a:pt x="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7578783" y="3554184"/>
              <a:ext cx="83857" cy="1040693"/>
            </a:xfrm>
            <a:custGeom>
              <a:rect b="b" l="l" r="r" t="t"/>
              <a:pathLst>
                <a:path extrusionOk="0" h="23443" w="1889">
                  <a:moveTo>
                    <a:pt x="4" y="0"/>
                  </a:moveTo>
                  <a:cubicBezTo>
                    <a:pt x="1" y="0"/>
                    <a:pt x="1" y="22"/>
                    <a:pt x="1" y="61"/>
                  </a:cubicBezTo>
                  <a:cubicBezTo>
                    <a:pt x="1" y="108"/>
                    <a:pt x="1" y="166"/>
                    <a:pt x="4" y="237"/>
                  </a:cubicBezTo>
                  <a:cubicBezTo>
                    <a:pt x="8" y="406"/>
                    <a:pt x="15" y="632"/>
                    <a:pt x="22" y="923"/>
                  </a:cubicBezTo>
                  <a:cubicBezTo>
                    <a:pt x="44" y="1519"/>
                    <a:pt x="79" y="2380"/>
                    <a:pt x="134" y="3442"/>
                  </a:cubicBezTo>
                  <a:cubicBezTo>
                    <a:pt x="238" y="5568"/>
                    <a:pt x="420" y="8503"/>
                    <a:pt x="679" y="11741"/>
                  </a:cubicBezTo>
                  <a:cubicBezTo>
                    <a:pt x="941" y="14979"/>
                    <a:pt x="1232" y="17908"/>
                    <a:pt x="1465" y="20022"/>
                  </a:cubicBezTo>
                  <a:cubicBezTo>
                    <a:pt x="1583" y="21080"/>
                    <a:pt x="1684" y="21935"/>
                    <a:pt x="1759" y="22527"/>
                  </a:cubicBezTo>
                  <a:cubicBezTo>
                    <a:pt x="1795" y="22814"/>
                    <a:pt x="1827" y="23040"/>
                    <a:pt x="1849" y="23205"/>
                  </a:cubicBezTo>
                  <a:cubicBezTo>
                    <a:pt x="1860" y="23277"/>
                    <a:pt x="1867" y="23335"/>
                    <a:pt x="1874" y="23381"/>
                  </a:cubicBezTo>
                  <a:cubicBezTo>
                    <a:pt x="1881" y="23421"/>
                    <a:pt x="1885" y="23442"/>
                    <a:pt x="1888" y="23442"/>
                  </a:cubicBezTo>
                  <a:cubicBezTo>
                    <a:pt x="1888" y="23442"/>
                    <a:pt x="1888" y="23421"/>
                    <a:pt x="1885" y="23381"/>
                  </a:cubicBezTo>
                  <a:cubicBezTo>
                    <a:pt x="1881" y="23335"/>
                    <a:pt x="1878" y="23274"/>
                    <a:pt x="1870" y="23202"/>
                  </a:cubicBezTo>
                  <a:cubicBezTo>
                    <a:pt x="1856" y="23037"/>
                    <a:pt x="1835" y="22810"/>
                    <a:pt x="1806" y="22520"/>
                  </a:cubicBezTo>
                  <a:cubicBezTo>
                    <a:pt x="1745" y="21920"/>
                    <a:pt x="1655" y="21066"/>
                    <a:pt x="1547" y="20015"/>
                  </a:cubicBezTo>
                  <a:cubicBezTo>
                    <a:pt x="1336" y="17896"/>
                    <a:pt x="1060" y="14968"/>
                    <a:pt x="798" y="11734"/>
                  </a:cubicBezTo>
                  <a:cubicBezTo>
                    <a:pt x="539" y="8496"/>
                    <a:pt x="345" y="5560"/>
                    <a:pt x="216" y="3439"/>
                  </a:cubicBezTo>
                  <a:cubicBezTo>
                    <a:pt x="155" y="2384"/>
                    <a:pt x="104" y="1526"/>
                    <a:pt x="69" y="923"/>
                  </a:cubicBezTo>
                  <a:cubicBezTo>
                    <a:pt x="51" y="632"/>
                    <a:pt x="36" y="402"/>
                    <a:pt x="26" y="237"/>
                  </a:cubicBezTo>
                  <a:cubicBezTo>
                    <a:pt x="22" y="166"/>
                    <a:pt x="15" y="108"/>
                    <a:pt x="11" y="61"/>
                  </a:cubicBezTo>
                  <a:cubicBezTo>
                    <a:pt x="8" y="18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7541982" y="4593695"/>
              <a:ext cx="280960" cy="6748"/>
            </a:xfrm>
            <a:custGeom>
              <a:rect b="b" l="l" r="r" t="t"/>
              <a:pathLst>
                <a:path extrusionOk="0" h="152" w="6329">
                  <a:moveTo>
                    <a:pt x="926" y="0"/>
                  </a:moveTo>
                  <a:cubicBezTo>
                    <a:pt x="639" y="0"/>
                    <a:pt x="409" y="0"/>
                    <a:pt x="248" y="7"/>
                  </a:cubicBezTo>
                  <a:cubicBezTo>
                    <a:pt x="86" y="11"/>
                    <a:pt x="0" y="18"/>
                    <a:pt x="0" y="25"/>
                  </a:cubicBezTo>
                  <a:cubicBezTo>
                    <a:pt x="0" y="32"/>
                    <a:pt x="86" y="43"/>
                    <a:pt x="248" y="54"/>
                  </a:cubicBezTo>
                  <a:cubicBezTo>
                    <a:pt x="434" y="61"/>
                    <a:pt x="661" y="72"/>
                    <a:pt x="926" y="82"/>
                  </a:cubicBezTo>
                  <a:cubicBezTo>
                    <a:pt x="1497" y="104"/>
                    <a:pt x="2287" y="133"/>
                    <a:pt x="3163" y="147"/>
                  </a:cubicBezTo>
                  <a:cubicBezTo>
                    <a:pt x="3388" y="150"/>
                    <a:pt x="3608" y="151"/>
                    <a:pt x="3820" y="151"/>
                  </a:cubicBezTo>
                  <a:cubicBezTo>
                    <a:pt x="4431" y="151"/>
                    <a:pt x="4976" y="140"/>
                    <a:pt x="5402" y="118"/>
                  </a:cubicBezTo>
                  <a:cubicBezTo>
                    <a:pt x="5689" y="104"/>
                    <a:pt x="5919" y="90"/>
                    <a:pt x="6080" y="75"/>
                  </a:cubicBezTo>
                  <a:cubicBezTo>
                    <a:pt x="6239" y="61"/>
                    <a:pt x="6328" y="50"/>
                    <a:pt x="6328" y="39"/>
                  </a:cubicBezTo>
                  <a:cubicBezTo>
                    <a:pt x="6328" y="32"/>
                    <a:pt x="6239" y="29"/>
                    <a:pt x="6077" y="29"/>
                  </a:cubicBezTo>
                  <a:cubicBezTo>
                    <a:pt x="5891" y="29"/>
                    <a:pt x="5664" y="32"/>
                    <a:pt x="5399" y="36"/>
                  </a:cubicBezTo>
                  <a:cubicBezTo>
                    <a:pt x="5190" y="37"/>
                    <a:pt x="4952" y="38"/>
                    <a:pt x="4691" y="38"/>
                  </a:cubicBezTo>
                  <a:cubicBezTo>
                    <a:pt x="4239" y="38"/>
                    <a:pt x="3719" y="35"/>
                    <a:pt x="3166" y="29"/>
                  </a:cubicBezTo>
                  <a:cubicBezTo>
                    <a:pt x="2290" y="14"/>
                    <a:pt x="1501" y="0"/>
                    <a:pt x="9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7729388" y="2654394"/>
              <a:ext cx="270000" cy="3729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7012480" y="2565990"/>
              <a:ext cx="867563" cy="416268"/>
            </a:xfrm>
            <a:custGeom>
              <a:rect b="b" l="l" r="r" t="t"/>
              <a:pathLst>
                <a:path extrusionOk="0" h="9377" w="19543">
                  <a:moveTo>
                    <a:pt x="15719" y="1"/>
                  </a:moveTo>
                  <a:cubicBezTo>
                    <a:pt x="15719" y="1"/>
                    <a:pt x="13863" y="5349"/>
                    <a:pt x="13296" y="5399"/>
                  </a:cubicBezTo>
                  <a:cubicBezTo>
                    <a:pt x="12923" y="5433"/>
                    <a:pt x="12548" y="5448"/>
                    <a:pt x="12173" y="5448"/>
                  </a:cubicBezTo>
                  <a:cubicBezTo>
                    <a:pt x="9377" y="5448"/>
                    <a:pt x="6631" y="4593"/>
                    <a:pt x="5590" y="4229"/>
                  </a:cubicBezTo>
                  <a:cubicBezTo>
                    <a:pt x="5471" y="4096"/>
                    <a:pt x="5331" y="3934"/>
                    <a:pt x="5181" y="3733"/>
                  </a:cubicBezTo>
                  <a:cubicBezTo>
                    <a:pt x="5048" y="3565"/>
                    <a:pt x="4951" y="3374"/>
                    <a:pt x="4883" y="3170"/>
                  </a:cubicBezTo>
                  <a:cubicBezTo>
                    <a:pt x="4803" y="2922"/>
                    <a:pt x="4710" y="2589"/>
                    <a:pt x="4714" y="2391"/>
                  </a:cubicBezTo>
                  <a:cubicBezTo>
                    <a:pt x="4718" y="2224"/>
                    <a:pt x="4587" y="2113"/>
                    <a:pt x="4458" y="2113"/>
                  </a:cubicBezTo>
                  <a:cubicBezTo>
                    <a:pt x="4396" y="2113"/>
                    <a:pt x="4335" y="2139"/>
                    <a:pt x="4290" y="2197"/>
                  </a:cubicBezTo>
                  <a:cubicBezTo>
                    <a:pt x="4154" y="2373"/>
                    <a:pt x="4118" y="3048"/>
                    <a:pt x="4430" y="3773"/>
                  </a:cubicBezTo>
                  <a:cubicBezTo>
                    <a:pt x="4543" y="4038"/>
                    <a:pt x="4468" y="4130"/>
                    <a:pt x="4309" y="4130"/>
                  </a:cubicBezTo>
                  <a:cubicBezTo>
                    <a:pt x="4031" y="4130"/>
                    <a:pt x="3493" y="3849"/>
                    <a:pt x="3235" y="3719"/>
                  </a:cubicBezTo>
                  <a:cubicBezTo>
                    <a:pt x="2855" y="3527"/>
                    <a:pt x="1702" y="3012"/>
                    <a:pt x="1429" y="3012"/>
                  </a:cubicBezTo>
                  <a:cubicBezTo>
                    <a:pt x="1411" y="3012"/>
                    <a:pt x="1397" y="3015"/>
                    <a:pt x="1387" y="3019"/>
                  </a:cubicBezTo>
                  <a:cubicBezTo>
                    <a:pt x="1150" y="3130"/>
                    <a:pt x="1225" y="3403"/>
                    <a:pt x="1634" y="3597"/>
                  </a:cubicBezTo>
                  <a:cubicBezTo>
                    <a:pt x="2047" y="3795"/>
                    <a:pt x="3228" y="4459"/>
                    <a:pt x="3110" y="4666"/>
                  </a:cubicBezTo>
                  <a:cubicBezTo>
                    <a:pt x="3100" y="4684"/>
                    <a:pt x="3075" y="4693"/>
                    <a:pt x="3037" y="4693"/>
                  </a:cubicBezTo>
                  <a:cubicBezTo>
                    <a:pt x="2650" y="4693"/>
                    <a:pt x="948" y="3808"/>
                    <a:pt x="948" y="3808"/>
                  </a:cubicBezTo>
                  <a:cubicBezTo>
                    <a:pt x="948" y="3808"/>
                    <a:pt x="743" y="3656"/>
                    <a:pt x="574" y="3656"/>
                  </a:cubicBezTo>
                  <a:cubicBezTo>
                    <a:pt x="506" y="3656"/>
                    <a:pt x="444" y="3681"/>
                    <a:pt x="403" y="3748"/>
                  </a:cubicBezTo>
                  <a:cubicBezTo>
                    <a:pt x="141" y="4174"/>
                    <a:pt x="2403" y="5144"/>
                    <a:pt x="2621" y="5230"/>
                  </a:cubicBezTo>
                  <a:cubicBezTo>
                    <a:pt x="2752" y="5283"/>
                    <a:pt x="2678" y="5464"/>
                    <a:pt x="2554" y="5464"/>
                  </a:cubicBezTo>
                  <a:cubicBezTo>
                    <a:pt x="2534" y="5464"/>
                    <a:pt x="2514" y="5460"/>
                    <a:pt x="2492" y="5449"/>
                  </a:cubicBezTo>
                  <a:cubicBezTo>
                    <a:pt x="2355" y="5387"/>
                    <a:pt x="1063" y="4668"/>
                    <a:pt x="469" y="4668"/>
                  </a:cubicBezTo>
                  <a:cubicBezTo>
                    <a:pt x="346" y="4668"/>
                    <a:pt x="252" y="4699"/>
                    <a:pt x="206" y="4774"/>
                  </a:cubicBezTo>
                  <a:cubicBezTo>
                    <a:pt x="1" y="5105"/>
                    <a:pt x="2058" y="5589"/>
                    <a:pt x="2323" y="6016"/>
                  </a:cubicBezTo>
                  <a:cubicBezTo>
                    <a:pt x="2373" y="6097"/>
                    <a:pt x="2349" y="6129"/>
                    <a:pt x="2277" y="6129"/>
                  </a:cubicBezTo>
                  <a:cubicBezTo>
                    <a:pt x="2151" y="6129"/>
                    <a:pt x="1877" y="6033"/>
                    <a:pt x="1588" y="5937"/>
                  </a:cubicBezTo>
                  <a:cubicBezTo>
                    <a:pt x="1297" y="5841"/>
                    <a:pt x="990" y="5747"/>
                    <a:pt x="797" y="5747"/>
                  </a:cubicBezTo>
                  <a:cubicBezTo>
                    <a:pt x="708" y="5747"/>
                    <a:pt x="643" y="5767"/>
                    <a:pt x="615" y="5816"/>
                  </a:cubicBezTo>
                  <a:cubicBezTo>
                    <a:pt x="547" y="5937"/>
                    <a:pt x="514" y="6038"/>
                    <a:pt x="1620" y="6436"/>
                  </a:cubicBezTo>
                  <a:cubicBezTo>
                    <a:pt x="2154" y="6630"/>
                    <a:pt x="3167" y="6866"/>
                    <a:pt x="4086" y="7065"/>
                  </a:cubicBezTo>
                  <a:lnTo>
                    <a:pt x="4082" y="7075"/>
                  </a:lnTo>
                  <a:cubicBezTo>
                    <a:pt x="4082" y="7075"/>
                    <a:pt x="9223" y="9377"/>
                    <a:pt x="13225" y="9377"/>
                  </a:cubicBezTo>
                  <a:cubicBezTo>
                    <a:pt x="15156" y="9377"/>
                    <a:pt x="16821" y="8841"/>
                    <a:pt x="17517" y="7254"/>
                  </a:cubicBezTo>
                  <a:cubicBezTo>
                    <a:pt x="19462" y="2812"/>
                    <a:pt x="19542" y="2490"/>
                    <a:pt x="19525" y="2490"/>
                  </a:cubicBezTo>
                  <a:lnTo>
                    <a:pt x="19525" y="2490"/>
                  </a:lnTo>
                  <a:cubicBezTo>
                    <a:pt x="19522" y="2490"/>
                    <a:pt x="19516" y="2499"/>
                    <a:pt x="19516" y="2499"/>
                  </a:cubicBezTo>
                  <a:lnTo>
                    <a:pt x="15719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7607725" y="2352468"/>
              <a:ext cx="295610" cy="523654"/>
            </a:xfrm>
            <a:custGeom>
              <a:rect b="b" l="l" r="r" t="t"/>
              <a:pathLst>
                <a:path extrusionOk="0" h="11796" w="6659">
                  <a:moveTo>
                    <a:pt x="3544" y="1"/>
                  </a:moveTo>
                  <a:lnTo>
                    <a:pt x="3529" y="26"/>
                  </a:lnTo>
                  <a:lnTo>
                    <a:pt x="3170" y="895"/>
                  </a:lnTo>
                  <a:lnTo>
                    <a:pt x="3135" y="977"/>
                  </a:lnTo>
                  <a:lnTo>
                    <a:pt x="3049" y="1185"/>
                  </a:lnTo>
                  <a:lnTo>
                    <a:pt x="3012" y="1268"/>
                  </a:lnTo>
                  <a:lnTo>
                    <a:pt x="2284" y="3016"/>
                  </a:lnTo>
                  <a:cubicBezTo>
                    <a:pt x="2154" y="3594"/>
                    <a:pt x="2007" y="4168"/>
                    <a:pt x="1843" y="4735"/>
                  </a:cubicBezTo>
                  <a:cubicBezTo>
                    <a:pt x="1831" y="4771"/>
                    <a:pt x="1821" y="4807"/>
                    <a:pt x="1810" y="4843"/>
                  </a:cubicBezTo>
                  <a:cubicBezTo>
                    <a:pt x="1745" y="5058"/>
                    <a:pt x="1681" y="5270"/>
                    <a:pt x="1613" y="5482"/>
                  </a:cubicBezTo>
                  <a:cubicBezTo>
                    <a:pt x="1175" y="6824"/>
                    <a:pt x="632" y="8134"/>
                    <a:pt x="1" y="9420"/>
                  </a:cubicBezTo>
                  <a:lnTo>
                    <a:pt x="4527" y="11795"/>
                  </a:lnTo>
                  <a:cubicBezTo>
                    <a:pt x="4527" y="11795"/>
                    <a:pt x="6257" y="8701"/>
                    <a:pt x="6630" y="4513"/>
                  </a:cubicBezTo>
                  <a:cubicBezTo>
                    <a:pt x="6649" y="4308"/>
                    <a:pt x="6655" y="4114"/>
                    <a:pt x="6655" y="3928"/>
                  </a:cubicBezTo>
                  <a:cubicBezTo>
                    <a:pt x="6659" y="697"/>
                    <a:pt x="4096" y="94"/>
                    <a:pt x="3619" y="12"/>
                  </a:cubicBezTo>
                  <a:lnTo>
                    <a:pt x="3612" y="12"/>
                  </a:lnTo>
                  <a:cubicBezTo>
                    <a:pt x="3569" y="1"/>
                    <a:pt x="3544" y="1"/>
                    <a:pt x="3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7704500" y="2352779"/>
              <a:ext cx="67255" cy="59797"/>
            </a:xfrm>
            <a:custGeom>
              <a:rect b="b" l="l" r="r" t="t"/>
              <a:pathLst>
                <a:path extrusionOk="0" h="1347" w="1515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7686477" y="2424338"/>
              <a:ext cx="175173" cy="164297"/>
            </a:xfrm>
            <a:custGeom>
              <a:rect b="b" l="l" r="r" t="t"/>
              <a:pathLst>
                <a:path extrusionOk="0" h="3701" w="3946">
                  <a:moveTo>
                    <a:pt x="3030" y="0"/>
                  </a:moveTo>
                  <a:lnTo>
                    <a:pt x="3037" y="48"/>
                  </a:lnTo>
                  <a:cubicBezTo>
                    <a:pt x="3155" y="548"/>
                    <a:pt x="3308" y="1210"/>
                    <a:pt x="3483" y="1972"/>
                  </a:cubicBezTo>
                  <a:lnTo>
                    <a:pt x="3483" y="1972"/>
                  </a:lnTo>
                  <a:cubicBezTo>
                    <a:pt x="3073" y="1860"/>
                    <a:pt x="2631" y="1735"/>
                    <a:pt x="2172" y="1605"/>
                  </a:cubicBezTo>
                  <a:cubicBezTo>
                    <a:pt x="2043" y="1569"/>
                    <a:pt x="1914" y="1534"/>
                    <a:pt x="1788" y="1501"/>
                  </a:cubicBezTo>
                  <a:lnTo>
                    <a:pt x="1710" y="1479"/>
                  </a:lnTo>
                  <a:lnTo>
                    <a:pt x="1713" y="1559"/>
                  </a:lnTo>
                  <a:cubicBezTo>
                    <a:pt x="1751" y="2295"/>
                    <a:pt x="1786" y="2979"/>
                    <a:pt x="1814" y="3571"/>
                  </a:cubicBezTo>
                  <a:lnTo>
                    <a:pt x="1814" y="3571"/>
                  </a:lnTo>
                  <a:cubicBezTo>
                    <a:pt x="1293" y="3441"/>
                    <a:pt x="852" y="3331"/>
                    <a:pt x="521" y="3249"/>
                  </a:cubicBezTo>
                  <a:cubicBezTo>
                    <a:pt x="370" y="3217"/>
                    <a:pt x="245" y="3188"/>
                    <a:pt x="141" y="3163"/>
                  </a:cubicBezTo>
                  <a:cubicBezTo>
                    <a:pt x="66" y="3147"/>
                    <a:pt x="21" y="3140"/>
                    <a:pt x="8" y="3140"/>
                  </a:cubicBezTo>
                  <a:cubicBezTo>
                    <a:pt x="5" y="3140"/>
                    <a:pt x="4" y="3140"/>
                    <a:pt x="4" y="3141"/>
                  </a:cubicBezTo>
                  <a:cubicBezTo>
                    <a:pt x="1" y="3149"/>
                    <a:pt x="47" y="3163"/>
                    <a:pt x="130" y="3192"/>
                  </a:cubicBezTo>
                  <a:cubicBezTo>
                    <a:pt x="234" y="3224"/>
                    <a:pt x="356" y="3260"/>
                    <a:pt x="507" y="3303"/>
                  </a:cubicBezTo>
                  <a:cubicBezTo>
                    <a:pt x="852" y="3399"/>
                    <a:pt x="1311" y="3529"/>
                    <a:pt x="1856" y="3683"/>
                  </a:cubicBezTo>
                  <a:lnTo>
                    <a:pt x="1917" y="3701"/>
                  </a:lnTo>
                  <a:lnTo>
                    <a:pt x="1914" y="3633"/>
                  </a:lnTo>
                  <a:cubicBezTo>
                    <a:pt x="1893" y="3048"/>
                    <a:pt x="1863" y="2365"/>
                    <a:pt x="1834" y="1634"/>
                  </a:cubicBezTo>
                  <a:lnTo>
                    <a:pt x="1834" y="1634"/>
                  </a:lnTo>
                  <a:cubicBezTo>
                    <a:pt x="1935" y="1663"/>
                    <a:pt x="2038" y="1692"/>
                    <a:pt x="2140" y="1720"/>
                  </a:cubicBezTo>
                  <a:cubicBezTo>
                    <a:pt x="2636" y="1857"/>
                    <a:pt x="3110" y="1986"/>
                    <a:pt x="3547" y="2107"/>
                  </a:cubicBezTo>
                  <a:lnTo>
                    <a:pt x="3637" y="2132"/>
                  </a:lnTo>
                  <a:lnTo>
                    <a:pt x="3615" y="2039"/>
                  </a:lnTo>
                  <a:cubicBezTo>
                    <a:pt x="3420" y="1265"/>
                    <a:pt x="3249" y="592"/>
                    <a:pt x="3121" y="77"/>
                  </a:cubicBezTo>
                  <a:lnTo>
                    <a:pt x="3121" y="77"/>
                  </a:lnTo>
                  <a:cubicBezTo>
                    <a:pt x="3586" y="89"/>
                    <a:pt x="3876" y="150"/>
                    <a:pt x="3934" y="150"/>
                  </a:cubicBezTo>
                  <a:cubicBezTo>
                    <a:pt x="3941" y="150"/>
                    <a:pt x="3945" y="149"/>
                    <a:pt x="3945" y="148"/>
                  </a:cubicBezTo>
                  <a:cubicBezTo>
                    <a:pt x="3945" y="141"/>
                    <a:pt x="3867" y="119"/>
                    <a:pt x="3719" y="86"/>
                  </a:cubicBezTo>
                  <a:cubicBezTo>
                    <a:pt x="3572" y="54"/>
                    <a:pt x="3353" y="18"/>
                    <a:pt x="3077" y="5"/>
                  </a:cubicBezTo>
                  <a:lnTo>
                    <a:pt x="303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7661484" y="2644696"/>
              <a:ext cx="212773" cy="94867"/>
            </a:xfrm>
            <a:custGeom>
              <a:rect b="b" l="l" r="r" t="t"/>
              <a:pathLst>
                <a:path extrusionOk="0" h="2137" w="4793">
                  <a:moveTo>
                    <a:pt x="366" y="1761"/>
                  </a:moveTo>
                  <a:cubicBezTo>
                    <a:pt x="366" y="1761"/>
                    <a:pt x="366" y="1762"/>
                    <a:pt x="366" y="1763"/>
                  </a:cubicBezTo>
                  <a:lnTo>
                    <a:pt x="363" y="1767"/>
                  </a:lnTo>
                  <a:cubicBezTo>
                    <a:pt x="365" y="1763"/>
                    <a:pt x="366" y="1761"/>
                    <a:pt x="366" y="1761"/>
                  </a:cubicBezTo>
                  <a:close/>
                  <a:moveTo>
                    <a:pt x="4314" y="1"/>
                  </a:moveTo>
                  <a:lnTo>
                    <a:pt x="4282" y="54"/>
                  </a:lnTo>
                  <a:cubicBezTo>
                    <a:pt x="4013" y="536"/>
                    <a:pt x="3605" y="1215"/>
                    <a:pt x="3048" y="1946"/>
                  </a:cubicBezTo>
                  <a:lnTo>
                    <a:pt x="3048" y="1946"/>
                  </a:lnTo>
                  <a:cubicBezTo>
                    <a:pt x="2849" y="1687"/>
                    <a:pt x="2639" y="1410"/>
                    <a:pt x="2423" y="1127"/>
                  </a:cubicBezTo>
                  <a:cubicBezTo>
                    <a:pt x="2247" y="902"/>
                    <a:pt x="2079" y="679"/>
                    <a:pt x="1914" y="463"/>
                  </a:cubicBezTo>
                  <a:lnTo>
                    <a:pt x="1874" y="413"/>
                  </a:lnTo>
                  <a:lnTo>
                    <a:pt x="1827" y="453"/>
                  </a:lnTo>
                  <a:cubicBezTo>
                    <a:pt x="1544" y="708"/>
                    <a:pt x="1271" y="948"/>
                    <a:pt x="1019" y="1174"/>
                  </a:cubicBezTo>
                  <a:cubicBezTo>
                    <a:pt x="894" y="1286"/>
                    <a:pt x="772" y="1394"/>
                    <a:pt x="658" y="1497"/>
                  </a:cubicBezTo>
                  <a:cubicBezTo>
                    <a:pt x="600" y="1548"/>
                    <a:pt x="546" y="1598"/>
                    <a:pt x="492" y="1648"/>
                  </a:cubicBezTo>
                  <a:lnTo>
                    <a:pt x="414" y="1716"/>
                  </a:lnTo>
                  <a:lnTo>
                    <a:pt x="414" y="1716"/>
                  </a:lnTo>
                  <a:cubicBezTo>
                    <a:pt x="413" y="1716"/>
                    <a:pt x="412" y="1715"/>
                    <a:pt x="411" y="1715"/>
                  </a:cubicBezTo>
                  <a:lnTo>
                    <a:pt x="411" y="1715"/>
                  </a:lnTo>
                  <a:cubicBezTo>
                    <a:pt x="272" y="1301"/>
                    <a:pt x="168" y="957"/>
                    <a:pt x="105" y="718"/>
                  </a:cubicBezTo>
                  <a:cubicBezTo>
                    <a:pt x="36" y="474"/>
                    <a:pt x="22" y="334"/>
                    <a:pt x="15" y="334"/>
                  </a:cubicBezTo>
                  <a:lnTo>
                    <a:pt x="15" y="334"/>
                  </a:lnTo>
                  <a:cubicBezTo>
                    <a:pt x="4" y="334"/>
                    <a:pt x="0" y="478"/>
                    <a:pt x="58" y="729"/>
                  </a:cubicBezTo>
                  <a:cubicBezTo>
                    <a:pt x="108" y="980"/>
                    <a:pt x="201" y="1339"/>
                    <a:pt x="335" y="1773"/>
                  </a:cubicBezTo>
                  <a:lnTo>
                    <a:pt x="348" y="1817"/>
                  </a:lnTo>
                  <a:lnTo>
                    <a:pt x="366" y="1810"/>
                  </a:lnTo>
                  <a:lnTo>
                    <a:pt x="366" y="1810"/>
                  </a:lnTo>
                  <a:cubicBezTo>
                    <a:pt x="378" y="1823"/>
                    <a:pt x="398" y="1835"/>
                    <a:pt x="409" y="1835"/>
                  </a:cubicBezTo>
                  <a:cubicBezTo>
                    <a:pt x="413" y="1835"/>
                    <a:pt x="415" y="1834"/>
                    <a:pt x="416" y="1831"/>
                  </a:cubicBezTo>
                  <a:cubicBezTo>
                    <a:pt x="424" y="1828"/>
                    <a:pt x="424" y="1828"/>
                    <a:pt x="431" y="1824"/>
                  </a:cubicBezTo>
                  <a:lnTo>
                    <a:pt x="438" y="1817"/>
                  </a:lnTo>
                  <a:lnTo>
                    <a:pt x="449" y="1806"/>
                  </a:lnTo>
                  <a:lnTo>
                    <a:pt x="471" y="1788"/>
                  </a:lnTo>
                  <a:lnTo>
                    <a:pt x="553" y="1720"/>
                  </a:lnTo>
                  <a:cubicBezTo>
                    <a:pt x="607" y="1669"/>
                    <a:pt x="664" y="1619"/>
                    <a:pt x="722" y="1569"/>
                  </a:cubicBezTo>
                  <a:cubicBezTo>
                    <a:pt x="840" y="1469"/>
                    <a:pt x="962" y="1364"/>
                    <a:pt x="1088" y="1253"/>
                  </a:cubicBezTo>
                  <a:cubicBezTo>
                    <a:pt x="1333" y="1043"/>
                    <a:pt x="1589" y="817"/>
                    <a:pt x="1859" y="583"/>
                  </a:cubicBezTo>
                  <a:lnTo>
                    <a:pt x="1859" y="583"/>
                  </a:lnTo>
                  <a:cubicBezTo>
                    <a:pt x="2012" y="783"/>
                    <a:pt x="2168" y="991"/>
                    <a:pt x="2330" y="1200"/>
                  </a:cubicBezTo>
                  <a:cubicBezTo>
                    <a:pt x="2563" y="1505"/>
                    <a:pt x="2790" y="1798"/>
                    <a:pt x="3001" y="2075"/>
                  </a:cubicBezTo>
                  <a:lnTo>
                    <a:pt x="3048" y="2136"/>
                  </a:lnTo>
                  <a:lnTo>
                    <a:pt x="3095" y="2075"/>
                  </a:lnTo>
                  <a:cubicBezTo>
                    <a:pt x="3652" y="1341"/>
                    <a:pt x="4056" y="643"/>
                    <a:pt x="4319" y="141"/>
                  </a:cubicBezTo>
                  <a:lnTo>
                    <a:pt x="4319" y="141"/>
                  </a:lnTo>
                  <a:cubicBezTo>
                    <a:pt x="4449" y="342"/>
                    <a:pt x="4541" y="520"/>
                    <a:pt x="4627" y="629"/>
                  </a:cubicBezTo>
                  <a:cubicBezTo>
                    <a:pt x="4714" y="744"/>
                    <a:pt x="4780" y="794"/>
                    <a:pt x="4784" y="794"/>
                  </a:cubicBezTo>
                  <a:cubicBezTo>
                    <a:pt x="4785" y="794"/>
                    <a:pt x="4785" y="794"/>
                    <a:pt x="4785" y="794"/>
                  </a:cubicBezTo>
                  <a:cubicBezTo>
                    <a:pt x="4792" y="786"/>
                    <a:pt x="4735" y="729"/>
                    <a:pt x="4655" y="607"/>
                  </a:cubicBezTo>
                  <a:cubicBezTo>
                    <a:pt x="4577" y="485"/>
                    <a:pt x="4487" y="288"/>
                    <a:pt x="4344" y="51"/>
                  </a:cubicBezTo>
                  <a:lnTo>
                    <a:pt x="431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7609990" y="2539844"/>
              <a:ext cx="90738" cy="227955"/>
            </a:xfrm>
            <a:custGeom>
              <a:rect b="b" l="l" r="r" t="t"/>
              <a:pathLst>
                <a:path extrusionOk="0" h="5135" w="2044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7704500" y="2352779"/>
              <a:ext cx="67255" cy="59797"/>
            </a:xfrm>
            <a:custGeom>
              <a:rect b="b" l="l" r="r" t="t"/>
              <a:pathLst>
                <a:path extrusionOk="0" h="1347" w="1515">
                  <a:moveTo>
                    <a:pt x="1489" y="1"/>
                  </a:moveTo>
                  <a:cubicBezTo>
                    <a:pt x="1452" y="1"/>
                    <a:pt x="1366" y="12"/>
                    <a:pt x="1243" y="23"/>
                  </a:cubicBezTo>
                  <a:cubicBezTo>
                    <a:pt x="1074" y="40"/>
                    <a:pt x="833" y="58"/>
                    <a:pt x="550" y="69"/>
                  </a:cubicBezTo>
                  <a:lnTo>
                    <a:pt x="464" y="73"/>
                  </a:lnTo>
                  <a:lnTo>
                    <a:pt x="507" y="148"/>
                  </a:lnTo>
                  <a:cubicBezTo>
                    <a:pt x="636" y="363"/>
                    <a:pt x="776" y="600"/>
                    <a:pt x="923" y="848"/>
                  </a:cubicBezTo>
                  <a:cubicBezTo>
                    <a:pt x="994" y="965"/>
                    <a:pt x="1065" y="1081"/>
                    <a:pt x="1133" y="1192"/>
                  </a:cubicBezTo>
                  <a:lnTo>
                    <a:pt x="1133" y="1192"/>
                  </a:lnTo>
                  <a:cubicBezTo>
                    <a:pt x="925" y="1164"/>
                    <a:pt x="735" y="1153"/>
                    <a:pt x="574" y="1153"/>
                  </a:cubicBezTo>
                  <a:cubicBezTo>
                    <a:pt x="492" y="1153"/>
                    <a:pt x="418" y="1156"/>
                    <a:pt x="352" y="1160"/>
                  </a:cubicBezTo>
                  <a:cubicBezTo>
                    <a:pt x="130" y="1178"/>
                    <a:pt x="0" y="1207"/>
                    <a:pt x="0" y="1218"/>
                  </a:cubicBezTo>
                  <a:cubicBezTo>
                    <a:pt x="0" y="1250"/>
                    <a:pt x="528" y="1189"/>
                    <a:pt x="1235" y="1322"/>
                  </a:cubicBezTo>
                  <a:lnTo>
                    <a:pt x="1357" y="1347"/>
                  </a:lnTo>
                  <a:lnTo>
                    <a:pt x="1357" y="1347"/>
                  </a:lnTo>
                  <a:lnTo>
                    <a:pt x="1293" y="1239"/>
                  </a:lnTo>
                  <a:cubicBezTo>
                    <a:pt x="1206" y="1095"/>
                    <a:pt x="1117" y="941"/>
                    <a:pt x="1024" y="787"/>
                  </a:cubicBezTo>
                  <a:cubicBezTo>
                    <a:pt x="890" y="568"/>
                    <a:pt x="762" y="359"/>
                    <a:pt x="642" y="167"/>
                  </a:cubicBezTo>
                  <a:lnTo>
                    <a:pt x="642" y="167"/>
                  </a:lnTo>
                  <a:cubicBezTo>
                    <a:pt x="1169" y="124"/>
                    <a:pt x="1514" y="32"/>
                    <a:pt x="1508" y="5"/>
                  </a:cubicBezTo>
                  <a:cubicBezTo>
                    <a:pt x="1507" y="2"/>
                    <a:pt x="1500" y="1"/>
                    <a:pt x="148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0" name="Google Shape;740;p24"/>
            <p:cNvGrpSpPr/>
            <p:nvPr/>
          </p:nvGrpSpPr>
          <p:grpSpPr>
            <a:xfrm>
              <a:off x="7331478" y="2343723"/>
              <a:ext cx="542780" cy="395840"/>
              <a:chOff x="7331478" y="2343723"/>
              <a:chExt cx="542780" cy="395840"/>
            </a:xfrm>
          </p:grpSpPr>
          <p:sp>
            <p:nvSpPr>
              <p:cNvPr id="741" name="Google Shape;741;p24"/>
              <p:cNvSpPr/>
              <p:nvPr/>
            </p:nvSpPr>
            <p:spPr>
              <a:xfrm>
                <a:off x="7445431" y="2352912"/>
                <a:ext cx="326019" cy="156084"/>
              </a:xfrm>
              <a:custGeom>
                <a:rect b="b" l="l" r="r" t="t"/>
                <a:pathLst>
                  <a:path extrusionOk="0" h="3516" w="7344">
                    <a:moveTo>
                      <a:pt x="7339" y="0"/>
                    </a:moveTo>
                    <a:cubicBezTo>
                      <a:pt x="7319" y="0"/>
                      <a:pt x="7238" y="23"/>
                      <a:pt x="7097" y="48"/>
                    </a:cubicBezTo>
                    <a:cubicBezTo>
                      <a:pt x="6935" y="80"/>
                      <a:pt x="6698" y="80"/>
                      <a:pt x="6386" y="91"/>
                    </a:cubicBezTo>
                    <a:lnTo>
                      <a:pt x="6343" y="91"/>
                    </a:lnTo>
                    <a:lnTo>
                      <a:pt x="6364" y="134"/>
                    </a:lnTo>
                    <a:cubicBezTo>
                      <a:pt x="6540" y="429"/>
                      <a:pt x="6754" y="790"/>
                      <a:pt x="7001" y="1210"/>
                    </a:cubicBezTo>
                    <a:lnTo>
                      <a:pt x="7001" y="1210"/>
                    </a:lnTo>
                    <a:cubicBezTo>
                      <a:pt x="6774" y="1170"/>
                      <a:pt x="6525" y="1146"/>
                      <a:pt x="6264" y="1146"/>
                    </a:cubicBezTo>
                    <a:cubicBezTo>
                      <a:pt x="6124" y="1146"/>
                      <a:pt x="5980" y="1153"/>
                      <a:pt x="5833" y="1168"/>
                    </a:cubicBezTo>
                    <a:lnTo>
                      <a:pt x="5783" y="1172"/>
                    </a:lnTo>
                    <a:lnTo>
                      <a:pt x="5790" y="1222"/>
                    </a:lnTo>
                    <a:cubicBezTo>
                      <a:pt x="5830" y="1619"/>
                      <a:pt x="5820" y="2076"/>
                      <a:pt x="5952" y="2537"/>
                    </a:cubicBezTo>
                    <a:lnTo>
                      <a:pt x="5952" y="2537"/>
                    </a:lnTo>
                    <a:cubicBezTo>
                      <a:pt x="5548" y="2431"/>
                      <a:pt x="5121" y="2306"/>
                      <a:pt x="4738" y="2076"/>
                    </a:cubicBezTo>
                    <a:lnTo>
                      <a:pt x="4667" y="2036"/>
                    </a:lnTo>
                    <a:lnTo>
                      <a:pt x="4652" y="2116"/>
                    </a:lnTo>
                    <a:cubicBezTo>
                      <a:pt x="4575" y="2496"/>
                      <a:pt x="4492" y="2898"/>
                      <a:pt x="4409" y="3304"/>
                    </a:cubicBezTo>
                    <a:lnTo>
                      <a:pt x="4409" y="3304"/>
                    </a:lnTo>
                    <a:cubicBezTo>
                      <a:pt x="4261" y="3179"/>
                      <a:pt x="4111" y="3043"/>
                      <a:pt x="3966" y="2898"/>
                    </a:cubicBezTo>
                    <a:cubicBezTo>
                      <a:pt x="3802" y="2733"/>
                      <a:pt x="3651" y="2565"/>
                      <a:pt x="3511" y="2385"/>
                    </a:cubicBezTo>
                    <a:lnTo>
                      <a:pt x="3474" y="2338"/>
                    </a:lnTo>
                    <a:lnTo>
                      <a:pt x="3428" y="2378"/>
                    </a:lnTo>
                    <a:cubicBezTo>
                      <a:pt x="3052" y="2677"/>
                      <a:pt x="2681" y="2967"/>
                      <a:pt x="2326" y="3250"/>
                    </a:cubicBezTo>
                    <a:lnTo>
                      <a:pt x="2326" y="3250"/>
                    </a:lnTo>
                    <a:cubicBezTo>
                      <a:pt x="2249" y="2872"/>
                      <a:pt x="2169" y="2504"/>
                      <a:pt x="2096" y="2152"/>
                    </a:cubicBezTo>
                    <a:lnTo>
                      <a:pt x="2086" y="2091"/>
                    </a:lnTo>
                    <a:lnTo>
                      <a:pt x="2025" y="2112"/>
                    </a:lnTo>
                    <a:cubicBezTo>
                      <a:pt x="1616" y="2262"/>
                      <a:pt x="1225" y="2402"/>
                      <a:pt x="859" y="2533"/>
                    </a:cubicBezTo>
                    <a:lnTo>
                      <a:pt x="859" y="2533"/>
                    </a:lnTo>
                    <a:cubicBezTo>
                      <a:pt x="976" y="2066"/>
                      <a:pt x="1087" y="1639"/>
                      <a:pt x="1185" y="1254"/>
                    </a:cubicBezTo>
                    <a:lnTo>
                      <a:pt x="1196" y="1211"/>
                    </a:lnTo>
                    <a:lnTo>
                      <a:pt x="1153" y="1204"/>
                    </a:lnTo>
                    <a:cubicBezTo>
                      <a:pt x="749" y="1143"/>
                      <a:pt x="398" y="1091"/>
                      <a:pt x="99" y="1046"/>
                    </a:cubicBezTo>
                    <a:lnTo>
                      <a:pt x="99" y="1046"/>
                    </a:lnTo>
                    <a:cubicBezTo>
                      <a:pt x="282" y="761"/>
                      <a:pt x="425" y="533"/>
                      <a:pt x="532" y="368"/>
                    </a:cubicBezTo>
                    <a:cubicBezTo>
                      <a:pt x="578" y="292"/>
                      <a:pt x="614" y="231"/>
                      <a:pt x="646" y="181"/>
                    </a:cubicBezTo>
                    <a:cubicBezTo>
                      <a:pt x="668" y="138"/>
                      <a:pt x="682" y="116"/>
                      <a:pt x="679" y="113"/>
                    </a:cubicBezTo>
                    <a:lnTo>
                      <a:pt x="679" y="113"/>
                    </a:lnTo>
                    <a:cubicBezTo>
                      <a:pt x="675" y="113"/>
                      <a:pt x="661" y="131"/>
                      <a:pt x="632" y="174"/>
                    </a:cubicBezTo>
                    <a:cubicBezTo>
                      <a:pt x="596" y="221"/>
                      <a:pt x="557" y="278"/>
                      <a:pt x="502" y="350"/>
                    </a:cubicBezTo>
                    <a:cubicBezTo>
                      <a:pt x="388" y="522"/>
                      <a:pt x="230" y="756"/>
                      <a:pt x="25" y="1049"/>
                    </a:cubicBezTo>
                    <a:lnTo>
                      <a:pt x="0" y="1089"/>
                    </a:lnTo>
                    <a:lnTo>
                      <a:pt x="47" y="1097"/>
                    </a:lnTo>
                    <a:cubicBezTo>
                      <a:pt x="341" y="1148"/>
                      <a:pt x="689" y="1207"/>
                      <a:pt x="1094" y="1275"/>
                    </a:cubicBezTo>
                    <a:lnTo>
                      <a:pt x="1094" y="1275"/>
                    </a:lnTo>
                    <a:cubicBezTo>
                      <a:pt x="989" y="1673"/>
                      <a:pt x="872" y="2115"/>
                      <a:pt x="739" y="2596"/>
                    </a:cubicBezTo>
                    <a:lnTo>
                      <a:pt x="718" y="2686"/>
                    </a:lnTo>
                    <a:lnTo>
                      <a:pt x="718" y="2686"/>
                    </a:lnTo>
                    <a:lnTo>
                      <a:pt x="804" y="2654"/>
                    </a:lnTo>
                    <a:cubicBezTo>
                      <a:pt x="1182" y="2524"/>
                      <a:pt x="1582" y="2384"/>
                      <a:pt x="2005" y="2237"/>
                    </a:cubicBezTo>
                    <a:lnTo>
                      <a:pt x="2005" y="2237"/>
                    </a:lnTo>
                    <a:cubicBezTo>
                      <a:pt x="2077" y="2600"/>
                      <a:pt x="2155" y="2975"/>
                      <a:pt x="2233" y="3365"/>
                    </a:cubicBezTo>
                    <a:lnTo>
                      <a:pt x="2251" y="3454"/>
                    </a:lnTo>
                    <a:lnTo>
                      <a:pt x="2326" y="3397"/>
                    </a:lnTo>
                    <a:cubicBezTo>
                      <a:pt x="2689" y="3111"/>
                      <a:pt x="3067" y="2811"/>
                      <a:pt x="3456" y="2505"/>
                    </a:cubicBezTo>
                    <a:lnTo>
                      <a:pt x="3456" y="2505"/>
                    </a:lnTo>
                    <a:cubicBezTo>
                      <a:pt x="3586" y="2669"/>
                      <a:pt x="3729" y="2829"/>
                      <a:pt x="3880" y="2981"/>
                    </a:cubicBezTo>
                    <a:cubicBezTo>
                      <a:pt x="4052" y="3153"/>
                      <a:pt x="4232" y="3315"/>
                      <a:pt x="4412" y="3458"/>
                    </a:cubicBezTo>
                    <a:lnTo>
                      <a:pt x="4487" y="3516"/>
                    </a:lnTo>
                    <a:lnTo>
                      <a:pt x="4505" y="3423"/>
                    </a:lnTo>
                    <a:cubicBezTo>
                      <a:pt x="4589" y="3008"/>
                      <a:pt x="4670" y="2603"/>
                      <a:pt x="4748" y="2214"/>
                    </a:cubicBezTo>
                    <a:lnTo>
                      <a:pt x="4748" y="2214"/>
                    </a:lnTo>
                    <a:cubicBezTo>
                      <a:pt x="5165" y="2445"/>
                      <a:pt x="5605" y="2559"/>
                      <a:pt x="6020" y="2664"/>
                    </a:cubicBezTo>
                    <a:lnTo>
                      <a:pt x="6113" y="2690"/>
                    </a:lnTo>
                    <a:lnTo>
                      <a:pt x="6084" y="2596"/>
                    </a:lnTo>
                    <a:cubicBezTo>
                      <a:pt x="5932" y="2143"/>
                      <a:pt x="5933" y="1681"/>
                      <a:pt x="5888" y="1260"/>
                    </a:cubicBezTo>
                    <a:lnTo>
                      <a:pt x="5888" y="1260"/>
                    </a:lnTo>
                    <a:cubicBezTo>
                      <a:pt x="6035" y="1245"/>
                      <a:pt x="6179" y="1238"/>
                      <a:pt x="6318" y="1238"/>
                    </a:cubicBezTo>
                    <a:cubicBezTo>
                      <a:pt x="6588" y="1238"/>
                      <a:pt x="6843" y="1263"/>
                      <a:pt x="7075" y="1304"/>
                    </a:cubicBezTo>
                    <a:lnTo>
                      <a:pt x="7161" y="1319"/>
                    </a:lnTo>
                    <a:lnTo>
                      <a:pt x="7114" y="1243"/>
                    </a:lnTo>
                    <a:cubicBezTo>
                      <a:pt x="6852" y="816"/>
                      <a:pt x="6623" y="444"/>
                      <a:pt x="6434" y="142"/>
                    </a:cubicBezTo>
                    <a:lnTo>
                      <a:pt x="6434" y="142"/>
                    </a:lnTo>
                    <a:cubicBezTo>
                      <a:pt x="6721" y="126"/>
                      <a:pt x="6949" y="114"/>
                      <a:pt x="7104" y="73"/>
                    </a:cubicBezTo>
                    <a:cubicBezTo>
                      <a:pt x="7183" y="55"/>
                      <a:pt x="7243" y="37"/>
                      <a:pt x="7283" y="27"/>
                    </a:cubicBezTo>
                    <a:cubicBezTo>
                      <a:pt x="7322" y="12"/>
                      <a:pt x="7344" y="5"/>
                      <a:pt x="7344" y="2"/>
                    </a:cubicBezTo>
                    <a:cubicBezTo>
                      <a:pt x="7343" y="1"/>
                      <a:pt x="7342" y="0"/>
                      <a:pt x="73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7331478" y="2423760"/>
                <a:ext cx="530180" cy="215259"/>
              </a:xfrm>
              <a:custGeom>
                <a:rect b="b" l="l" r="r" t="t"/>
                <a:pathLst>
                  <a:path extrusionOk="0" h="4849" w="11943">
                    <a:moveTo>
                      <a:pt x="11342" y="1"/>
                    </a:moveTo>
                    <a:cubicBezTo>
                      <a:pt x="11258" y="1"/>
                      <a:pt x="11166" y="9"/>
                      <a:pt x="11067" y="31"/>
                    </a:cubicBezTo>
                    <a:lnTo>
                      <a:pt x="11045" y="35"/>
                    </a:lnTo>
                    <a:lnTo>
                      <a:pt x="11049" y="56"/>
                    </a:lnTo>
                    <a:cubicBezTo>
                      <a:pt x="11088" y="301"/>
                      <a:pt x="11150" y="599"/>
                      <a:pt x="11231" y="932"/>
                    </a:cubicBezTo>
                    <a:cubicBezTo>
                      <a:pt x="11313" y="1253"/>
                      <a:pt x="11414" y="1611"/>
                      <a:pt x="11505" y="2009"/>
                    </a:cubicBezTo>
                    <a:lnTo>
                      <a:pt x="11505" y="2009"/>
                    </a:lnTo>
                    <a:cubicBezTo>
                      <a:pt x="10991" y="1860"/>
                      <a:pt x="10400" y="1739"/>
                      <a:pt x="9785" y="1525"/>
                    </a:cubicBezTo>
                    <a:lnTo>
                      <a:pt x="9714" y="1503"/>
                    </a:lnTo>
                    <a:lnTo>
                      <a:pt x="9721" y="1575"/>
                    </a:lnTo>
                    <a:cubicBezTo>
                      <a:pt x="9783" y="2185"/>
                      <a:pt x="9775" y="2863"/>
                      <a:pt x="9807" y="3586"/>
                    </a:cubicBezTo>
                    <a:lnTo>
                      <a:pt x="9807" y="3586"/>
                    </a:lnTo>
                    <a:cubicBezTo>
                      <a:pt x="9268" y="3496"/>
                      <a:pt x="8722" y="3322"/>
                      <a:pt x="8152" y="3132"/>
                    </a:cubicBezTo>
                    <a:cubicBezTo>
                      <a:pt x="8113" y="3122"/>
                      <a:pt x="8073" y="3111"/>
                      <a:pt x="8030" y="3104"/>
                    </a:cubicBezTo>
                    <a:cubicBezTo>
                      <a:pt x="8009" y="3101"/>
                      <a:pt x="7987" y="3097"/>
                      <a:pt x="7955" y="3097"/>
                    </a:cubicBezTo>
                    <a:cubicBezTo>
                      <a:pt x="7919" y="3104"/>
                      <a:pt x="7898" y="3119"/>
                      <a:pt x="7876" y="3132"/>
                    </a:cubicBezTo>
                    <a:cubicBezTo>
                      <a:pt x="7790" y="3205"/>
                      <a:pt x="7775" y="3291"/>
                      <a:pt x="7743" y="3362"/>
                    </a:cubicBezTo>
                    <a:cubicBezTo>
                      <a:pt x="7682" y="3506"/>
                      <a:pt x="7618" y="3653"/>
                      <a:pt x="7557" y="3804"/>
                    </a:cubicBezTo>
                    <a:cubicBezTo>
                      <a:pt x="7446" y="4072"/>
                      <a:pt x="7334" y="4343"/>
                      <a:pt x="7218" y="4620"/>
                    </a:cubicBezTo>
                    <a:lnTo>
                      <a:pt x="7218" y="4620"/>
                    </a:lnTo>
                    <a:cubicBezTo>
                      <a:pt x="6859" y="4173"/>
                      <a:pt x="6486" y="3708"/>
                      <a:pt x="6106" y="3233"/>
                    </a:cubicBezTo>
                    <a:lnTo>
                      <a:pt x="6016" y="3126"/>
                    </a:lnTo>
                    <a:lnTo>
                      <a:pt x="5984" y="3083"/>
                    </a:lnTo>
                    <a:lnTo>
                      <a:pt x="5938" y="3114"/>
                    </a:lnTo>
                    <a:cubicBezTo>
                      <a:pt x="5314" y="3544"/>
                      <a:pt x="4704" y="3967"/>
                      <a:pt x="4110" y="4374"/>
                    </a:cubicBezTo>
                    <a:lnTo>
                      <a:pt x="4110" y="4374"/>
                    </a:lnTo>
                    <a:cubicBezTo>
                      <a:pt x="3904" y="3786"/>
                      <a:pt x="3704" y="3214"/>
                      <a:pt x="3511" y="2666"/>
                    </a:cubicBezTo>
                    <a:lnTo>
                      <a:pt x="3486" y="2598"/>
                    </a:lnTo>
                    <a:lnTo>
                      <a:pt x="3429" y="2637"/>
                    </a:lnTo>
                    <a:cubicBezTo>
                      <a:pt x="2763" y="3072"/>
                      <a:pt x="2084" y="3410"/>
                      <a:pt x="1427" y="3665"/>
                    </a:cubicBezTo>
                    <a:lnTo>
                      <a:pt x="1427" y="3665"/>
                    </a:lnTo>
                    <a:cubicBezTo>
                      <a:pt x="1547" y="2740"/>
                      <a:pt x="1659" y="1908"/>
                      <a:pt x="1756" y="1184"/>
                    </a:cubicBezTo>
                    <a:lnTo>
                      <a:pt x="1763" y="1116"/>
                    </a:lnTo>
                    <a:lnTo>
                      <a:pt x="1763" y="1116"/>
                    </a:lnTo>
                    <a:lnTo>
                      <a:pt x="1702" y="1144"/>
                    </a:lnTo>
                    <a:cubicBezTo>
                      <a:pt x="1150" y="1368"/>
                      <a:pt x="629" y="1438"/>
                      <a:pt x="198" y="1438"/>
                    </a:cubicBezTo>
                    <a:cubicBezTo>
                      <a:pt x="157" y="1438"/>
                      <a:pt x="117" y="1437"/>
                      <a:pt x="78" y="1436"/>
                    </a:cubicBezTo>
                    <a:lnTo>
                      <a:pt x="78" y="1436"/>
                    </a:lnTo>
                    <a:cubicBezTo>
                      <a:pt x="233" y="990"/>
                      <a:pt x="355" y="643"/>
                      <a:pt x="439" y="394"/>
                    </a:cubicBezTo>
                    <a:cubicBezTo>
                      <a:pt x="478" y="279"/>
                      <a:pt x="507" y="186"/>
                      <a:pt x="532" y="117"/>
                    </a:cubicBezTo>
                    <a:cubicBezTo>
                      <a:pt x="550" y="53"/>
                      <a:pt x="561" y="21"/>
                      <a:pt x="557" y="21"/>
                    </a:cubicBezTo>
                    <a:lnTo>
                      <a:pt x="557" y="21"/>
                    </a:lnTo>
                    <a:cubicBezTo>
                      <a:pt x="557" y="21"/>
                      <a:pt x="543" y="49"/>
                      <a:pt x="518" y="111"/>
                    </a:cubicBezTo>
                    <a:cubicBezTo>
                      <a:pt x="493" y="182"/>
                      <a:pt x="457" y="272"/>
                      <a:pt x="410" y="387"/>
                    </a:cubicBezTo>
                    <a:cubicBezTo>
                      <a:pt x="317" y="634"/>
                      <a:pt x="184" y="994"/>
                      <a:pt x="11" y="1453"/>
                    </a:cubicBezTo>
                    <a:lnTo>
                      <a:pt x="1" y="1489"/>
                    </a:lnTo>
                    <a:lnTo>
                      <a:pt x="37" y="1489"/>
                    </a:lnTo>
                    <a:cubicBezTo>
                      <a:pt x="112" y="1493"/>
                      <a:pt x="190" y="1496"/>
                      <a:pt x="272" y="1496"/>
                    </a:cubicBezTo>
                    <a:cubicBezTo>
                      <a:pt x="678" y="1496"/>
                      <a:pt x="1159" y="1432"/>
                      <a:pt x="1668" y="1240"/>
                    </a:cubicBezTo>
                    <a:lnTo>
                      <a:pt x="1668" y="1240"/>
                    </a:lnTo>
                    <a:cubicBezTo>
                      <a:pt x="1566" y="1971"/>
                      <a:pt x="1447" y="2806"/>
                      <a:pt x="1315" y="3735"/>
                    </a:cubicBezTo>
                    <a:lnTo>
                      <a:pt x="1303" y="3818"/>
                    </a:lnTo>
                    <a:lnTo>
                      <a:pt x="1303" y="3818"/>
                    </a:lnTo>
                    <a:lnTo>
                      <a:pt x="1383" y="3790"/>
                    </a:lnTo>
                    <a:cubicBezTo>
                      <a:pt x="2052" y="3542"/>
                      <a:pt x="2746" y="3206"/>
                      <a:pt x="3427" y="2769"/>
                    </a:cubicBezTo>
                    <a:lnTo>
                      <a:pt x="3427" y="2769"/>
                    </a:lnTo>
                    <a:cubicBezTo>
                      <a:pt x="3621" y="3323"/>
                      <a:pt x="3821" y="3896"/>
                      <a:pt x="4025" y="4486"/>
                    </a:cubicBezTo>
                    <a:lnTo>
                      <a:pt x="4050" y="4557"/>
                    </a:lnTo>
                    <a:lnTo>
                      <a:pt x="4111" y="4514"/>
                    </a:lnTo>
                    <a:cubicBezTo>
                      <a:pt x="4710" y="4101"/>
                      <a:pt x="5327" y="3677"/>
                      <a:pt x="5961" y="3243"/>
                    </a:cubicBezTo>
                    <a:lnTo>
                      <a:pt x="5961" y="3243"/>
                    </a:lnTo>
                    <a:lnTo>
                      <a:pt x="6013" y="3308"/>
                    </a:lnTo>
                    <a:cubicBezTo>
                      <a:pt x="6415" y="3811"/>
                      <a:pt x="6813" y="4303"/>
                      <a:pt x="7190" y="4769"/>
                    </a:cubicBezTo>
                    <a:lnTo>
                      <a:pt x="7252" y="4848"/>
                    </a:lnTo>
                    <a:lnTo>
                      <a:pt x="7290" y="4755"/>
                    </a:lnTo>
                    <a:cubicBezTo>
                      <a:pt x="7416" y="4450"/>
                      <a:pt x="7542" y="4145"/>
                      <a:pt x="7664" y="3847"/>
                    </a:cubicBezTo>
                    <a:cubicBezTo>
                      <a:pt x="7725" y="3700"/>
                      <a:pt x="7786" y="3553"/>
                      <a:pt x="7847" y="3406"/>
                    </a:cubicBezTo>
                    <a:cubicBezTo>
                      <a:pt x="7880" y="3330"/>
                      <a:pt x="7905" y="3255"/>
                      <a:pt x="7944" y="3222"/>
                    </a:cubicBezTo>
                    <a:cubicBezTo>
                      <a:pt x="7950" y="3213"/>
                      <a:pt x="7962" y="3210"/>
                      <a:pt x="7977" y="3210"/>
                    </a:cubicBezTo>
                    <a:cubicBezTo>
                      <a:pt x="8013" y="3210"/>
                      <a:pt x="8069" y="3228"/>
                      <a:pt x="8117" y="3240"/>
                    </a:cubicBezTo>
                    <a:cubicBezTo>
                      <a:pt x="8708" y="3434"/>
                      <a:pt x="9286" y="3617"/>
                      <a:pt x="9853" y="3700"/>
                    </a:cubicBezTo>
                    <a:lnTo>
                      <a:pt x="9918" y="3710"/>
                    </a:lnTo>
                    <a:lnTo>
                      <a:pt x="9918" y="3646"/>
                    </a:lnTo>
                    <a:cubicBezTo>
                      <a:pt x="9881" y="2932"/>
                      <a:pt x="9882" y="2251"/>
                      <a:pt x="9822" y="1637"/>
                    </a:cubicBezTo>
                    <a:lnTo>
                      <a:pt x="9822" y="1637"/>
                    </a:lnTo>
                    <a:cubicBezTo>
                      <a:pt x="10446" y="1842"/>
                      <a:pt x="11039" y="1953"/>
                      <a:pt x="11544" y="2102"/>
                    </a:cubicBezTo>
                    <a:lnTo>
                      <a:pt x="11609" y="2120"/>
                    </a:lnTo>
                    <a:lnTo>
                      <a:pt x="11594" y="2056"/>
                    </a:lnTo>
                    <a:cubicBezTo>
                      <a:pt x="11494" y="1633"/>
                      <a:pt x="11382" y="1252"/>
                      <a:pt x="11293" y="918"/>
                    </a:cubicBezTo>
                    <a:cubicBezTo>
                      <a:pt x="11206" y="594"/>
                      <a:pt x="11139" y="310"/>
                      <a:pt x="11096" y="70"/>
                    </a:cubicBezTo>
                    <a:lnTo>
                      <a:pt x="11096" y="70"/>
                    </a:lnTo>
                    <a:cubicBezTo>
                      <a:pt x="11197" y="46"/>
                      <a:pt x="11293" y="37"/>
                      <a:pt x="11380" y="37"/>
                    </a:cubicBezTo>
                    <a:cubicBezTo>
                      <a:pt x="11521" y="37"/>
                      <a:pt x="11640" y="62"/>
                      <a:pt x="11727" y="86"/>
                    </a:cubicBezTo>
                    <a:cubicBezTo>
                      <a:pt x="11865" y="124"/>
                      <a:pt x="11933" y="161"/>
                      <a:pt x="11941" y="161"/>
                    </a:cubicBezTo>
                    <a:cubicBezTo>
                      <a:pt x="11942" y="161"/>
                      <a:pt x="11942" y="161"/>
                      <a:pt x="11942" y="161"/>
                    </a:cubicBezTo>
                    <a:cubicBezTo>
                      <a:pt x="11942" y="161"/>
                      <a:pt x="11878" y="111"/>
                      <a:pt x="11731" y="64"/>
                    </a:cubicBezTo>
                    <a:cubicBezTo>
                      <a:pt x="11638" y="33"/>
                      <a:pt x="11505" y="1"/>
                      <a:pt x="113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7513128" y="2343723"/>
                <a:ext cx="171444" cy="93713"/>
              </a:xfrm>
              <a:custGeom>
                <a:rect b="b" l="l" r="r" t="t"/>
                <a:pathLst>
                  <a:path extrusionOk="0" h="2111" w="3862">
                    <a:moveTo>
                      <a:pt x="3830" y="0"/>
                    </a:moveTo>
                    <a:cubicBezTo>
                      <a:pt x="3806" y="0"/>
                      <a:pt x="3862" y="354"/>
                      <a:pt x="3647" y="851"/>
                    </a:cubicBezTo>
                    <a:cubicBezTo>
                      <a:pt x="3540" y="1095"/>
                      <a:pt x="3360" y="1372"/>
                      <a:pt x="3087" y="1591"/>
                    </a:cubicBezTo>
                    <a:cubicBezTo>
                      <a:pt x="2815" y="1813"/>
                      <a:pt x="2441" y="1960"/>
                      <a:pt x="2035" y="1989"/>
                    </a:cubicBezTo>
                    <a:cubicBezTo>
                      <a:pt x="2000" y="1990"/>
                      <a:pt x="1965" y="1991"/>
                      <a:pt x="1930" y="1991"/>
                    </a:cubicBezTo>
                    <a:cubicBezTo>
                      <a:pt x="1563" y="1991"/>
                      <a:pt x="1213" y="1890"/>
                      <a:pt x="945" y="1720"/>
                    </a:cubicBezTo>
                    <a:cubicBezTo>
                      <a:pt x="643" y="1533"/>
                      <a:pt x="435" y="1282"/>
                      <a:pt x="299" y="1052"/>
                    </a:cubicBezTo>
                    <a:cubicBezTo>
                      <a:pt x="27" y="587"/>
                      <a:pt x="40" y="230"/>
                      <a:pt x="16" y="230"/>
                    </a:cubicBezTo>
                    <a:cubicBezTo>
                      <a:pt x="16" y="230"/>
                      <a:pt x="16" y="230"/>
                      <a:pt x="15" y="230"/>
                    </a:cubicBezTo>
                    <a:cubicBezTo>
                      <a:pt x="8" y="230"/>
                      <a:pt x="1" y="316"/>
                      <a:pt x="19" y="471"/>
                    </a:cubicBezTo>
                    <a:cubicBezTo>
                      <a:pt x="37" y="625"/>
                      <a:pt x="94" y="847"/>
                      <a:pt x="223" y="1095"/>
                    </a:cubicBezTo>
                    <a:cubicBezTo>
                      <a:pt x="356" y="1339"/>
                      <a:pt x="571" y="1609"/>
                      <a:pt x="887" y="1813"/>
                    </a:cubicBezTo>
                    <a:cubicBezTo>
                      <a:pt x="1174" y="2001"/>
                      <a:pt x="1545" y="2110"/>
                      <a:pt x="1937" y="2110"/>
                    </a:cubicBezTo>
                    <a:cubicBezTo>
                      <a:pt x="1973" y="2110"/>
                      <a:pt x="2008" y="2109"/>
                      <a:pt x="2043" y="2107"/>
                    </a:cubicBezTo>
                    <a:cubicBezTo>
                      <a:pt x="2474" y="2079"/>
                      <a:pt x="2872" y="1917"/>
                      <a:pt x="3155" y="1677"/>
                    </a:cubicBezTo>
                    <a:cubicBezTo>
                      <a:pt x="3443" y="1436"/>
                      <a:pt x="3622" y="1142"/>
                      <a:pt x="3726" y="883"/>
                    </a:cubicBezTo>
                    <a:cubicBezTo>
                      <a:pt x="3827" y="621"/>
                      <a:pt x="3856" y="395"/>
                      <a:pt x="3856" y="241"/>
                    </a:cubicBezTo>
                    <a:cubicBezTo>
                      <a:pt x="3856" y="83"/>
                      <a:pt x="3834" y="0"/>
                      <a:pt x="3831" y="0"/>
                    </a:cubicBezTo>
                    <a:cubicBezTo>
                      <a:pt x="3831" y="0"/>
                      <a:pt x="3830" y="0"/>
                      <a:pt x="38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7686477" y="2424338"/>
                <a:ext cx="175173" cy="164297"/>
              </a:xfrm>
              <a:custGeom>
                <a:rect b="b" l="l" r="r" t="t"/>
                <a:pathLst>
                  <a:path extrusionOk="0" h="3701" w="3946">
                    <a:moveTo>
                      <a:pt x="3030" y="0"/>
                    </a:moveTo>
                    <a:lnTo>
                      <a:pt x="3037" y="48"/>
                    </a:lnTo>
                    <a:cubicBezTo>
                      <a:pt x="3155" y="548"/>
                      <a:pt x="3308" y="1210"/>
                      <a:pt x="3483" y="1972"/>
                    </a:cubicBezTo>
                    <a:lnTo>
                      <a:pt x="3483" y="1972"/>
                    </a:lnTo>
                    <a:cubicBezTo>
                      <a:pt x="3073" y="1860"/>
                      <a:pt x="2631" y="1735"/>
                      <a:pt x="2172" y="1605"/>
                    </a:cubicBezTo>
                    <a:cubicBezTo>
                      <a:pt x="2043" y="1569"/>
                      <a:pt x="1914" y="1534"/>
                      <a:pt x="1788" y="1501"/>
                    </a:cubicBezTo>
                    <a:lnTo>
                      <a:pt x="1710" y="1479"/>
                    </a:lnTo>
                    <a:lnTo>
                      <a:pt x="1713" y="1559"/>
                    </a:lnTo>
                    <a:cubicBezTo>
                      <a:pt x="1751" y="2295"/>
                      <a:pt x="1786" y="2979"/>
                      <a:pt x="1814" y="3571"/>
                    </a:cubicBezTo>
                    <a:lnTo>
                      <a:pt x="1814" y="3571"/>
                    </a:lnTo>
                    <a:cubicBezTo>
                      <a:pt x="1293" y="3441"/>
                      <a:pt x="852" y="3331"/>
                      <a:pt x="521" y="3249"/>
                    </a:cubicBezTo>
                    <a:cubicBezTo>
                      <a:pt x="370" y="3217"/>
                      <a:pt x="245" y="3188"/>
                      <a:pt x="141" y="3163"/>
                    </a:cubicBezTo>
                    <a:cubicBezTo>
                      <a:pt x="66" y="3147"/>
                      <a:pt x="21" y="3140"/>
                      <a:pt x="8" y="3140"/>
                    </a:cubicBezTo>
                    <a:cubicBezTo>
                      <a:pt x="5" y="3140"/>
                      <a:pt x="4" y="3140"/>
                      <a:pt x="4" y="3141"/>
                    </a:cubicBezTo>
                    <a:cubicBezTo>
                      <a:pt x="1" y="3149"/>
                      <a:pt x="47" y="3163"/>
                      <a:pt x="130" y="3192"/>
                    </a:cubicBezTo>
                    <a:cubicBezTo>
                      <a:pt x="234" y="3224"/>
                      <a:pt x="356" y="3260"/>
                      <a:pt x="507" y="3303"/>
                    </a:cubicBezTo>
                    <a:cubicBezTo>
                      <a:pt x="852" y="3399"/>
                      <a:pt x="1311" y="3529"/>
                      <a:pt x="1856" y="3683"/>
                    </a:cubicBezTo>
                    <a:lnTo>
                      <a:pt x="1917" y="3701"/>
                    </a:lnTo>
                    <a:lnTo>
                      <a:pt x="1914" y="3633"/>
                    </a:lnTo>
                    <a:cubicBezTo>
                      <a:pt x="1893" y="3048"/>
                      <a:pt x="1863" y="2365"/>
                      <a:pt x="1834" y="1634"/>
                    </a:cubicBezTo>
                    <a:lnTo>
                      <a:pt x="1834" y="1634"/>
                    </a:lnTo>
                    <a:cubicBezTo>
                      <a:pt x="1935" y="1663"/>
                      <a:pt x="2038" y="1692"/>
                      <a:pt x="2140" y="1720"/>
                    </a:cubicBezTo>
                    <a:cubicBezTo>
                      <a:pt x="2636" y="1857"/>
                      <a:pt x="3110" y="1986"/>
                      <a:pt x="3547" y="2107"/>
                    </a:cubicBezTo>
                    <a:lnTo>
                      <a:pt x="3637" y="2132"/>
                    </a:lnTo>
                    <a:lnTo>
                      <a:pt x="3615" y="2039"/>
                    </a:lnTo>
                    <a:cubicBezTo>
                      <a:pt x="3420" y="1265"/>
                      <a:pt x="3249" y="592"/>
                      <a:pt x="3121" y="77"/>
                    </a:cubicBezTo>
                    <a:lnTo>
                      <a:pt x="3121" y="77"/>
                    </a:lnTo>
                    <a:cubicBezTo>
                      <a:pt x="3586" y="89"/>
                      <a:pt x="3876" y="150"/>
                      <a:pt x="3934" y="150"/>
                    </a:cubicBezTo>
                    <a:cubicBezTo>
                      <a:pt x="3941" y="150"/>
                      <a:pt x="3945" y="149"/>
                      <a:pt x="3945" y="148"/>
                    </a:cubicBezTo>
                    <a:cubicBezTo>
                      <a:pt x="3945" y="141"/>
                      <a:pt x="3867" y="119"/>
                      <a:pt x="3719" y="86"/>
                    </a:cubicBezTo>
                    <a:cubicBezTo>
                      <a:pt x="3572" y="54"/>
                      <a:pt x="3353" y="18"/>
                      <a:pt x="3077" y="5"/>
                    </a:cubicBezTo>
                    <a:lnTo>
                      <a:pt x="303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7661484" y="2644696"/>
                <a:ext cx="212773" cy="94867"/>
              </a:xfrm>
              <a:custGeom>
                <a:rect b="b" l="l" r="r" t="t"/>
                <a:pathLst>
                  <a:path extrusionOk="0" h="2137" w="4793">
                    <a:moveTo>
                      <a:pt x="366" y="1761"/>
                    </a:moveTo>
                    <a:cubicBezTo>
                      <a:pt x="366" y="1761"/>
                      <a:pt x="366" y="1762"/>
                      <a:pt x="366" y="1763"/>
                    </a:cubicBezTo>
                    <a:lnTo>
                      <a:pt x="363" y="1767"/>
                    </a:lnTo>
                    <a:cubicBezTo>
                      <a:pt x="365" y="1763"/>
                      <a:pt x="366" y="1761"/>
                      <a:pt x="366" y="1761"/>
                    </a:cubicBezTo>
                    <a:close/>
                    <a:moveTo>
                      <a:pt x="4314" y="1"/>
                    </a:moveTo>
                    <a:lnTo>
                      <a:pt x="4282" y="54"/>
                    </a:lnTo>
                    <a:cubicBezTo>
                      <a:pt x="4013" y="536"/>
                      <a:pt x="3605" y="1215"/>
                      <a:pt x="3048" y="1946"/>
                    </a:cubicBezTo>
                    <a:lnTo>
                      <a:pt x="3048" y="1946"/>
                    </a:lnTo>
                    <a:cubicBezTo>
                      <a:pt x="2849" y="1687"/>
                      <a:pt x="2639" y="1410"/>
                      <a:pt x="2423" y="1127"/>
                    </a:cubicBezTo>
                    <a:cubicBezTo>
                      <a:pt x="2247" y="902"/>
                      <a:pt x="2079" y="679"/>
                      <a:pt x="1914" y="463"/>
                    </a:cubicBezTo>
                    <a:lnTo>
                      <a:pt x="1874" y="413"/>
                    </a:lnTo>
                    <a:lnTo>
                      <a:pt x="1827" y="453"/>
                    </a:lnTo>
                    <a:cubicBezTo>
                      <a:pt x="1544" y="708"/>
                      <a:pt x="1271" y="948"/>
                      <a:pt x="1019" y="1174"/>
                    </a:cubicBezTo>
                    <a:cubicBezTo>
                      <a:pt x="894" y="1286"/>
                      <a:pt x="772" y="1394"/>
                      <a:pt x="658" y="1497"/>
                    </a:cubicBezTo>
                    <a:cubicBezTo>
                      <a:pt x="600" y="1548"/>
                      <a:pt x="546" y="1598"/>
                      <a:pt x="492" y="1648"/>
                    </a:cubicBezTo>
                    <a:lnTo>
                      <a:pt x="414" y="1716"/>
                    </a:lnTo>
                    <a:lnTo>
                      <a:pt x="414" y="1716"/>
                    </a:lnTo>
                    <a:cubicBezTo>
                      <a:pt x="413" y="1716"/>
                      <a:pt x="412" y="1715"/>
                      <a:pt x="411" y="1715"/>
                    </a:cubicBezTo>
                    <a:lnTo>
                      <a:pt x="411" y="1715"/>
                    </a:lnTo>
                    <a:cubicBezTo>
                      <a:pt x="272" y="1301"/>
                      <a:pt x="168" y="957"/>
                      <a:pt x="105" y="718"/>
                    </a:cubicBezTo>
                    <a:cubicBezTo>
                      <a:pt x="36" y="474"/>
                      <a:pt x="22" y="334"/>
                      <a:pt x="15" y="334"/>
                    </a:cubicBezTo>
                    <a:lnTo>
                      <a:pt x="15" y="334"/>
                    </a:lnTo>
                    <a:cubicBezTo>
                      <a:pt x="4" y="334"/>
                      <a:pt x="0" y="478"/>
                      <a:pt x="58" y="729"/>
                    </a:cubicBezTo>
                    <a:cubicBezTo>
                      <a:pt x="108" y="980"/>
                      <a:pt x="201" y="1339"/>
                      <a:pt x="335" y="1773"/>
                    </a:cubicBezTo>
                    <a:lnTo>
                      <a:pt x="348" y="1817"/>
                    </a:lnTo>
                    <a:lnTo>
                      <a:pt x="366" y="1810"/>
                    </a:lnTo>
                    <a:lnTo>
                      <a:pt x="366" y="1810"/>
                    </a:lnTo>
                    <a:cubicBezTo>
                      <a:pt x="378" y="1823"/>
                      <a:pt x="398" y="1835"/>
                      <a:pt x="409" y="1835"/>
                    </a:cubicBezTo>
                    <a:cubicBezTo>
                      <a:pt x="413" y="1835"/>
                      <a:pt x="415" y="1834"/>
                      <a:pt x="416" y="1831"/>
                    </a:cubicBezTo>
                    <a:cubicBezTo>
                      <a:pt x="424" y="1828"/>
                      <a:pt x="424" y="1828"/>
                      <a:pt x="431" y="1824"/>
                    </a:cubicBezTo>
                    <a:lnTo>
                      <a:pt x="438" y="1817"/>
                    </a:lnTo>
                    <a:lnTo>
                      <a:pt x="449" y="1806"/>
                    </a:lnTo>
                    <a:lnTo>
                      <a:pt x="471" y="1788"/>
                    </a:lnTo>
                    <a:lnTo>
                      <a:pt x="553" y="1720"/>
                    </a:lnTo>
                    <a:cubicBezTo>
                      <a:pt x="607" y="1669"/>
                      <a:pt x="664" y="1619"/>
                      <a:pt x="722" y="1569"/>
                    </a:cubicBezTo>
                    <a:cubicBezTo>
                      <a:pt x="840" y="1469"/>
                      <a:pt x="962" y="1364"/>
                      <a:pt x="1088" y="1253"/>
                    </a:cubicBezTo>
                    <a:cubicBezTo>
                      <a:pt x="1333" y="1043"/>
                      <a:pt x="1589" y="817"/>
                      <a:pt x="1859" y="583"/>
                    </a:cubicBezTo>
                    <a:lnTo>
                      <a:pt x="1859" y="583"/>
                    </a:lnTo>
                    <a:cubicBezTo>
                      <a:pt x="2012" y="783"/>
                      <a:pt x="2168" y="991"/>
                      <a:pt x="2330" y="1200"/>
                    </a:cubicBezTo>
                    <a:cubicBezTo>
                      <a:pt x="2563" y="1505"/>
                      <a:pt x="2790" y="1798"/>
                      <a:pt x="3001" y="2075"/>
                    </a:cubicBezTo>
                    <a:lnTo>
                      <a:pt x="3048" y="2136"/>
                    </a:lnTo>
                    <a:lnTo>
                      <a:pt x="3095" y="2075"/>
                    </a:lnTo>
                    <a:cubicBezTo>
                      <a:pt x="3652" y="1341"/>
                      <a:pt x="4056" y="643"/>
                      <a:pt x="4319" y="141"/>
                    </a:cubicBezTo>
                    <a:lnTo>
                      <a:pt x="4319" y="141"/>
                    </a:lnTo>
                    <a:cubicBezTo>
                      <a:pt x="4449" y="342"/>
                      <a:pt x="4541" y="520"/>
                      <a:pt x="4627" y="629"/>
                    </a:cubicBezTo>
                    <a:cubicBezTo>
                      <a:pt x="4714" y="744"/>
                      <a:pt x="4780" y="794"/>
                      <a:pt x="4784" y="794"/>
                    </a:cubicBezTo>
                    <a:cubicBezTo>
                      <a:pt x="4785" y="794"/>
                      <a:pt x="4785" y="794"/>
                      <a:pt x="4785" y="794"/>
                    </a:cubicBezTo>
                    <a:cubicBezTo>
                      <a:pt x="4792" y="786"/>
                      <a:pt x="4735" y="729"/>
                      <a:pt x="4655" y="607"/>
                    </a:cubicBezTo>
                    <a:cubicBezTo>
                      <a:pt x="4577" y="485"/>
                      <a:pt x="4487" y="288"/>
                      <a:pt x="4344" y="51"/>
                    </a:cubicBezTo>
                    <a:lnTo>
                      <a:pt x="431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6" name="Google Shape;746;p24"/>
            <p:cNvSpPr/>
            <p:nvPr/>
          </p:nvSpPr>
          <p:spPr>
            <a:xfrm>
              <a:off x="7609990" y="2539844"/>
              <a:ext cx="90738" cy="227955"/>
            </a:xfrm>
            <a:custGeom>
              <a:rect b="b" l="l" r="r" t="t"/>
              <a:pathLst>
                <a:path extrusionOk="0" h="5135" w="2044">
                  <a:moveTo>
                    <a:pt x="2036" y="0"/>
                  </a:moveTo>
                  <a:cubicBezTo>
                    <a:pt x="2016" y="0"/>
                    <a:pt x="1923" y="294"/>
                    <a:pt x="1763" y="762"/>
                  </a:cubicBezTo>
                  <a:cubicBezTo>
                    <a:pt x="1606" y="1236"/>
                    <a:pt x="1376" y="1885"/>
                    <a:pt x="1099" y="2596"/>
                  </a:cubicBezTo>
                  <a:cubicBezTo>
                    <a:pt x="819" y="3303"/>
                    <a:pt x="543" y="3935"/>
                    <a:pt x="335" y="4390"/>
                  </a:cubicBezTo>
                  <a:cubicBezTo>
                    <a:pt x="130" y="4846"/>
                    <a:pt x="1" y="5126"/>
                    <a:pt x="15" y="5134"/>
                  </a:cubicBezTo>
                  <a:cubicBezTo>
                    <a:pt x="16" y="5134"/>
                    <a:pt x="16" y="5134"/>
                    <a:pt x="16" y="5134"/>
                  </a:cubicBezTo>
                  <a:cubicBezTo>
                    <a:pt x="25" y="5134"/>
                    <a:pt x="67" y="5070"/>
                    <a:pt x="133" y="4950"/>
                  </a:cubicBezTo>
                  <a:cubicBezTo>
                    <a:pt x="202" y="4828"/>
                    <a:pt x="299" y="4649"/>
                    <a:pt x="410" y="4427"/>
                  </a:cubicBezTo>
                  <a:cubicBezTo>
                    <a:pt x="637" y="3978"/>
                    <a:pt x="927" y="3350"/>
                    <a:pt x="1207" y="2639"/>
                  </a:cubicBezTo>
                  <a:cubicBezTo>
                    <a:pt x="1487" y="1925"/>
                    <a:pt x="1706" y="1268"/>
                    <a:pt x="1843" y="787"/>
                  </a:cubicBezTo>
                  <a:cubicBezTo>
                    <a:pt x="1914" y="547"/>
                    <a:pt x="1964" y="349"/>
                    <a:pt x="1997" y="213"/>
                  </a:cubicBezTo>
                  <a:cubicBezTo>
                    <a:pt x="2029" y="76"/>
                    <a:pt x="2043" y="1"/>
                    <a:pt x="2036" y="1"/>
                  </a:cubicBezTo>
                  <a:cubicBezTo>
                    <a:pt x="2036" y="1"/>
                    <a:pt x="2036" y="0"/>
                    <a:pt x="20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 flipH="1">
              <a:off x="7499999" y="2083824"/>
              <a:ext cx="28500" cy="81600"/>
            </a:xfrm>
            <a:prstGeom prst="rtTriangle">
              <a:avLst/>
            </a:pr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8" name="Google Shape;748;p24"/>
          <p:cNvSpPr txBox="1"/>
          <p:nvPr>
            <p:ph idx="4294967295" type="ctrTitle"/>
          </p:nvPr>
        </p:nvSpPr>
        <p:spPr>
          <a:xfrm>
            <a:off x="158920" y="154563"/>
            <a:ext cx="4669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Inspiration 💡</a:t>
            </a:r>
            <a:endParaRPr sz="2400"/>
          </a:p>
        </p:txBody>
      </p:sp>
      <p:sp>
        <p:nvSpPr>
          <p:cNvPr id="749" name="Google Shape;749;p24"/>
          <p:cNvSpPr txBox="1"/>
          <p:nvPr>
            <p:ph idx="4294967295" type="subTitle"/>
          </p:nvPr>
        </p:nvSpPr>
        <p:spPr>
          <a:xfrm>
            <a:off x="415275" y="993863"/>
            <a:ext cx="4156500" cy="1307700"/>
          </a:xfrm>
          <a:prstGeom prst="rect">
            <a:avLst/>
          </a:prstGeom>
          <a:solidFill>
            <a:srgbClr val="FFF0E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Problem Statement:</a:t>
            </a:r>
            <a:endParaRPr b="1"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Current manual process requires a team of gatekeepers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Time-consuming and prone to human errors.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Inconsistent data extraction and classification.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0" name="Google Shape;750;p24"/>
          <p:cNvSpPr txBox="1"/>
          <p:nvPr>
            <p:ph idx="4294967295" type="subTitle"/>
          </p:nvPr>
        </p:nvSpPr>
        <p:spPr>
          <a:xfrm>
            <a:off x="415275" y="2755975"/>
            <a:ext cx="4156500" cy="1471800"/>
          </a:xfrm>
          <a:prstGeom prst="rect">
            <a:avLst/>
          </a:prstGeom>
          <a:solidFill>
            <a:srgbClr val="FFF0E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Objective:</a:t>
            </a:r>
            <a:endParaRPr b="1" sz="14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Automate the entire email classification and data extraction process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Reduce human intervention while improving accuracy and speed.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5" name="Google Shape;755;p25"/>
          <p:cNvGrpSpPr/>
          <p:nvPr/>
        </p:nvGrpSpPr>
        <p:grpSpPr>
          <a:xfrm>
            <a:off x="4534350" y="4313399"/>
            <a:ext cx="4600713" cy="150450"/>
            <a:chOff x="0" y="4397412"/>
            <a:chExt cx="4600713" cy="150450"/>
          </a:xfrm>
        </p:grpSpPr>
        <p:sp>
          <p:nvSpPr>
            <p:cNvPr id="756" name="Google Shape;756;p25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1" name="Google Shape;761;p25"/>
          <p:cNvGrpSpPr/>
          <p:nvPr/>
        </p:nvGrpSpPr>
        <p:grpSpPr>
          <a:xfrm>
            <a:off x="5215723" y="1329593"/>
            <a:ext cx="3081703" cy="2757573"/>
            <a:chOff x="5215723" y="1479118"/>
            <a:chExt cx="3081703" cy="2757573"/>
          </a:xfrm>
        </p:grpSpPr>
        <p:grpSp>
          <p:nvGrpSpPr>
            <p:cNvPr id="762" name="Google Shape;762;p25"/>
            <p:cNvGrpSpPr/>
            <p:nvPr/>
          </p:nvGrpSpPr>
          <p:grpSpPr>
            <a:xfrm>
              <a:off x="5215723" y="1707350"/>
              <a:ext cx="3081703" cy="2529341"/>
              <a:chOff x="5150194" y="1591500"/>
              <a:chExt cx="3081703" cy="2529341"/>
            </a:xfrm>
          </p:grpSpPr>
          <p:sp>
            <p:nvSpPr>
              <p:cNvPr id="763" name="Google Shape;763;p25"/>
              <p:cNvSpPr/>
              <p:nvPr/>
            </p:nvSpPr>
            <p:spPr>
              <a:xfrm>
                <a:off x="5150194" y="1591500"/>
                <a:ext cx="1147444" cy="2529341"/>
              </a:xfrm>
              <a:custGeom>
                <a:rect b="b" l="l" r="r" t="t"/>
                <a:pathLst>
                  <a:path extrusionOk="0" h="64368" w="46540">
                    <a:moveTo>
                      <a:pt x="45240" y="58"/>
                    </a:moveTo>
                    <a:cubicBezTo>
                      <a:pt x="45926" y="58"/>
                      <a:pt x="46482" y="614"/>
                      <a:pt x="46482" y="1299"/>
                    </a:cubicBezTo>
                    <a:lnTo>
                      <a:pt x="46482" y="63068"/>
                    </a:lnTo>
                    <a:cubicBezTo>
                      <a:pt x="46482" y="63753"/>
                      <a:pt x="45926" y="64310"/>
                      <a:pt x="45240" y="64310"/>
                    </a:cubicBezTo>
                    <a:lnTo>
                      <a:pt x="1299" y="64310"/>
                    </a:lnTo>
                    <a:cubicBezTo>
                      <a:pt x="615" y="64310"/>
                      <a:pt x="58" y="63753"/>
                      <a:pt x="58" y="63068"/>
                    </a:cubicBezTo>
                    <a:lnTo>
                      <a:pt x="58" y="1299"/>
                    </a:lnTo>
                    <a:cubicBezTo>
                      <a:pt x="58" y="614"/>
                      <a:pt x="615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2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2" y="64368"/>
                      <a:pt x="1299" y="64368"/>
                    </a:cubicBezTo>
                    <a:lnTo>
                      <a:pt x="45240" y="64368"/>
                    </a:lnTo>
                    <a:cubicBezTo>
                      <a:pt x="45958" y="64368"/>
                      <a:pt x="46539" y="63786"/>
                      <a:pt x="46539" y="63068"/>
                    </a:cubicBezTo>
                    <a:lnTo>
                      <a:pt x="46539" y="1299"/>
                    </a:lnTo>
                    <a:cubicBezTo>
                      <a:pt x="46539" y="582"/>
                      <a:pt x="45958" y="0"/>
                      <a:pt x="4524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6402990" y="1591500"/>
                <a:ext cx="1828907" cy="2529341"/>
              </a:xfrm>
              <a:custGeom>
                <a:rect b="b" l="l" r="r" t="t"/>
                <a:pathLst>
                  <a:path extrusionOk="0" h="64368" w="46543">
                    <a:moveTo>
                      <a:pt x="45243" y="58"/>
                    </a:moveTo>
                    <a:cubicBezTo>
                      <a:pt x="45928" y="58"/>
                      <a:pt x="46485" y="614"/>
                      <a:pt x="46485" y="1299"/>
                    </a:cubicBezTo>
                    <a:lnTo>
                      <a:pt x="46485" y="63068"/>
                    </a:lnTo>
                    <a:cubicBezTo>
                      <a:pt x="46485" y="63753"/>
                      <a:pt x="45928" y="64310"/>
                      <a:pt x="45243" y="64310"/>
                    </a:cubicBezTo>
                    <a:lnTo>
                      <a:pt x="1299" y="64310"/>
                    </a:lnTo>
                    <a:cubicBezTo>
                      <a:pt x="617" y="64310"/>
                      <a:pt x="57" y="63753"/>
                      <a:pt x="57" y="63068"/>
                    </a:cubicBezTo>
                    <a:lnTo>
                      <a:pt x="57" y="1299"/>
                    </a:lnTo>
                    <a:cubicBezTo>
                      <a:pt x="57" y="614"/>
                      <a:pt x="617" y="58"/>
                      <a:pt x="1299" y="58"/>
                    </a:cubicBezTo>
                    <a:close/>
                    <a:moveTo>
                      <a:pt x="1299" y="0"/>
                    </a:moveTo>
                    <a:cubicBezTo>
                      <a:pt x="585" y="0"/>
                      <a:pt x="0" y="582"/>
                      <a:pt x="0" y="1299"/>
                    </a:cubicBezTo>
                    <a:lnTo>
                      <a:pt x="0" y="63068"/>
                    </a:lnTo>
                    <a:cubicBezTo>
                      <a:pt x="0" y="63786"/>
                      <a:pt x="585" y="64368"/>
                      <a:pt x="1299" y="64368"/>
                    </a:cubicBezTo>
                    <a:lnTo>
                      <a:pt x="45243" y="64368"/>
                    </a:lnTo>
                    <a:cubicBezTo>
                      <a:pt x="45961" y="64368"/>
                      <a:pt x="46542" y="63786"/>
                      <a:pt x="46542" y="63068"/>
                    </a:cubicBezTo>
                    <a:lnTo>
                      <a:pt x="46542" y="1299"/>
                    </a:lnTo>
                    <a:cubicBezTo>
                      <a:pt x="46542" y="582"/>
                      <a:pt x="45961" y="0"/>
                      <a:pt x="452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5" name="Google Shape;765;p25"/>
            <p:cNvGrpSpPr/>
            <p:nvPr/>
          </p:nvGrpSpPr>
          <p:grpSpPr>
            <a:xfrm>
              <a:off x="5723516" y="1479118"/>
              <a:ext cx="2288423" cy="1787926"/>
              <a:chOff x="5723516" y="1479118"/>
              <a:chExt cx="2288423" cy="1787926"/>
            </a:xfrm>
          </p:grpSpPr>
          <p:sp>
            <p:nvSpPr>
              <p:cNvPr id="766" name="Google Shape;766;p25"/>
              <p:cNvSpPr/>
              <p:nvPr/>
            </p:nvSpPr>
            <p:spPr>
              <a:xfrm>
                <a:off x="5723516" y="1479118"/>
                <a:ext cx="2288423" cy="291294"/>
              </a:xfrm>
              <a:custGeom>
                <a:rect b="b" l="l" r="r" t="t"/>
                <a:pathLst>
                  <a:path extrusionOk="0" h="7413" w="58237">
                    <a:moveTo>
                      <a:pt x="1756" y="1"/>
                    </a:moveTo>
                    <a:cubicBezTo>
                      <a:pt x="791" y="1"/>
                      <a:pt x="1" y="794"/>
                      <a:pt x="1" y="1760"/>
                    </a:cubicBezTo>
                    <a:lnTo>
                      <a:pt x="1" y="7413"/>
                    </a:lnTo>
                    <a:lnTo>
                      <a:pt x="58237" y="7413"/>
                    </a:lnTo>
                    <a:lnTo>
                      <a:pt x="58237" y="1760"/>
                    </a:lnTo>
                    <a:cubicBezTo>
                      <a:pt x="58237" y="794"/>
                      <a:pt x="57448" y="1"/>
                      <a:pt x="56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5"/>
              <p:cNvSpPr/>
              <p:nvPr/>
            </p:nvSpPr>
            <p:spPr>
              <a:xfrm>
                <a:off x="622944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7" y="0"/>
                      <a:pt x="1" y="595"/>
                      <a:pt x="1" y="1328"/>
                    </a:cubicBezTo>
                    <a:cubicBezTo>
                      <a:pt x="1" y="2060"/>
                      <a:pt x="597" y="2656"/>
                      <a:pt x="1329" y="2656"/>
                    </a:cubicBezTo>
                    <a:cubicBezTo>
                      <a:pt x="2065" y="2656"/>
                      <a:pt x="2656" y="2060"/>
                      <a:pt x="2656" y="1328"/>
                    </a:cubicBezTo>
                    <a:cubicBezTo>
                      <a:pt x="2656" y="595"/>
                      <a:pt x="2065" y="0"/>
                      <a:pt x="1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5"/>
              <p:cNvSpPr/>
              <p:nvPr/>
            </p:nvSpPr>
            <p:spPr>
              <a:xfrm>
                <a:off x="6044560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8" y="0"/>
                    </a:moveTo>
                    <a:cubicBezTo>
                      <a:pt x="596" y="0"/>
                      <a:pt x="0" y="595"/>
                      <a:pt x="0" y="1328"/>
                    </a:cubicBezTo>
                    <a:cubicBezTo>
                      <a:pt x="0" y="2060"/>
                      <a:pt x="596" y="2656"/>
                      <a:pt x="1328" y="2656"/>
                    </a:cubicBezTo>
                    <a:cubicBezTo>
                      <a:pt x="2060" y="2656"/>
                      <a:pt x="2656" y="2060"/>
                      <a:pt x="2656" y="1328"/>
                    </a:cubicBezTo>
                    <a:cubicBezTo>
                      <a:pt x="2656" y="595"/>
                      <a:pt x="2060" y="0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5"/>
              <p:cNvSpPr/>
              <p:nvPr/>
            </p:nvSpPr>
            <p:spPr>
              <a:xfrm>
                <a:off x="5859635" y="1572681"/>
                <a:ext cx="104407" cy="104368"/>
              </a:xfrm>
              <a:custGeom>
                <a:rect b="b" l="l" r="r" t="t"/>
                <a:pathLst>
                  <a:path extrusionOk="0" h="2656" w="2657">
                    <a:moveTo>
                      <a:pt x="1329" y="0"/>
                    </a:moveTo>
                    <a:cubicBezTo>
                      <a:pt x="593" y="0"/>
                      <a:pt x="0" y="595"/>
                      <a:pt x="0" y="1328"/>
                    </a:cubicBezTo>
                    <a:cubicBezTo>
                      <a:pt x="0" y="2060"/>
                      <a:pt x="593" y="2656"/>
                      <a:pt x="1329" y="2656"/>
                    </a:cubicBezTo>
                    <a:cubicBezTo>
                      <a:pt x="2061" y="2656"/>
                      <a:pt x="2656" y="2060"/>
                      <a:pt x="2656" y="1328"/>
                    </a:cubicBezTo>
                    <a:cubicBezTo>
                      <a:pt x="2656" y="595"/>
                      <a:pt x="2061" y="0"/>
                      <a:pt x="13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5"/>
              <p:cNvSpPr/>
              <p:nvPr/>
            </p:nvSpPr>
            <p:spPr>
              <a:xfrm>
                <a:off x="5723516" y="1770377"/>
                <a:ext cx="2288423" cy="1496668"/>
              </a:xfrm>
              <a:custGeom>
                <a:rect b="b" l="l" r="r" t="t"/>
                <a:pathLst>
                  <a:path extrusionOk="0" h="38088" w="58237">
                    <a:moveTo>
                      <a:pt x="1" y="1"/>
                    </a:moveTo>
                    <a:lnTo>
                      <a:pt x="1" y="36332"/>
                    </a:lnTo>
                    <a:cubicBezTo>
                      <a:pt x="1" y="37297"/>
                      <a:pt x="791" y="38087"/>
                      <a:pt x="1756" y="38087"/>
                    </a:cubicBezTo>
                    <a:lnTo>
                      <a:pt x="56482" y="38087"/>
                    </a:lnTo>
                    <a:cubicBezTo>
                      <a:pt x="57448" y="38087"/>
                      <a:pt x="58237" y="37297"/>
                      <a:pt x="58237" y="36332"/>
                    </a:cubicBezTo>
                    <a:lnTo>
                      <a:pt x="58237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1" name="Google Shape;771;p25"/>
          <p:cNvGrpSpPr/>
          <p:nvPr/>
        </p:nvGrpSpPr>
        <p:grpSpPr>
          <a:xfrm>
            <a:off x="4394088" y="3149994"/>
            <a:ext cx="1221060" cy="1220197"/>
            <a:chOff x="4394088" y="3299519"/>
            <a:chExt cx="1221060" cy="1220197"/>
          </a:xfrm>
        </p:grpSpPr>
        <p:sp>
          <p:nvSpPr>
            <p:cNvPr id="772" name="Google Shape;772;p25"/>
            <p:cNvSpPr/>
            <p:nvPr/>
          </p:nvSpPr>
          <p:spPr>
            <a:xfrm>
              <a:off x="5004504" y="3380350"/>
              <a:ext cx="610644" cy="1139359"/>
            </a:xfrm>
            <a:custGeom>
              <a:rect b="b" l="l" r="r" t="t"/>
              <a:pathLst>
                <a:path extrusionOk="0" h="28995" w="15540">
                  <a:moveTo>
                    <a:pt x="7768" y="1"/>
                  </a:moveTo>
                  <a:lnTo>
                    <a:pt x="5740" y="3515"/>
                  </a:lnTo>
                  <a:cubicBezTo>
                    <a:pt x="9175" y="5492"/>
                    <a:pt x="11486" y="9203"/>
                    <a:pt x="11486" y="13457"/>
                  </a:cubicBezTo>
                  <a:cubicBezTo>
                    <a:pt x="11486" y="19799"/>
                    <a:pt x="6343" y="24939"/>
                    <a:pt x="1" y="24939"/>
                  </a:cubicBezTo>
                  <a:lnTo>
                    <a:pt x="1" y="28995"/>
                  </a:lnTo>
                  <a:cubicBezTo>
                    <a:pt x="8579" y="28995"/>
                    <a:pt x="15539" y="22035"/>
                    <a:pt x="15539" y="13457"/>
                  </a:cubicBezTo>
                  <a:cubicBezTo>
                    <a:pt x="15539" y="7707"/>
                    <a:pt x="12412" y="2685"/>
                    <a:pt x="7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4394088" y="3909150"/>
              <a:ext cx="610448" cy="610566"/>
            </a:xfrm>
            <a:custGeom>
              <a:rect b="b" l="l" r="r" t="t"/>
              <a:pathLst>
                <a:path extrusionOk="0" h="15538" w="15535">
                  <a:moveTo>
                    <a:pt x="0" y="0"/>
                  </a:moveTo>
                  <a:cubicBezTo>
                    <a:pt x="0" y="4117"/>
                    <a:pt x="1641" y="8076"/>
                    <a:pt x="4551" y="10984"/>
                  </a:cubicBezTo>
                  <a:cubicBezTo>
                    <a:pt x="7462" y="13894"/>
                    <a:pt x="11418" y="15538"/>
                    <a:pt x="15535" y="15538"/>
                  </a:cubicBezTo>
                  <a:lnTo>
                    <a:pt x="15535" y="11482"/>
                  </a:lnTo>
                  <a:cubicBezTo>
                    <a:pt x="9196" y="11482"/>
                    <a:pt x="4053" y="6342"/>
                    <a:pt x="4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4394088" y="3299519"/>
              <a:ext cx="915691" cy="609662"/>
            </a:xfrm>
            <a:custGeom>
              <a:rect b="b" l="l" r="r" t="t"/>
              <a:pathLst>
                <a:path extrusionOk="0" h="15515" w="23303">
                  <a:moveTo>
                    <a:pt x="15601" y="0"/>
                  </a:moveTo>
                  <a:cubicBezTo>
                    <a:pt x="10214" y="0"/>
                    <a:pt x="4947" y="2787"/>
                    <a:pt x="2078" y="7750"/>
                  </a:cubicBezTo>
                  <a:cubicBezTo>
                    <a:pt x="721" y="10104"/>
                    <a:pt x="0" y="12790"/>
                    <a:pt x="0" y="15514"/>
                  </a:cubicBezTo>
                  <a:lnTo>
                    <a:pt x="4053" y="15514"/>
                  </a:lnTo>
                  <a:cubicBezTo>
                    <a:pt x="4053" y="9168"/>
                    <a:pt x="9196" y="4031"/>
                    <a:pt x="15535" y="4031"/>
                  </a:cubicBezTo>
                  <a:cubicBezTo>
                    <a:pt x="17627" y="4031"/>
                    <a:pt x="19590" y="4588"/>
                    <a:pt x="21274" y="5572"/>
                  </a:cubicBezTo>
                  <a:lnTo>
                    <a:pt x="23302" y="2058"/>
                  </a:lnTo>
                  <a:cubicBezTo>
                    <a:pt x="20882" y="662"/>
                    <a:pt x="18227" y="0"/>
                    <a:pt x="15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5" name="Google Shape;775;p25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25"/>
          <p:cNvSpPr/>
          <p:nvPr/>
        </p:nvSpPr>
        <p:spPr>
          <a:xfrm>
            <a:off x="8052890" y="3127164"/>
            <a:ext cx="2554" cy="4951"/>
          </a:xfrm>
          <a:custGeom>
            <a:rect b="b" l="l" r="r" t="t"/>
            <a:pathLst>
              <a:path extrusionOk="0" h="126" w="65">
                <a:moveTo>
                  <a:pt x="0" y="0"/>
                </a:moveTo>
                <a:lnTo>
                  <a:pt x="0" y="126"/>
                </a:lnTo>
                <a:cubicBezTo>
                  <a:pt x="18" y="126"/>
                  <a:pt x="36" y="116"/>
                  <a:pt x="47" y="98"/>
                </a:cubicBezTo>
                <a:cubicBezTo>
                  <a:pt x="65" y="73"/>
                  <a:pt x="58" y="36"/>
                  <a:pt x="29" y="18"/>
                </a:cubicBezTo>
                <a:cubicBezTo>
                  <a:pt x="18" y="15"/>
                  <a:pt x="11" y="8"/>
                  <a:pt x="0" y="0"/>
                </a:cubicBezTo>
                <a:close/>
              </a:path>
            </a:pathLst>
          </a:custGeom>
          <a:solidFill>
            <a:srgbClr val="FEF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25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25"/>
          <p:cNvSpPr/>
          <p:nvPr/>
        </p:nvSpPr>
        <p:spPr>
          <a:xfrm>
            <a:off x="8052890" y="2518830"/>
            <a:ext cx="2554" cy="5973"/>
          </a:xfrm>
          <a:custGeom>
            <a:rect b="b" l="l" r="r" t="t"/>
            <a:pathLst>
              <a:path extrusionOk="0" h="152" w="65">
                <a:moveTo>
                  <a:pt x="0" y="0"/>
                </a:moveTo>
                <a:lnTo>
                  <a:pt x="0" y="151"/>
                </a:lnTo>
                <a:cubicBezTo>
                  <a:pt x="15" y="134"/>
                  <a:pt x="29" y="112"/>
                  <a:pt x="43" y="94"/>
                </a:cubicBezTo>
                <a:cubicBezTo>
                  <a:pt x="65" y="69"/>
                  <a:pt x="58" y="33"/>
                  <a:pt x="36" y="15"/>
                </a:cubicBezTo>
                <a:cubicBezTo>
                  <a:pt x="25" y="8"/>
                  <a:pt x="11" y="0"/>
                  <a:pt x="0" y="0"/>
                </a:cubicBezTo>
                <a:close/>
              </a:path>
            </a:pathLst>
          </a:custGeom>
          <a:solidFill>
            <a:srgbClr val="CCDD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25"/>
          <p:cNvGrpSpPr/>
          <p:nvPr/>
        </p:nvGrpSpPr>
        <p:grpSpPr>
          <a:xfrm>
            <a:off x="5083946" y="1919350"/>
            <a:ext cx="3007216" cy="2059584"/>
            <a:chOff x="4710406" y="1815485"/>
            <a:chExt cx="3380414" cy="2313100"/>
          </a:xfrm>
        </p:grpSpPr>
        <p:sp>
          <p:nvSpPr>
            <p:cNvPr id="780" name="Google Shape;780;p25"/>
            <p:cNvSpPr/>
            <p:nvPr/>
          </p:nvSpPr>
          <p:spPr>
            <a:xfrm>
              <a:off x="4710406" y="1815485"/>
              <a:ext cx="3380234" cy="2313100"/>
            </a:xfrm>
            <a:custGeom>
              <a:rect b="b" l="l" r="r" t="t"/>
              <a:pathLst>
                <a:path extrusionOk="0" h="58865" w="86022">
                  <a:moveTo>
                    <a:pt x="2190" y="1"/>
                  </a:moveTo>
                  <a:cubicBezTo>
                    <a:pt x="987" y="1"/>
                    <a:pt x="0" y="983"/>
                    <a:pt x="0" y="2186"/>
                  </a:cubicBezTo>
                  <a:lnTo>
                    <a:pt x="0" y="56679"/>
                  </a:lnTo>
                  <a:cubicBezTo>
                    <a:pt x="0" y="57881"/>
                    <a:pt x="987" y="58865"/>
                    <a:pt x="2190" y="58865"/>
                  </a:cubicBezTo>
                  <a:lnTo>
                    <a:pt x="83832" y="58865"/>
                  </a:lnTo>
                  <a:cubicBezTo>
                    <a:pt x="85034" y="58865"/>
                    <a:pt x="86021" y="57881"/>
                    <a:pt x="86021" y="56679"/>
                  </a:cubicBezTo>
                  <a:lnTo>
                    <a:pt x="86021" y="2186"/>
                  </a:lnTo>
                  <a:cubicBezTo>
                    <a:pt x="86021" y="983"/>
                    <a:pt x="85034" y="1"/>
                    <a:pt x="8383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4710425" y="2037750"/>
              <a:ext cx="3380234" cy="1927813"/>
            </a:xfrm>
            <a:custGeom>
              <a:rect b="b" l="l" r="r" t="t"/>
              <a:pathLst>
                <a:path extrusionOk="0" h="49060" w="86022">
                  <a:moveTo>
                    <a:pt x="0" y="1"/>
                  </a:moveTo>
                  <a:lnTo>
                    <a:pt x="0" y="49059"/>
                  </a:lnTo>
                  <a:lnTo>
                    <a:pt x="86021" y="49059"/>
                  </a:lnTo>
                  <a:lnTo>
                    <a:pt x="86021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2" name="Google Shape;782;p25"/>
            <p:cNvGrpSpPr/>
            <p:nvPr/>
          </p:nvGrpSpPr>
          <p:grpSpPr>
            <a:xfrm>
              <a:off x="4710585" y="2281922"/>
              <a:ext cx="3380235" cy="1683652"/>
              <a:chOff x="4710585" y="2281922"/>
              <a:chExt cx="3380235" cy="1683652"/>
            </a:xfrm>
          </p:grpSpPr>
          <p:sp>
            <p:nvSpPr>
              <p:cNvPr id="783" name="Google Shape;783;p25"/>
              <p:cNvSpPr/>
              <p:nvPr/>
            </p:nvSpPr>
            <p:spPr>
              <a:xfrm>
                <a:off x="4710585" y="3230006"/>
                <a:ext cx="3380234" cy="447295"/>
              </a:xfrm>
              <a:custGeom>
                <a:rect b="b" l="l" r="r" t="t"/>
                <a:pathLst>
                  <a:path extrusionOk="0" h="11383" w="86022">
                    <a:moveTo>
                      <a:pt x="84485" y="464"/>
                    </a:moveTo>
                    <a:lnTo>
                      <a:pt x="84485" y="582"/>
                    </a:lnTo>
                    <a:cubicBezTo>
                      <a:pt x="85006" y="769"/>
                      <a:pt x="85512" y="1009"/>
                      <a:pt x="85989" y="1304"/>
                    </a:cubicBezTo>
                    <a:cubicBezTo>
                      <a:pt x="86000" y="1311"/>
                      <a:pt x="86011" y="1314"/>
                      <a:pt x="86021" y="1314"/>
                    </a:cubicBezTo>
                    <a:lnTo>
                      <a:pt x="86021" y="1188"/>
                    </a:lnTo>
                    <a:cubicBezTo>
                      <a:pt x="85534" y="890"/>
                      <a:pt x="85017" y="650"/>
                      <a:pt x="84485" y="464"/>
                    </a:cubicBezTo>
                    <a:close/>
                    <a:moveTo>
                      <a:pt x="0" y="3988"/>
                    </a:moveTo>
                    <a:lnTo>
                      <a:pt x="0" y="4139"/>
                    </a:lnTo>
                    <a:cubicBezTo>
                      <a:pt x="467" y="4760"/>
                      <a:pt x="980" y="5348"/>
                      <a:pt x="1536" y="5898"/>
                    </a:cubicBezTo>
                    <a:lnTo>
                      <a:pt x="1536" y="5740"/>
                    </a:lnTo>
                    <a:cubicBezTo>
                      <a:pt x="994" y="5194"/>
                      <a:pt x="499" y="4620"/>
                      <a:pt x="47" y="4009"/>
                    </a:cubicBezTo>
                    <a:cubicBezTo>
                      <a:pt x="36" y="3996"/>
                      <a:pt x="18" y="3988"/>
                      <a:pt x="0" y="3988"/>
                    </a:cubicBezTo>
                    <a:close/>
                    <a:moveTo>
                      <a:pt x="81772" y="0"/>
                    </a:moveTo>
                    <a:cubicBezTo>
                      <a:pt x="80738" y="0"/>
                      <a:pt x="79708" y="201"/>
                      <a:pt x="78764" y="603"/>
                    </a:cubicBezTo>
                    <a:cubicBezTo>
                      <a:pt x="77540" y="1131"/>
                      <a:pt x="76470" y="1971"/>
                      <a:pt x="75437" y="2785"/>
                    </a:cubicBezTo>
                    <a:cubicBezTo>
                      <a:pt x="74690" y="3375"/>
                      <a:pt x="73918" y="3984"/>
                      <a:pt x="73093" y="4469"/>
                    </a:cubicBezTo>
                    <a:cubicBezTo>
                      <a:pt x="71201" y="5578"/>
                      <a:pt x="68918" y="6128"/>
                      <a:pt x="66183" y="6128"/>
                    </a:cubicBezTo>
                    <a:cubicBezTo>
                      <a:pt x="64687" y="6128"/>
                      <a:pt x="63054" y="5966"/>
                      <a:pt x="61276" y="5636"/>
                    </a:cubicBezTo>
                    <a:cubicBezTo>
                      <a:pt x="59949" y="5388"/>
                      <a:pt x="58603" y="5076"/>
                      <a:pt x="57304" y="4774"/>
                    </a:cubicBezTo>
                    <a:cubicBezTo>
                      <a:pt x="54662" y="4160"/>
                      <a:pt x="51930" y="3525"/>
                      <a:pt x="49203" y="3418"/>
                    </a:cubicBezTo>
                    <a:cubicBezTo>
                      <a:pt x="48911" y="3406"/>
                      <a:pt x="48625" y="3399"/>
                      <a:pt x="48337" y="3399"/>
                    </a:cubicBezTo>
                    <a:cubicBezTo>
                      <a:pt x="46183" y="3399"/>
                      <a:pt x="44066" y="3711"/>
                      <a:pt x="41980" y="4207"/>
                    </a:cubicBezTo>
                    <a:lnTo>
                      <a:pt x="41980" y="4326"/>
                    </a:lnTo>
                    <a:cubicBezTo>
                      <a:pt x="44066" y="3827"/>
                      <a:pt x="46183" y="3514"/>
                      <a:pt x="48337" y="3514"/>
                    </a:cubicBezTo>
                    <a:cubicBezTo>
                      <a:pt x="48625" y="3514"/>
                      <a:pt x="48911" y="3518"/>
                      <a:pt x="49195" y="3532"/>
                    </a:cubicBezTo>
                    <a:cubicBezTo>
                      <a:pt x="51916" y="3636"/>
                      <a:pt x="54640" y="4271"/>
                      <a:pt x="57274" y="4885"/>
                    </a:cubicBezTo>
                    <a:cubicBezTo>
                      <a:pt x="58578" y="5187"/>
                      <a:pt x="59927" y="5499"/>
                      <a:pt x="61255" y="5747"/>
                    </a:cubicBezTo>
                    <a:cubicBezTo>
                      <a:pt x="63039" y="6077"/>
                      <a:pt x="64679" y="6242"/>
                      <a:pt x="66183" y="6242"/>
                    </a:cubicBezTo>
                    <a:cubicBezTo>
                      <a:pt x="68940" y="6242"/>
                      <a:pt x="71241" y="5686"/>
                      <a:pt x="73151" y="4566"/>
                    </a:cubicBezTo>
                    <a:cubicBezTo>
                      <a:pt x="73983" y="4077"/>
                      <a:pt x="74758" y="3468"/>
                      <a:pt x="75508" y="2876"/>
                    </a:cubicBezTo>
                    <a:cubicBezTo>
                      <a:pt x="76535" y="2064"/>
                      <a:pt x="77597" y="1228"/>
                      <a:pt x="78810" y="708"/>
                    </a:cubicBezTo>
                    <a:cubicBezTo>
                      <a:pt x="79740" y="309"/>
                      <a:pt x="80753" y="115"/>
                      <a:pt x="81772" y="115"/>
                    </a:cubicBezTo>
                    <a:cubicBezTo>
                      <a:pt x="82648" y="115"/>
                      <a:pt x="83531" y="259"/>
                      <a:pt x="84371" y="542"/>
                    </a:cubicBezTo>
                    <a:lnTo>
                      <a:pt x="84371" y="424"/>
                    </a:lnTo>
                    <a:cubicBezTo>
                      <a:pt x="83531" y="144"/>
                      <a:pt x="82648" y="0"/>
                      <a:pt x="81772" y="0"/>
                    </a:cubicBezTo>
                    <a:close/>
                    <a:moveTo>
                      <a:pt x="37756" y="5439"/>
                    </a:moveTo>
                    <a:cubicBezTo>
                      <a:pt x="36091" y="5994"/>
                      <a:pt x="34446" y="6619"/>
                      <a:pt x="32817" y="7233"/>
                    </a:cubicBezTo>
                    <a:cubicBezTo>
                      <a:pt x="31177" y="7854"/>
                      <a:pt x="29483" y="8497"/>
                      <a:pt x="27806" y="9057"/>
                    </a:cubicBezTo>
                    <a:cubicBezTo>
                      <a:pt x="23360" y="10546"/>
                      <a:pt x="19530" y="11267"/>
                      <a:pt x="15983" y="11267"/>
                    </a:cubicBezTo>
                    <a:cubicBezTo>
                      <a:pt x="15014" y="11267"/>
                      <a:pt x="14066" y="11214"/>
                      <a:pt x="13137" y="11106"/>
                    </a:cubicBezTo>
                    <a:cubicBezTo>
                      <a:pt x="8614" y="10589"/>
                      <a:pt x="4551" y="8708"/>
                      <a:pt x="1651" y="5851"/>
                    </a:cubicBezTo>
                    <a:lnTo>
                      <a:pt x="1651" y="6009"/>
                    </a:lnTo>
                    <a:cubicBezTo>
                      <a:pt x="4562" y="8841"/>
                      <a:pt x="8618" y="10704"/>
                      <a:pt x="13122" y="11220"/>
                    </a:cubicBezTo>
                    <a:cubicBezTo>
                      <a:pt x="14060" y="11328"/>
                      <a:pt x="15011" y="11382"/>
                      <a:pt x="15983" y="11382"/>
                    </a:cubicBezTo>
                    <a:cubicBezTo>
                      <a:pt x="19540" y="11382"/>
                      <a:pt x="23381" y="10657"/>
                      <a:pt x="27843" y="9164"/>
                    </a:cubicBezTo>
                    <a:cubicBezTo>
                      <a:pt x="29522" y="8604"/>
                      <a:pt x="31216" y="7962"/>
                      <a:pt x="32860" y="7341"/>
                    </a:cubicBezTo>
                    <a:cubicBezTo>
                      <a:pt x="34472" y="6731"/>
                      <a:pt x="36105" y="6113"/>
                      <a:pt x="37756" y="5557"/>
                    </a:cubicBezTo>
                    <a:lnTo>
                      <a:pt x="37756" y="5439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84" name="Google Shape;784;p25"/>
              <p:cNvGrpSpPr/>
              <p:nvPr/>
            </p:nvGrpSpPr>
            <p:grpSpPr>
              <a:xfrm>
                <a:off x="4710585" y="2281922"/>
                <a:ext cx="3380235" cy="634850"/>
                <a:chOff x="4672653" y="2281922"/>
                <a:chExt cx="3380235" cy="634850"/>
              </a:xfrm>
            </p:grpSpPr>
            <p:sp>
              <p:nvSpPr>
                <p:cNvPr id="785" name="Google Shape;785;p25"/>
                <p:cNvSpPr/>
                <p:nvPr/>
              </p:nvSpPr>
              <p:spPr>
                <a:xfrm>
                  <a:off x="4672653" y="2293200"/>
                  <a:ext cx="60514" cy="29235"/>
                </a:xfrm>
                <a:custGeom>
                  <a:rect b="b" l="l" r="r" t="t"/>
                  <a:pathLst>
                    <a:path extrusionOk="0" h="744" w="1540">
                      <a:moveTo>
                        <a:pt x="1539" y="0"/>
                      </a:moveTo>
                      <a:lnTo>
                        <a:pt x="1539" y="0"/>
                      </a:lnTo>
                      <a:cubicBezTo>
                        <a:pt x="1005" y="151"/>
                        <a:pt x="489" y="356"/>
                        <a:pt x="0" y="621"/>
                      </a:cubicBezTo>
                      <a:lnTo>
                        <a:pt x="0" y="743"/>
                      </a:lnTo>
                      <a:cubicBezTo>
                        <a:pt x="7" y="743"/>
                        <a:pt x="18" y="739"/>
                        <a:pt x="25" y="736"/>
                      </a:cubicBezTo>
                      <a:cubicBezTo>
                        <a:pt x="506" y="474"/>
                        <a:pt x="1012" y="270"/>
                        <a:pt x="1536" y="119"/>
                      </a:cubicBezTo>
                      <a:cubicBezTo>
                        <a:pt x="1536" y="79"/>
                        <a:pt x="1539" y="40"/>
                        <a:pt x="153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4737530" y="2281922"/>
                  <a:ext cx="3315358" cy="634850"/>
                </a:xfrm>
                <a:custGeom>
                  <a:rect b="b" l="l" r="r" t="t"/>
                  <a:pathLst>
                    <a:path extrusionOk="0" h="16156" w="84371">
                      <a:moveTo>
                        <a:pt x="84370" y="9834"/>
                      </a:moveTo>
                      <a:cubicBezTo>
                        <a:pt x="84352" y="9834"/>
                        <a:pt x="84335" y="9842"/>
                        <a:pt x="84324" y="9856"/>
                      </a:cubicBezTo>
                      <a:cubicBezTo>
                        <a:pt x="83871" y="10434"/>
                        <a:pt x="83373" y="10976"/>
                        <a:pt x="82834" y="11482"/>
                      </a:cubicBezTo>
                      <a:lnTo>
                        <a:pt x="82834" y="11636"/>
                      </a:lnTo>
                      <a:cubicBezTo>
                        <a:pt x="83391" y="11123"/>
                        <a:pt x="83904" y="10574"/>
                        <a:pt x="84370" y="9985"/>
                      </a:cubicBezTo>
                      <a:lnTo>
                        <a:pt x="84370" y="9834"/>
                      </a:lnTo>
                      <a:close/>
                      <a:moveTo>
                        <a:pt x="2021" y="0"/>
                      </a:moveTo>
                      <a:cubicBezTo>
                        <a:pt x="1339" y="0"/>
                        <a:pt x="660" y="86"/>
                        <a:pt x="4" y="255"/>
                      </a:cubicBezTo>
                      <a:cubicBezTo>
                        <a:pt x="4" y="298"/>
                        <a:pt x="0" y="334"/>
                        <a:pt x="0" y="377"/>
                      </a:cubicBezTo>
                      <a:cubicBezTo>
                        <a:pt x="657" y="201"/>
                        <a:pt x="1339" y="111"/>
                        <a:pt x="2025" y="111"/>
                      </a:cubicBezTo>
                      <a:cubicBezTo>
                        <a:pt x="3234" y="111"/>
                        <a:pt x="4454" y="388"/>
                        <a:pt x="5557" y="940"/>
                      </a:cubicBezTo>
                      <a:cubicBezTo>
                        <a:pt x="6770" y="1547"/>
                        <a:pt x="7832" y="2459"/>
                        <a:pt x="8862" y="3342"/>
                      </a:cubicBezTo>
                      <a:cubicBezTo>
                        <a:pt x="9609" y="3988"/>
                        <a:pt x="10388" y="4652"/>
                        <a:pt x="11216" y="5201"/>
                      </a:cubicBezTo>
                      <a:cubicBezTo>
                        <a:pt x="13482" y="6690"/>
                        <a:pt x="16307" y="7427"/>
                        <a:pt x="19784" y="7427"/>
                      </a:cubicBezTo>
                      <a:cubicBezTo>
                        <a:pt x="20833" y="7427"/>
                        <a:pt x="21938" y="7362"/>
                        <a:pt x="23108" y="7229"/>
                      </a:cubicBezTo>
                      <a:cubicBezTo>
                        <a:pt x="24439" y="7078"/>
                        <a:pt x="25786" y="6859"/>
                        <a:pt x="27088" y="6651"/>
                      </a:cubicBezTo>
                      <a:cubicBezTo>
                        <a:pt x="29497" y="6259"/>
                        <a:pt x="31977" y="5861"/>
                        <a:pt x="34461" y="5861"/>
                      </a:cubicBezTo>
                      <a:lnTo>
                        <a:pt x="34777" y="5861"/>
                      </a:lnTo>
                      <a:cubicBezTo>
                        <a:pt x="34953" y="5840"/>
                        <a:pt x="35129" y="5825"/>
                        <a:pt x="35305" y="5825"/>
                      </a:cubicBezTo>
                      <a:cubicBezTo>
                        <a:pt x="35595" y="5825"/>
                        <a:pt x="35883" y="5858"/>
                        <a:pt x="36173" y="5926"/>
                      </a:cubicBezTo>
                      <a:cubicBezTo>
                        <a:pt x="41485" y="6342"/>
                        <a:pt x="46575" y="8628"/>
                        <a:pt x="51506" y="10847"/>
                      </a:cubicBezTo>
                      <a:cubicBezTo>
                        <a:pt x="53147" y="11587"/>
                        <a:pt x="54845" y="12347"/>
                        <a:pt x="56521" y="13029"/>
                      </a:cubicBezTo>
                      <a:cubicBezTo>
                        <a:pt x="61751" y="15150"/>
                        <a:pt x="66126" y="16156"/>
                        <a:pt x="70189" y="16156"/>
                      </a:cubicBezTo>
                      <a:cubicBezTo>
                        <a:pt x="70544" y="16156"/>
                        <a:pt x="70892" y="16149"/>
                        <a:pt x="71245" y="16134"/>
                      </a:cubicBezTo>
                      <a:cubicBezTo>
                        <a:pt x="75749" y="15937"/>
                        <a:pt x="79805" y="14365"/>
                        <a:pt x="82720" y="11741"/>
                      </a:cubicBezTo>
                      <a:lnTo>
                        <a:pt x="82720" y="11587"/>
                      </a:lnTo>
                      <a:cubicBezTo>
                        <a:pt x="79819" y="14235"/>
                        <a:pt x="75759" y="15826"/>
                        <a:pt x="71237" y="16019"/>
                      </a:cubicBezTo>
                      <a:cubicBezTo>
                        <a:pt x="70889" y="16033"/>
                        <a:pt x="70541" y="16041"/>
                        <a:pt x="70189" y="16041"/>
                      </a:cubicBezTo>
                      <a:cubicBezTo>
                        <a:pt x="66141" y="16041"/>
                        <a:pt x="61776" y="15039"/>
                        <a:pt x="56564" y="12925"/>
                      </a:cubicBezTo>
                      <a:cubicBezTo>
                        <a:pt x="54891" y="12243"/>
                        <a:pt x="53194" y="11482"/>
                        <a:pt x="51553" y="10743"/>
                      </a:cubicBezTo>
                      <a:cubicBezTo>
                        <a:pt x="46303" y="8381"/>
                        <a:pt x="40871" y="5941"/>
                        <a:pt x="35172" y="5757"/>
                      </a:cubicBezTo>
                      <a:cubicBezTo>
                        <a:pt x="34935" y="5750"/>
                        <a:pt x="34698" y="5747"/>
                        <a:pt x="34461" y="5747"/>
                      </a:cubicBezTo>
                      <a:cubicBezTo>
                        <a:pt x="31970" y="5747"/>
                        <a:pt x="29483" y="6148"/>
                        <a:pt x="27071" y="6536"/>
                      </a:cubicBezTo>
                      <a:cubicBezTo>
                        <a:pt x="25771" y="6748"/>
                        <a:pt x="24426" y="6963"/>
                        <a:pt x="23097" y="7114"/>
                      </a:cubicBezTo>
                      <a:cubicBezTo>
                        <a:pt x="21931" y="7247"/>
                        <a:pt x="20829" y="7315"/>
                        <a:pt x="19784" y="7315"/>
                      </a:cubicBezTo>
                      <a:cubicBezTo>
                        <a:pt x="16328" y="7315"/>
                        <a:pt x="13525" y="6582"/>
                        <a:pt x="11281" y="5104"/>
                      </a:cubicBezTo>
                      <a:cubicBezTo>
                        <a:pt x="10456" y="4562"/>
                        <a:pt x="9680" y="3898"/>
                        <a:pt x="8934" y="3256"/>
                      </a:cubicBezTo>
                      <a:cubicBezTo>
                        <a:pt x="7900" y="2369"/>
                        <a:pt x="6831" y="1450"/>
                        <a:pt x="5607" y="837"/>
                      </a:cubicBezTo>
                      <a:cubicBezTo>
                        <a:pt x="4487" y="277"/>
                        <a:pt x="3252" y="0"/>
                        <a:pt x="202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4921590" y="3223954"/>
                <a:ext cx="166021" cy="741615"/>
              </a:xfrm>
              <a:custGeom>
                <a:rect b="b" l="l" r="r" t="t"/>
                <a:pathLst>
                  <a:path extrusionOk="0" h="18873" w="4225">
                    <a:moveTo>
                      <a:pt x="0" y="0"/>
                    </a:moveTo>
                    <a:lnTo>
                      <a:pt x="0" y="18872"/>
                    </a:lnTo>
                    <a:lnTo>
                      <a:pt x="4225" y="1887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5"/>
              <p:cNvSpPr/>
              <p:nvPr/>
            </p:nvSpPr>
            <p:spPr>
              <a:xfrm>
                <a:off x="5168405" y="3072588"/>
                <a:ext cx="166179" cy="892979"/>
              </a:xfrm>
              <a:custGeom>
                <a:rect b="b" l="l" r="r" t="t"/>
                <a:pathLst>
                  <a:path extrusionOk="0" h="22725" w="4229">
                    <a:moveTo>
                      <a:pt x="1" y="1"/>
                    </a:moveTo>
                    <a:lnTo>
                      <a:pt x="1" y="22724"/>
                    </a:lnTo>
                    <a:lnTo>
                      <a:pt x="4229" y="22724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5"/>
              <p:cNvSpPr/>
              <p:nvPr/>
            </p:nvSpPr>
            <p:spPr>
              <a:xfrm>
                <a:off x="5415377" y="2923933"/>
                <a:ext cx="166179" cy="1041632"/>
              </a:xfrm>
              <a:custGeom>
                <a:rect b="b" l="l" r="r" t="t"/>
                <a:pathLst>
                  <a:path extrusionOk="0" h="26508" w="4229">
                    <a:moveTo>
                      <a:pt x="1" y="0"/>
                    </a:moveTo>
                    <a:lnTo>
                      <a:pt x="1" y="26507"/>
                    </a:lnTo>
                    <a:lnTo>
                      <a:pt x="4229" y="26507"/>
                    </a:lnTo>
                    <a:lnTo>
                      <a:pt x="42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5"/>
              <p:cNvSpPr/>
              <p:nvPr/>
            </p:nvSpPr>
            <p:spPr>
              <a:xfrm>
                <a:off x="5662310" y="2741719"/>
                <a:ext cx="166100" cy="1223843"/>
              </a:xfrm>
              <a:custGeom>
                <a:rect b="b" l="l" r="r" t="t"/>
                <a:pathLst>
                  <a:path extrusionOk="0" h="31145" w="4227">
                    <a:moveTo>
                      <a:pt x="1" y="0"/>
                    </a:moveTo>
                    <a:lnTo>
                      <a:pt x="1" y="31144"/>
                    </a:lnTo>
                    <a:lnTo>
                      <a:pt x="4226" y="31144"/>
                    </a:lnTo>
                    <a:lnTo>
                      <a:pt x="422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5"/>
              <p:cNvSpPr/>
              <p:nvPr/>
            </p:nvSpPr>
            <p:spPr>
              <a:xfrm>
                <a:off x="5909282" y="3001659"/>
                <a:ext cx="166061" cy="963906"/>
              </a:xfrm>
              <a:custGeom>
                <a:rect b="b" l="l" r="r" t="t"/>
                <a:pathLst>
                  <a:path extrusionOk="0" h="24530" w="4226">
                    <a:moveTo>
                      <a:pt x="1" y="0"/>
                    </a:moveTo>
                    <a:lnTo>
                      <a:pt x="1" y="24529"/>
                    </a:lnTo>
                    <a:lnTo>
                      <a:pt x="4225" y="24529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6156254" y="2640416"/>
                <a:ext cx="166061" cy="1325145"/>
              </a:xfrm>
              <a:custGeom>
                <a:rect b="b" l="l" r="r" t="t"/>
                <a:pathLst>
                  <a:path extrusionOk="0" h="33723" w="4226">
                    <a:moveTo>
                      <a:pt x="1" y="1"/>
                    </a:moveTo>
                    <a:lnTo>
                      <a:pt x="1" y="33722"/>
                    </a:lnTo>
                    <a:lnTo>
                      <a:pt x="4225" y="3372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403226" y="3091489"/>
                <a:ext cx="166061" cy="874078"/>
              </a:xfrm>
              <a:custGeom>
                <a:rect b="b" l="l" r="r" t="t"/>
                <a:pathLst>
                  <a:path extrusionOk="0" h="22244" w="4226">
                    <a:moveTo>
                      <a:pt x="1" y="0"/>
                    </a:moveTo>
                    <a:lnTo>
                      <a:pt x="1" y="22243"/>
                    </a:lnTo>
                    <a:lnTo>
                      <a:pt x="4225" y="22243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650080" y="2798266"/>
                <a:ext cx="166179" cy="1167297"/>
              </a:xfrm>
              <a:custGeom>
                <a:rect b="b" l="l" r="r" t="t"/>
                <a:pathLst>
                  <a:path extrusionOk="0" h="29706" w="4229">
                    <a:moveTo>
                      <a:pt x="0" y="1"/>
                    </a:moveTo>
                    <a:lnTo>
                      <a:pt x="0" y="29705"/>
                    </a:lnTo>
                    <a:lnTo>
                      <a:pt x="4228" y="29705"/>
                    </a:lnTo>
                    <a:lnTo>
                      <a:pt x="422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6897013" y="3673574"/>
                <a:ext cx="166218" cy="292001"/>
              </a:xfrm>
              <a:custGeom>
                <a:rect b="b" l="l" r="r" t="t"/>
                <a:pathLst>
                  <a:path extrusionOk="0" h="7431" w="4230">
                    <a:moveTo>
                      <a:pt x="1" y="1"/>
                    </a:moveTo>
                    <a:lnTo>
                      <a:pt x="1" y="7430"/>
                    </a:lnTo>
                    <a:lnTo>
                      <a:pt x="4229" y="7430"/>
                    </a:lnTo>
                    <a:lnTo>
                      <a:pt x="422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143985" y="2724901"/>
                <a:ext cx="166061" cy="1240661"/>
              </a:xfrm>
              <a:custGeom>
                <a:rect b="b" l="l" r="r" t="t"/>
                <a:pathLst>
                  <a:path extrusionOk="0" h="31573" w="4226">
                    <a:moveTo>
                      <a:pt x="1" y="1"/>
                    </a:moveTo>
                    <a:lnTo>
                      <a:pt x="1" y="31572"/>
                    </a:lnTo>
                    <a:lnTo>
                      <a:pt x="4225" y="31572"/>
                    </a:lnTo>
                    <a:lnTo>
                      <a:pt x="42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25"/>
              <p:cNvSpPr/>
              <p:nvPr/>
            </p:nvSpPr>
            <p:spPr>
              <a:xfrm>
                <a:off x="7390957" y="2381065"/>
                <a:ext cx="166061" cy="1584492"/>
              </a:xfrm>
              <a:custGeom>
                <a:rect b="b" l="l" r="r" t="t"/>
                <a:pathLst>
                  <a:path extrusionOk="0" h="40323" w="4226">
                    <a:moveTo>
                      <a:pt x="1" y="0"/>
                    </a:moveTo>
                    <a:lnTo>
                      <a:pt x="1" y="40322"/>
                    </a:lnTo>
                    <a:lnTo>
                      <a:pt x="4225" y="40322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25"/>
              <p:cNvSpPr/>
              <p:nvPr/>
            </p:nvSpPr>
            <p:spPr>
              <a:xfrm>
                <a:off x="7637929" y="3115184"/>
                <a:ext cx="166061" cy="850383"/>
              </a:xfrm>
              <a:custGeom>
                <a:rect b="b" l="l" r="r" t="t"/>
                <a:pathLst>
                  <a:path extrusionOk="0" h="21641" w="4226">
                    <a:moveTo>
                      <a:pt x="1" y="0"/>
                    </a:moveTo>
                    <a:lnTo>
                      <a:pt x="1" y="21640"/>
                    </a:lnTo>
                    <a:lnTo>
                      <a:pt x="4225" y="21640"/>
                    </a:lnTo>
                    <a:lnTo>
                      <a:pt x="42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9" name="Google Shape;799;p25"/>
          <p:cNvGrpSpPr/>
          <p:nvPr/>
        </p:nvGrpSpPr>
        <p:grpSpPr>
          <a:xfrm>
            <a:off x="5262046" y="2085203"/>
            <a:ext cx="1054922" cy="2623643"/>
            <a:chOff x="5262046" y="2234728"/>
            <a:chExt cx="1054922" cy="2623643"/>
          </a:xfrm>
        </p:grpSpPr>
        <p:sp>
          <p:nvSpPr>
            <p:cNvPr id="800" name="Google Shape;800;p25"/>
            <p:cNvSpPr/>
            <p:nvPr/>
          </p:nvSpPr>
          <p:spPr>
            <a:xfrm>
              <a:off x="6104070" y="2510819"/>
              <a:ext cx="54895" cy="4008"/>
            </a:xfrm>
            <a:custGeom>
              <a:rect b="b" l="l" r="r" t="t"/>
              <a:pathLst>
                <a:path extrusionOk="0" h="102" w="1397">
                  <a:moveTo>
                    <a:pt x="529" y="0"/>
                  </a:moveTo>
                  <a:cubicBezTo>
                    <a:pt x="353" y="0"/>
                    <a:pt x="177" y="15"/>
                    <a:pt x="1" y="36"/>
                  </a:cubicBezTo>
                  <a:cubicBezTo>
                    <a:pt x="134" y="40"/>
                    <a:pt x="263" y="43"/>
                    <a:pt x="393" y="47"/>
                  </a:cubicBezTo>
                  <a:cubicBezTo>
                    <a:pt x="729" y="58"/>
                    <a:pt x="1064" y="76"/>
                    <a:pt x="1397" y="101"/>
                  </a:cubicBezTo>
                  <a:cubicBezTo>
                    <a:pt x="1107" y="33"/>
                    <a:pt x="819" y="0"/>
                    <a:pt x="529" y="0"/>
                  </a:cubicBezTo>
                  <a:close/>
                </a:path>
              </a:pathLst>
            </a:custGeom>
            <a:solidFill>
              <a:srgbClr val="C2D6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5"/>
            <p:cNvSpPr/>
            <p:nvPr/>
          </p:nvSpPr>
          <p:spPr>
            <a:xfrm>
              <a:off x="6266871" y="2618410"/>
              <a:ext cx="157" cy="236"/>
            </a:xfrm>
            <a:custGeom>
              <a:rect b="b" l="l" r="r" t="t"/>
              <a:pathLst>
                <a:path extrusionOk="0" h="6" w="4">
                  <a:moveTo>
                    <a:pt x="0" y="1"/>
                  </a:moveTo>
                  <a:cubicBezTo>
                    <a:pt x="0" y="5"/>
                    <a:pt x="4" y="5"/>
                    <a:pt x="4" y="5"/>
                  </a:cubicBezTo>
                  <a:cubicBezTo>
                    <a:pt x="4" y="5"/>
                    <a:pt x="0" y="5"/>
                    <a:pt x="0" y="1"/>
                  </a:cubicBezTo>
                  <a:close/>
                </a:path>
              </a:pathLst>
            </a:custGeom>
            <a:solidFill>
              <a:srgbClr val="99BD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5"/>
            <p:cNvSpPr/>
            <p:nvPr/>
          </p:nvSpPr>
          <p:spPr>
            <a:xfrm>
              <a:off x="5977067" y="2638333"/>
              <a:ext cx="3340" cy="49826"/>
            </a:xfrm>
            <a:custGeom>
              <a:rect b="b" l="l" r="r" t="t"/>
              <a:pathLst>
                <a:path extrusionOk="0" h="1268" w="85">
                  <a:moveTo>
                    <a:pt x="42" y="0"/>
                  </a:moveTo>
                  <a:cubicBezTo>
                    <a:pt x="9" y="244"/>
                    <a:pt x="1" y="487"/>
                    <a:pt x="15" y="728"/>
                  </a:cubicBezTo>
                  <a:lnTo>
                    <a:pt x="15" y="728"/>
                  </a:lnTo>
                  <a:cubicBezTo>
                    <a:pt x="2" y="487"/>
                    <a:pt x="11" y="243"/>
                    <a:pt x="45" y="0"/>
                  </a:cubicBezTo>
                  <a:close/>
                  <a:moveTo>
                    <a:pt x="15" y="728"/>
                  </a:moveTo>
                  <a:lnTo>
                    <a:pt x="15" y="728"/>
                  </a:lnTo>
                  <a:cubicBezTo>
                    <a:pt x="26" y="910"/>
                    <a:pt x="49" y="1091"/>
                    <a:pt x="85" y="1267"/>
                  </a:cubicBezTo>
                  <a:cubicBezTo>
                    <a:pt x="75" y="1213"/>
                    <a:pt x="63" y="1156"/>
                    <a:pt x="56" y="1099"/>
                  </a:cubicBezTo>
                  <a:cubicBezTo>
                    <a:pt x="37" y="976"/>
                    <a:pt x="23" y="852"/>
                    <a:pt x="15" y="728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5"/>
            <p:cNvSpPr/>
            <p:nvPr/>
          </p:nvSpPr>
          <p:spPr>
            <a:xfrm>
              <a:off x="5988698" y="2715077"/>
              <a:ext cx="39099" cy="54306"/>
            </a:xfrm>
            <a:custGeom>
              <a:rect b="b" l="l" r="r" t="t"/>
              <a:pathLst>
                <a:path extrusionOk="0" h="1382" w="995">
                  <a:moveTo>
                    <a:pt x="1" y="0"/>
                  </a:moveTo>
                  <a:lnTo>
                    <a:pt x="1" y="0"/>
                  </a:lnTo>
                  <a:cubicBezTo>
                    <a:pt x="220" y="527"/>
                    <a:pt x="557" y="1001"/>
                    <a:pt x="995" y="1382"/>
                  </a:cubicBezTo>
                  <a:cubicBezTo>
                    <a:pt x="561" y="1001"/>
                    <a:pt x="220" y="524"/>
                    <a:pt x="1" y="0"/>
                  </a:cubicBezTo>
                  <a:close/>
                </a:path>
              </a:pathLst>
            </a:custGeom>
            <a:solidFill>
              <a:srgbClr val="E6EF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5"/>
            <p:cNvSpPr/>
            <p:nvPr/>
          </p:nvSpPr>
          <p:spPr>
            <a:xfrm>
              <a:off x="5965592" y="2784355"/>
              <a:ext cx="125548" cy="256714"/>
            </a:xfrm>
            <a:custGeom>
              <a:rect b="b" l="l" r="r" t="t"/>
              <a:pathLst>
                <a:path extrusionOk="0" h="6533" w="3195">
                  <a:moveTo>
                    <a:pt x="2729" y="0"/>
                  </a:moveTo>
                  <a:cubicBezTo>
                    <a:pt x="2573" y="0"/>
                    <a:pt x="2423" y="83"/>
                    <a:pt x="2344" y="229"/>
                  </a:cubicBezTo>
                  <a:cubicBezTo>
                    <a:pt x="1838" y="1169"/>
                    <a:pt x="1414" y="2139"/>
                    <a:pt x="1001" y="3115"/>
                  </a:cubicBezTo>
                  <a:cubicBezTo>
                    <a:pt x="804" y="3606"/>
                    <a:pt x="600" y="4091"/>
                    <a:pt x="417" y="4590"/>
                  </a:cubicBezTo>
                  <a:lnTo>
                    <a:pt x="137" y="5329"/>
                  </a:lnTo>
                  <a:cubicBezTo>
                    <a:pt x="44" y="5577"/>
                    <a:pt x="0" y="5843"/>
                    <a:pt x="173" y="6187"/>
                  </a:cubicBezTo>
                  <a:cubicBezTo>
                    <a:pt x="284" y="6404"/>
                    <a:pt x="505" y="6533"/>
                    <a:pt x="736" y="6533"/>
                  </a:cubicBezTo>
                  <a:cubicBezTo>
                    <a:pt x="819" y="6533"/>
                    <a:pt x="903" y="6516"/>
                    <a:pt x="983" y="6481"/>
                  </a:cubicBezTo>
                  <a:cubicBezTo>
                    <a:pt x="1339" y="6330"/>
                    <a:pt x="1475" y="6101"/>
                    <a:pt x="1561" y="5850"/>
                  </a:cubicBezTo>
                  <a:lnTo>
                    <a:pt x="1823" y="5103"/>
                  </a:lnTo>
                  <a:cubicBezTo>
                    <a:pt x="2007" y="4604"/>
                    <a:pt x="2161" y="4098"/>
                    <a:pt x="2326" y="3595"/>
                  </a:cubicBezTo>
                  <a:cubicBezTo>
                    <a:pt x="2638" y="2587"/>
                    <a:pt x="2936" y="1571"/>
                    <a:pt x="3155" y="523"/>
                  </a:cubicBezTo>
                  <a:cubicBezTo>
                    <a:pt x="3195" y="340"/>
                    <a:pt x="3108" y="146"/>
                    <a:pt x="2936" y="53"/>
                  </a:cubicBezTo>
                  <a:cubicBezTo>
                    <a:pt x="2870" y="17"/>
                    <a:pt x="2799" y="0"/>
                    <a:pt x="27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5"/>
            <p:cNvSpPr/>
            <p:nvPr/>
          </p:nvSpPr>
          <p:spPr>
            <a:xfrm>
              <a:off x="5288021" y="2719557"/>
              <a:ext cx="227950" cy="308348"/>
            </a:xfrm>
            <a:custGeom>
              <a:rect b="b" l="l" r="r" t="t"/>
              <a:pathLst>
                <a:path extrusionOk="0" h="7847" w="5801">
                  <a:moveTo>
                    <a:pt x="2024" y="1"/>
                  </a:moveTo>
                  <a:cubicBezTo>
                    <a:pt x="1928" y="130"/>
                    <a:pt x="1863" y="223"/>
                    <a:pt x="1788" y="331"/>
                  </a:cubicBezTo>
                  <a:cubicBezTo>
                    <a:pt x="1716" y="438"/>
                    <a:pt x="1648" y="543"/>
                    <a:pt x="1579" y="650"/>
                  </a:cubicBezTo>
                  <a:cubicBezTo>
                    <a:pt x="1446" y="866"/>
                    <a:pt x="1321" y="1081"/>
                    <a:pt x="1203" y="1303"/>
                  </a:cubicBezTo>
                  <a:cubicBezTo>
                    <a:pt x="966" y="1745"/>
                    <a:pt x="761" y="2204"/>
                    <a:pt x="582" y="2678"/>
                  </a:cubicBezTo>
                  <a:cubicBezTo>
                    <a:pt x="227" y="3626"/>
                    <a:pt x="0" y="4652"/>
                    <a:pt x="15" y="5718"/>
                  </a:cubicBezTo>
                  <a:cubicBezTo>
                    <a:pt x="15" y="5822"/>
                    <a:pt x="18" y="6049"/>
                    <a:pt x="68" y="6256"/>
                  </a:cubicBezTo>
                  <a:cubicBezTo>
                    <a:pt x="115" y="6465"/>
                    <a:pt x="205" y="6680"/>
                    <a:pt x="330" y="6864"/>
                  </a:cubicBezTo>
                  <a:cubicBezTo>
                    <a:pt x="585" y="7240"/>
                    <a:pt x="933" y="7452"/>
                    <a:pt x="1235" y="7578"/>
                  </a:cubicBezTo>
                  <a:cubicBezTo>
                    <a:pt x="1544" y="7707"/>
                    <a:pt x="1831" y="7768"/>
                    <a:pt x="2104" y="7804"/>
                  </a:cubicBezTo>
                  <a:cubicBezTo>
                    <a:pt x="2380" y="7840"/>
                    <a:pt x="2642" y="7847"/>
                    <a:pt x="2901" y="7847"/>
                  </a:cubicBezTo>
                  <a:cubicBezTo>
                    <a:pt x="3927" y="7822"/>
                    <a:pt x="4860" y="7628"/>
                    <a:pt x="5800" y="7341"/>
                  </a:cubicBezTo>
                  <a:lnTo>
                    <a:pt x="5603" y="6397"/>
                  </a:lnTo>
                  <a:cubicBezTo>
                    <a:pt x="5166" y="6423"/>
                    <a:pt x="4720" y="6442"/>
                    <a:pt x="4281" y="6442"/>
                  </a:cubicBezTo>
                  <a:cubicBezTo>
                    <a:pt x="3831" y="6442"/>
                    <a:pt x="3389" y="6422"/>
                    <a:pt x="2972" y="6372"/>
                  </a:cubicBezTo>
                  <a:cubicBezTo>
                    <a:pt x="2563" y="6325"/>
                    <a:pt x="2161" y="6225"/>
                    <a:pt x="1928" y="6092"/>
                  </a:cubicBezTo>
                  <a:cubicBezTo>
                    <a:pt x="1809" y="6024"/>
                    <a:pt x="1763" y="5959"/>
                    <a:pt x="1769" y="5938"/>
                  </a:cubicBezTo>
                  <a:lnTo>
                    <a:pt x="1773" y="5905"/>
                  </a:lnTo>
                  <a:lnTo>
                    <a:pt x="1784" y="5754"/>
                  </a:lnTo>
                  <a:cubicBezTo>
                    <a:pt x="1834" y="4961"/>
                    <a:pt x="2061" y="4157"/>
                    <a:pt x="2376" y="3382"/>
                  </a:cubicBezTo>
                  <a:cubicBezTo>
                    <a:pt x="2538" y="2991"/>
                    <a:pt x="2728" y="2610"/>
                    <a:pt x="2929" y="2237"/>
                  </a:cubicBezTo>
                  <a:cubicBezTo>
                    <a:pt x="3030" y="2050"/>
                    <a:pt x="3137" y="1863"/>
                    <a:pt x="3249" y="1684"/>
                  </a:cubicBezTo>
                  <a:lnTo>
                    <a:pt x="3417" y="1419"/>
                  </a:lnTo>
                  <a:cubicBezTo>
                    <a:pt x="3471" y="1336"/>
                    <a:pt x="3539" y="1235"/>
                    <a:pt x="3578" y="1178"/>
                  </a:cubicBezTo>
                  <a:lnTo>
                    <a:pt x="202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5"/>
            <p:cNvSpPr/>
            <p:nvPr/>
          </p:nvSpPr>
          <p:spPr>
            <a:xfrm>
              <a:off x="5297766" y="2639787"/>
              <a:ext cx="193528" cy="199147"/>
            </a:xfrm>
            <a:custGeom>
              <a:rect b="b" l="l" r="r" t="t"/>
              <a:pathLst>
                <a:path extrusionOk="0" h="5068" w="4925">
                  <a:moveTo>
                    <a:pt x="2971" y="1"/>
                  </a:moveTo>
                  <a:cubicBezTo>
                    <a:pt x="2873" y="1"/>
                    <a:pt x="2766" y="14"/>
                    <a:pt x="2649" y="43"/>
                  </a:cubicBezTo>
                  <a:cubicBezTo>
                    <a:pt x="1863" y="236"/>
                    <a:pt x="0" y="3338"/>
                    <a:pt x="0" y="3338"/>
                  </a:cubicBezTo>
                  <a:lnTo>
                    <a:pt x="4174" y="5067"/>
                  </a:lnTo>
                  <a:cubicBezTo>
                    <a:pt x="4174" y="5067"/>
                    <a:pt x="4924" y="2705"/>
                    <a:pt x="4454" y="1761"/>
                  </a:cubicBezTo>
                  <a:cubicBezTo>
                    <a:pt x="4017" y="883"/>
                    <a:pt x="3772" y="1"/>
                    <a:pt x="2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5"/>
            <p:cNvSpPr/>
            <p:nvPr/>
          </p:nvSpPr>
          <p:spPr>
            <a:xfrm>
              <a:off x="5488310" y="2958906"/>
              <a:ext cx="102442" cy="63068"/>
            </a:xfrm>
            <a:custGeom>
              <a:rect b="b" l="l" r="r" t="t"/>
              <a:pathLst>
                <a:path extrusionOk="0" h="1605" w="2607">
                  <a:moveTo>
                    <a:pt x="2606" y="1"/>
                  </a:moveTo>
                  <a:lnTo>
                    <a:pt x="696" y="202"/>
                  </a:lnTo>
                  <a:lnTo>
                    <a:pt x="0" y="765"/>
                  </a:lnTo>
                  <a:cubicBezTo>
                    <a:pt x="312" y="1494"/>
                    <a:pt x="1533" y="1605"/>
                    <a:pt x="1533" y="1605"/>
                  </a:cubicBezTo>
                  <a:lnTo>
                    <a:pt x="260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5"/>
            <p:cNvSpPr/>
            <p:nvPr/>
          </p:nvSpPr>
          <p:spPr>
            <a:xfrm>
              <a:off x="5548510" y="2958906"/>
              <a:ext cx="95801" cy="96076"/>
            </a:xfrm>
            <a:custGeom>
              <a:rect b="b" l="l" r="r" t="t"/>
              <a:pathLst>
                <a:path extrusionOk="0" h="2445" w="2438">
                  <a:moveTo>
                    <a:pt x="1074" y="1"/>
                  </a:moveTo>
                  <a:lnTo>
                    <a:pt x="1" y="1605"/>
                  </a:lnTo>
                  <a:lnTo>
                    <a:pt x="970" y="2445"/>
                  </a:lnTo>
                  <a:lnTo>
                    <a:pt x="2438" y="851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5"/>
            <p:cNvSpPr/>
            <p:nvPr/>
          </p:nvSpPr>
          <p:spPr>
            <a:xfrm>
              <a:off x="5395494" y="4767365"/>
              <a:ext cx="39099" cy="18940"/>
            </a:xfrm>
            <a:custGeom>
              <a:rect b="b" l="l" r="r" t="t"/>
              <a:pathLst>
                <a:path extrusionOk="0" h="482" w="995">
                  <a:moveTo>
                    <a:pt x="796" y="88"/>
                  </a:moveTo>
                  <a:cubicBezTo>
                    <a:pt x="818" y="88"/>
                    <a:pt x="836" y="91"/>
                    <a:pt x="851" y="98"/>
                  </a:cubicBezTo>
                  <a:cubicBezTo>
                    <a:pt x="865" y="105"/>
                    <a:pt x="883" y="119"/>
                    <a:pt x="890" y="159"/>
                  </a:cubicBezTo>
                  <a:cubicBezTo>
                    <a:pt x="901" y="227"/>
                    <a:pt x="887" y="281"/>
                    <a:pt x="843" y="316"/>
                  </a:cubicBezTo>
                  <a:cubicBezTo>
                    <a:pt x="789" y="368"/>
                    <a:pt x="685" y="393"/>
                    <a:pt x="545" y="393"/>
                  </a:cubicBezTo>
                  <a:cubicBezTo>
                    <a:pt x="438" y="393"/>
                    <a:pt x="310" y="378"/>
                    <a:pt x="166" y="349"/>
                  </a:cubicBezTo>
                  <a:cubicBezTo>
                    <a:pt x="372" y="227"/>
                    <a:pt x="650" y="88"/>
                    <a:pt x="796" y="88"/>
                  </a:cubicBezTo>
                  <a:close/>
                  <a:moveTo>
                    <a:pt x="792" y="1"/>
                  </a:moveTo>
                  <a:cubicBezTo>
                    <a:pt x="533" y="1"/>
                    <a:pt x="82" y="297"/>
                    <a:pt x="25" y="334"/>
                  </a:cubicBezTo>
                  <a:cubicBezTo>
                    <a:pt x="11" y="342"/>
                    <a:pt x="0" y="359"/>
                    <a:pt x="4" y="378"/>
                  </a:cubicBezTo>
                  <a:cubicBezTo>
                    <a:pt x="7" y="396"/>
                    <a:pt x="22" y="410"/>
                    <a:pt x="40" y="414"/>
                  </a:cubicBezTo>
                  <a:cubicBezTo>
                    <a:pt x="172" y="446"/>
                    <a:pt x="366" y="482"/>
                    <a:pt x="542" y="482"/>
                  </a:cubicBezTo>
                  <a:cubicBezTo>
                    <a:pt x="689" y="482"/>
                    <a:pt x="825" y="457"/>
                    <a:pt x="905" y="385"/>
                  </a:cubicBezTo>
                  <a:cubicBezTo>
                    <a:pt x="969" y="328"/>
                    <a:pt x="994" y="245"/>
                    <a:pt x="980" y="144"/>
                  </a:cubicBezTo>
                  <a:cubicBezTo>
                    <a:pt x="969" y="69"/>
                    <a:pt x="923" y="33"/>
                    <a:pt x="887" y="19"/>
                  </a:cubicBezTo>
                  <a:cubicBezTo>
                    <a:pt x="860" y="7"/>
                    <a:pt x="828" y="1"/>
                    <a:pt x="7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5"/>
            <p:cNvSpPr/>
            <p:nvPr/>
          </p:nvSpPr>
          <p:spPr>
            <a:xfrm>
              <a:off x="5395612" y="4749799"/>
              <a:ext cx="23341" cy="33990"/>
            </a:xfrm>
            <a:custGeom>
              <a:rect b="b" l="l" r="r" t="t"/>
              <a:pathLst>
                <a:path extrusionOk="0" h="865" w="594">
                  <a:moveTo>
                    <a:pt x="385" y="92"/>
                  </a:moveTo>
                  <a:cubicBezTo>
                    <a:pt x="446" y="100"/>
                    <a:pt x="456" y="125"/>
                    <a:pt x="461" y="147"/>
                  </a:cubicBezTo>
                  <a:cubicBezTo>
                    <a:pt x="489" y="279"/>
                    <a:pt x="274" y="588"/>
                    <a:pt x="94" y="731"/>
                  </a:cubicBezTo>
                  <a:cubicBezTo>
                    <a:pt x="101" y="548"/>
                    <a:pt x="144" y="240"/>
                    <a:pt x="267" y="132"/>
                  </a:cubicBezTo>
                  <a:cubicBezTo>
                    <a:pt x="295" y="103"/>
                    <a:pt x="327" y="92"/>
                    <a:pt x="367" y="92"/>
                  </a:cubicBezTo>
                  <a:close/>
                  <a:moveTo>
                    <a:pt x="361" y="0"/>
                  </a:moveTo>
                  <a:cubicBezTo>
                    <a:pt x="303" y="0"/>
                    <a:pt x="250" y="22"/>
                    <a:pt x="206" y="64"/>
                  </a:cubicBezTo>
                  <a:cubicBezTo>
                    <a:pt x="1" y="246"/>
                    <a:pt x="1" y="796"/>
                    <a:pt x="1" y="818"/>
                  </a:cubicBezTo>
                  <a:cubicBezTo>
                    <a:pt x="1" y="836"/>
                    <a:pt x="12" y="849"/>
                    <a:pt x="22" y="857"/>
                  </a:cubicBezTo>
                  <a:cubicBezTo>
                    <a:pt x="30" y="861"/>
                    <a:pt x="37" y="864"/>
                    <a:pt x="47" y="864"/>
                  </a:cubicBezTo>
                  <a:cubicBezTo>
                    <a:pt x="55" y="864"/>
                    <a:pt x="62" y="861"/>
                    <a:pt x="69" y="857"/>
                  </a:cubicBezTo>
                  <a:cubicBezTo>
                    <a:pt x="249" y="756"/>
                    <a:pt x="593" y="344"/>
                    <a:pt x="550" y="128"/>
                  </a:cubicBezTo>
                  <a:cubicBezTo>
                    <a:pt x="542" y="89"/>
                    <a:pt x="511" y="17"/>
                    <a:pt x="396" y="3"/>
                  </a:cubicBezTo>
                  <a:cubicBezTo>
                    <a:pt x="384" y="1"/>
                    <a:pt x="373" y="0"/>
                    <a:pt x="36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5"/>
            <p:cNvSpPr/>
            <p:nvPr/>
          </p:nvSpPr>
          <p:spPr>
            <a:xfrm>
              <a:off x="5732413" y="4767404"/>
              <a:ext cx="46722" cy="19058"/>
            </a:xfrm>
            <a:custGeom>
              <a:rect b="b" l="l" r="r" t="t"/>
              <a:pathLst>
                <a:path extrusionOk="0" h="485" w="1189">
                  <a:moveTo>
                    <a:pt x="977" y="88"/>
                  </a:moveTo>
                  <a:cubicBezTo>
                    <a:pt x="1011" y="88"/>
                    <a:pt x="1039" y="93"/>
                    <a:pt x="1060" y="104"/>
                  </a:cubicBezTo>
                  <a:cubicBezTo>
                    <a:pt x="1081" y="115"/>
                    <a:pt x="1089" y="129"/>
                    <a:pt x="1092" y="154"/>
                  </a:cubicBezTo>
                  <a:cubicBezTo>
                    <a:pt x="1099" y="215"/>
                    <a:pt x="1081" y="262"/>
                    <a:pt x="1042" y="298"/>
                  </a:cubicBezTo>
                  <a:cubicBezTo>
                    <a:pt x="973" y="361"/>
                    <a:pt x="830" y="392"/>
                    <a:pt x="634" y="392"/>
                  </a:cubicBezTo>
                  <a:cubicBezTo>
                    <a:pt x="506" y="392"/>
                    <a:pt x="356" y="378"/>
                    <a:pt x="188" y="352"/>
                  </a:cubicBezTo>
                  <a:cubicBezTo>
                    <a:pt x="449" y="225"/>
                    <a:pt x="798" y="88"/>
                    <a:pt x="977" y="88"/>
                  </a:cubicBezTo>
                  <a:close/>
                  <a:moveTo>
                    <a:pt x="979" y="0"/>
                  </a:moveTo>
                  <a:cubicBezTo>
                    <a:pt x="673" y="0"/>
                    <a:pt x="100" y="293"/>
                    <a:pt x="26" y="330"/>
                  </a:cubicBezTo>
                  <a:cubicBezTo>
                    <a:pt x="12" y="341"/>
                    <a:pt x="1" y="358"/>
                    <a:pt x="4" y="377"/>
                  </a:cubicBezTo>
                  <a:cubicBezTo>
                    <a:pt x="4" y="395"/>
                    <a:pt x="19" y="409"/>
                    <a:pt x="40" y="416"/>
                  </a:cubicBezTo>
                  <a:cubicBezTo>
                    <a:pt x="202" y="449"/>
                    <a:pt x="428" y="484"/>
                    <a:pt x="640" y="484"/>
                  </a:cubicBezTo>
                  <a:cubicBezTo>
                    <a:pt x="830" y="484"/>
                    <a:pt x="1003" y="452"/>
                    <a:pt x="1103" y="366"/>
                  </a:cubicBezTo>
                  <a:cubicBezTo>
                    <a:pt x="1164" y="308"/>
                    <a:pt x="1189" y="237"/>
                    <a:pt x="1182" y="143"/>
                  </a:cubicBezTo>
                  <a:cubicBezTo>
                    <a:pt x="1175" y="93"/>
                    <a:pt x="1150" y="50"/>
                    <a:pt x="1103" y="25"/>
                  </a:cubicBezTo>
                  <a:cubicBezTo>
                    <a:pt x="1070" y="8"/>
                    <a:pt x="1028" y="0"/>
                    <a:pt x="9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5"/>
            <p:cNvSpPr/>
            <p:nvPr/>
          </p:nvSpPr>
          <p:spPr>
            <a:xfrm>
              <a:off x="5732413" y="4749799"/>
              <a:ext cx="29118" cy="33990"/>
            </a:xfrm>
            <a:custGeom>
              <a:rect b="b" l="l" r="r" t="t"/>
              <a:pathLst>
                <a:path extrusionOk="0" h="865" w="741">
                  <a:moveTo>
                    <a:pt x="525" y="92"/>
                  </a:moveTo>
                  <a:cubicBezTo>
                    <a:pt x="607" y="100"/>
                    <a:pt x="612" y="135"/>
                    <a:pt x="615" y="147"/>
                  </a:cubicBezTo>
                  <a:cubicBezTo>
                    <a:pt x="637" y="276"/>
                    <a:pt x="332" y="599"/>
                    <a:pt x="102" y="738"/>
                  </a:cubicBezTo>
                  <a:cubicBezTo>
                    <a:pt x="123" y="588"/>
                    <a:pt x="184" y="279"/>
                    <a:pt x="342" y="150"/>
                  </a:cubicBezTo>
                  <a:cubicBezTo>
                    <a:pt x="389" y="110"/>
                    <a:pt x="439" y="92"/>
                    <a:pt x="496" y="92"/>
                  </a:cubicBezTo>
                  <a:close/>
                  <a:moveTo>
                    <a:pt x="496" y="1"/>
                  </a:moveTo>
                  <a:cubicBezTo>
                    <a:pt x="420" y="1"/>
                    <a:pt x="347" y="29"/>
                    <a:pt x="284" y="82"/>
                  </a:cubicBezTo>
                  <a:cubicBezTo>
                    <a:pt x="44" y="279"/>
                    <a:pt x="4" y="793"/>
                    <a:pt x="4" y="814"/>
                  </a:cubicBezTo>
                  <a:cubicBezTo>
                    <a:pt x="1" y="832"/>
                    <a:pt x="9" y="846"/>
                    <a:pt x="22" y="857"/>
                  </a:cubicBezTo>
                  <a:cubicBezTo>
                    <a:pt x="30" y="861"/>
                    <a:pt x="40" y="864"/>
                    <a:pt x="47" y="864"/>
                  </a:cubicBezTo>
                  <a:cubicBezTo>
                    <a:pt x="55" y="864"/>
                    <a:pt x="62" y="861"/>
                    <a:pt x="65" y="861"/>
                  </a:cubicBezTo>
                  <a:cubicBezTo>
                    <a:pt x="299" y="753"/>
                    <a:pt x="741" y="351"/>
                    <a:pt x="705" y="132"/>
                  </a:cubicBezTo>
                  <a:cubicBezTo>
                    <a:pt x="693" y="78"/>
                    <a:pt x="658" y="14"/>
                    <a:pt x="532" y="3"/>
                  </a:cubicBezTo>
                  <a:cubicBezTo>
                    <a:pt x="520" y="1"/>
                    <a:pt x="508" y="1"/>
                    <a:pt x="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5"/>
            <p:cNvSpPr/>
            <p:nvPr/>
          </p:nvSpPr>
          <p:spPr>
            <a:xfrm>
              <a:off x="5530867" y="2460324"/>
              <a:ext cx="185944" cy="209207"/>
            </a:xfrm>
            <a:custGeom>
              <a:rect b="b" l="l" r="r" t="t"/>
              <a:pathLst>
                <a:path extrusionOk="0" h="5324" w="4732">
                  <a:moveTo>
                    <a:pt x="44" y="1"/>
                  </a:moveTo>
                  <a:lnTo>
                    <a:pt x="44" y="1"/>
                  </a:lnTo>
                  <a:cubicBezTo>
                    <a:pt x="274" y="1131"/>
                    <a:pt x="787" y="3421"/>
                    <a:pt x="1" y="4179"/>
                  </a:cubicBezTo>
                  <a:cubicBezTo>
                    <a:pt x="1" y="4179"/>
                    <a:pt x="320" y="5324"/>
                    <a:pt x="2420" y="5324"/>
                  </a:cubicBezTo>
                  <a:cubicBezTo>
                    <a:pt x="4732" y="5324"/>
                    <a:pt x="3518" y="4179"/>
                    <a:pt x="3518" y="4179"/>
                  </a:cubicBezTo>
                  <a:cubicBezTo>
                    <a:pt x="2255" y="3877"/>
                    <a:pt x="2280" y="2940"/>
                    <a:pt x="2496" y="2061"/>
                  </a:cubicBezTo>
                  <a:lnTo>
                    <a:pt x="44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5"/>
            <p:cNvSpPr/>
            <p:nvPr/>
          </p:nvSpPr>
          <p:spPr>
            <a:xfrm>
              <a:off x="5716066" y="2364954"/>
              <a:ext cx="35444" cy="16268"/>
            </a:xfrm>
            <a:custGeom>
              <a:rect b="b" l="l" r="r" t="t"/>
              <a:pathLst>
                <a:path extrusionOk="0" h="414" w="902">
                  <a:moveTo>
                    <a:pt x="668" y="0"/>
                  </a:moveTo>
                  <a:cubicBezTo>
                    <a:pt x="514" y="0"/>
                    <a:pt x="268" y="41"/>
                    <a:pt x="37" y="256"/>
                  </a:cubicBezTo>
                  <a:cubicBezTo>
                    <a:pt x="1" y="291"/>
                    <a:pt x="1" y="349"/>
                    <a:pt x="33" y="385"/>
                  </a:cubicBezTo>
                  <a:cubicBezTo>
                    <a:pt x="51" y="403"/>
                    <a:pt x="76" y="414"/>
                    <a:pt x="102" y="414"/>
                  </a:cubicBezTo>
                  <a:cubicBezTo>
                    <a:pt x="123" y="414"/>
                    <a:pt x="145" y="407"/>
                    <a:pt x="162" y="389"/>
                  </a:cubicBezTo>
                  <a:cubicBezTo>
                    <a:pt x="349" y="213"/>
                    <a:pt x="548" y="181"/>
                    <a:pt x="669" y="181"/>
                  </a:cubicBezTo>
                  <a:cubicBezTo>
                    <a:pt x="733" y="181"/>
                    <a:pt x="774" y="190"/>
                    <a:pt x="780" y="192"/>
                  </a:cubicBezTo>
                  <a:cubicBezTo>
                    <a:pt x="786" y="193"/>
                    <a:pt x="793" y="194"/>
                    <a:pt x="800" y="194"/>
                  </a:cubicBezTo>
                  <a:cubicBezTo>
                    <a:pt x="842" y="194"/>
                    <a:pt x="879" y="167"/>
                    <a:pt x="891" y="127"/>
                  </a:cubicBezTo>
                  <a:cubicBezTo>
                    <a:pt x="902" y="76"/>
                    <a:pt x="873" y="26"/>
                    <a:pt x="823" y="16"/>
                  </a:cubicBezTo>
                  <a:cubicBezTo>
                    <a:pt x="817" y="14"/>
                    <a:pt x="75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5"/>
            <p:cNvSpPr/>
            <p:nvPr/>
          </p:nvSpPr>
          <p:spPr>
            <a:xfrm>
              <a:off x="5721292" y="2426884"/>
              <a:ext cx="21887" cy="44757"/>
            </a:xfrm>
            <a:custGeom>
              <a:rect b="b" l="l" r="r" t="t"/>
              <a:pathLst>
                <a:path extrusionOk="0" h="1139" w="557">
                  <a:moveTo>
                    <a:pt x="244" y="1"/>
                  </a:moveTo>
                  <a:lnTo>
                    <a:pt x="0" y="1056"/>
                  </a:lnTo>
                  <a:cubicBezTo>
                    <a:pt x="0" y="1056"/>
                    <a:pt x="159" y="1139"/>
                    <a:pt x="336" y="1139"/>
                  </a:cubicBezTo>
                  <a:cubicBezTo>
                    <a:pt x="410" y="1139"/>
                    <a:pt x="487" y="1125"/>
                    <a:pt x="557" y="1084"/>
                  </a:cubicBezTo>
                  <a:cubicBezTo>
                    <a:pt x="348" y="705"/>
                    <a:pt x="244" y="1"/>
                    <a:pt x="244" y="1"/>
                  </a:cubicBez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5"/>
            <p:cNvSpPr/>
            <p:nvPr/>
          </p:nvSpPr>
          <p:spPr>
            <a:xfrm>
              <a:off x="5726637" y="2406332"/>
              <a:ext cx="16543" cy="21691"/>
            </a:xfrm>
            <a:custGeom>
              <a:rect b="b" l="l" r="r" t="t"/>
              <a:pathLst>
                <a:path extrusionOk="0" h="552" w="421">
                  <a:moveTo>
                    <a:pt x="248" y="1"/>
                  </a:moveTo>
                  <a:cubicBezTo>
                    <a:pt x="159" y="1"/>
                    <a:pt x="66" y="99"/>
                    <a:pt x="33" y="233"/>
                  </a:cubicBezTo>
                  <a:cubicBezTo>
                    <a:pt x="1" y="384"/>
                    <a:pt x="51" y="524"/>
                    <a:pt x="148" y="549"/>
                  </a:cubicBezTo>
                  <a:cubicBezTo>
                    <a:pt x="156" y="551"/>
                    <a:pt x="165" y="552"/>
                    <a:pt x="174" y="552"/>
                  </a:cubicBezTo>
                  <a:cubicBezTo>
                    <a:pt x="264" y="552"/>
                    <a:pt x="356" y="453"/>
                    <a:pt x="388" y="320"/>
                  </a:cubicBezTo>
                  <a:cubicBezTo>
                    <a:pt x="421" y="169"/>
                    <a:pt x="371" y="28"/>
                    <a:pt x="274" y="3"/>
                  </a:cubicBezTo>
                  <a:cubicBezTo>
                    <a:pt x="265" y="2"/>
                    <a:pt x="257" y="1"/>
                    <a:pt x="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5"/>
            <p:cNvSpPr/>
            <p:nvPr/>
          </p:nvSpPr>
          <p:spPr>
            <a:xfrm>
              <a:off x="5735557" y="2405743"/>
              <a:ext cx="15129" cy="4401"/>
            </a:xfrm>
            <a:custGeom>
              <a:rect b="b" l="l" r="r" t="t"/>
              <a:pathLst>
                <a:path extrusionOk="0" h="112" w="385">
                  <a:moveTo>
                    <a:pt x="384" y="0"/>
                  </a:moveTo>
                  <a:lnTo>
                    <a:pt x="0" y="18"/>
                  </a:lnTo>
                  <a:cubicBezTo>
                    <a:pt x="43" y="88"/>
                    <a:pt x="97" y="111"/>
                    <a:pt x="151" y="111"/>
                  </a:cubicBezTo>
                  <a:cubicBezTo>
                    <a:pt x="268" y="111"/>
                    <a:pt x="384" y="0"/>
                    <a:pt x="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5"/>
            <p:cNvSpPr/>
            <p:nvPr/>
          </p:nvSpPr>
          <p:spPr>
            <a:xfrm>
              <a:off x="5651897" y="4608414"/>
              <a:ext cx="78865" cy="173527"/>
            </a:xfrm>
            <a:custGeom>
              <a:rect b="b" l="l" r="r" t="t"/>
              <a:pathLst>
                <a:path extrusionOk="0" h="4416" w="2007">
                  <a:moveTo>
                    <a:pt x="101" y="1"/>
                  </a:moveTo>
                  <a:lnTo>
                    <a:pt x="1" y="4416"/>
                  </a:lnTo>
                  <a:lnTo>
                    <a:pt x="1907" y="4416"/>
                  </a:lnTo>
                  <a:lnTo>
                    <a:pt x="2007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5"/>
            <p:cNvSpPr/>
            <p:nvPr/>
          </p:nvSpPr>
          <p:spPr>
            <a:xfrm>
              <a:off x="5311559" y="4608414"/>
              <a:ext cx="97923" cy="173527"/>
            </a:xfrm>
            <a:custGeom>
              <a:rect b="b" l="l" r="r" t="t"/>
              <a:pathLst>
                <a:path extrusionOk="0" h="4416" w="2492">
                  <a:moveTo>
                    <a:pt x="586" y="1"/>
                  </a:moveTo>
                  <a:lnTo>
                    <a:pt x="1" y="4416"/>
                  </a:lnTo>
                  <a:lnTo>
                    <a:pt x="1906" y="4416"/>
                  </a:lnTo>
                  <a:lnTo>
                    <a:pt x="2492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5"/>
            <p:cNvSpPr/>
            <p:nvPr/>
          </p:nvSpPr>
          <p:spPr>
            <a:xfrm>
              <a:off x="5290811" y="4773298"/>
              <a:ext cx="214001" cy="85074"/>
            </a:xfrm>
            <a:custGeom>
              <a:rect b="b" l="l" r="r" t="t"/>
              <a:pathLst>
                <a:path extrusionOk="0" h="2165" w="5446">
                  <a:moveTo>
                    <a:pt x="410" y="1"/>
                  </a:moveTo>
                  <a:cubicBezTo>
                    <a:pt x="331" y="1"/>
                    <a:pt x="270" y="54"/>
                    <a:pt x="259" y="130"/>
                  </a:cubicBezTo>
                  <a:lnTo>
                    <a:pt x="26" y="1824"/>
                  </a:lnTo>
                  <a:cubicBezTo>
                    <a:pt x="1" y="1998"/>
                    <a:pt x="152" y="2161"/>
                    <a:pt x="329" y="2161"/>
                  </a:cubicBezTo>
                  <a:cubicBezTo>
                    <a:pt x="331" y="2161"/>
                    <a:pt x="333" y="2161"/>
                    <a:pt x="335" y="2161"/>
                  </a:cubicBezTo>
                  <a:cubicBezTo>
                    <a:pt x="1082" y="2151"/>
                    <a:pt x="1440" y="2108"/>
                    <a:pt x="2381" y="2108"/>
                  </a:cubicBezTo>
                  <a:cubicBezTo>
                    <a:pt x="2962" y="2108"/>
                    <a:pt x="3809" y="2165"/>
                    <a:pt x="4609" y="2165"/>
                  </a:cubicBezTo>
                  <a:cubicBezTo>
                    <a:pt x="5392" y="2165"/>
                    <a:pt x="5446" y="1376"/>
                    <a:pt x="5112" y="1303"/>
                  </a:cubicBezTo>
                  <a:cubicBezTo>
                    <a:pt x="3615" y="984"/>
                    <a:pt x="3378" y="539"/>
                    <a:pt x="2873" y="115"/>
                  </a:cubicBezTo>
                  <a:cubicBezTo>
                    <a:pt x="2779" y="40"/>
                    <a:pt x="2668" y="1"/>
                    <a:pt x="2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5"/>
            <p:cNvSpPr/>
            <p:nvPr/>
          </p:nvSpPr>
          <p:spPr>
            <a:xfrm>
              <a:off x="5629184" y="4773298"/>
              <a:ext cx="227675" cy="85074"/>
            </a:xfrm>
            <a:custGeom>
              <a:rect b="b" l="l" r="r" t="t"/>
              <a:pathLst>
                <a:path extrusionOk="0" h="2165" w="5794">
                  <a:moveTo>
                    <a:pt x="406" y="1"/>
                  </a:moveTo>
                  <a:cubicBezTo>
                    <a:pt x="331" y="1"/>
                    <a:pt x="267" y="54"/>
                    <a:pt x="255" y="130"/>
                  </a:cubicBezTo>
                  <a:lnTo>
                    <a:pt x="22" y="1824"/>
                  </a:lnTo>
                  <a:cubicBezTo>
                    <a:pt x="1" y="1998"/>
                    <a:pt x="148" y="2161"/>
                    <a:pt x="326" y="2161"/>
                  </a:cubicBezTo>
                  <a:cubicBezTo>
                    <a:pt x="328" y="2161"/>
                    <a:pt x="329" y="2161"/>
                    <a:pt x="331" y="2161"/>
                  </a:cubicBezTo>
                  <a:cubicBezTo>
                    <a:pt x="1077" y="2151"/>
                    <a:pt x="1437" y="2108"/>
                    <a:pt x="2381" y="2108"/>
                  </a:cubicBezTo>
                  <a:cubicBezTo>
                    <a:pt x="2959" y="2108"/>
                    <a:pt x="4157" y="2165"/>
                    <a:pt x="4957" y="2165"/>
                  </a:cubicBezTo>
                  <a:cubicBezTo>
                    <a:pt x="5740" y="2165"/>
                    <a:pt x="5794" y="1376"/>
                    <a:pt x="5460" y="1303"/>
                  </a:cubicBezTo>
                  <a:cubicBezTo>
                    <a:pt x="3967" y="984"/>
                    <a:pt x="3375" y="539"/>
                    <a:pt x="2868" y="115"/>
                  </a:cubicBezTo>
                  <a:cubicBezTo>
                    <a:pt x="2779" y="40"/>
                    <a:pt x="2664" y="1"/>
                    <a:pt x="25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5"/>
            <p:cNvSpPr/>
            <p:nvPr/>
          </p:nvSpPr>
          <p:spPr>
            <a:xfrm>
              <a:off x="5653744" y="4608571"/>
              <a:ext cx="77018" cy="89475"/>
            </a:xfrm>
            <a:custGeom>
              <a:rect b="b" l="l" r="r" t="t"/>
              <a:pathLst>
                <a:path extrusionOk="0" h="2277" w="1960">
                  <a:moveTo>
                    <a:pt x="51" y="0"/>
                  </a:moveTo>
                  <a:lnTo>
                    <a:pt x="0" y="2276"/>
                  </a:lnTo>
                  <a:lnTo>
                    <a:pt x="1910" y="2276"/>
                  </a:lnTo>
                  <a:lnTo>
                    <a:pt x="1960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5"/>
            <p:cNvSpPr/>
            <p:nvPr/>
          </p:nvSpPr>
          <p:spPr>
            <a:xfrm>
              <a:off x="5322718" y="4608571"/>
              <a:ext cx="86763" cy="89475"/>
            </a:xfrm>
            <a:custGeom>
              <a:rect b="b" l="l" r="r" t="t"/>
              <a:pathLst>
                <a:path extrusionOk="0" h="2277" w="2208">
                  <a:moveTo>
                    <a:pt x="302" y="0"/>
                  </a:moveTo>
                  <a:lnTo>
                    <a:pt x="0" y="2276"/>
                  </a:lnTo>
                  <a:lnTo>
                    <a:pt x="1906" y="2276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rgbClr val="CE6F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5"/>
            <p:cNvSpPr/>
            <p:nvPr/>
          </p:nvSpPr>
          <p:spPr>
            <a:xfrm>
              <a:off x="5401860" y="2621986"/>
              <a:ext cx="429730" cy="473741"/>
            </a:xfrm>
            <a:custGeom>
              <a:rect b="b" l="l" r="r" t="t"/>
              <a:pathLst>
                <a:path extrusionOk="0" h="12056" w="10936">
                  <a:moveTo>
                    <a:pt x="5294" y="1"/>
                  </a:moveTo>
                  <a:cubicBezTo>
                    <a:pt x="4661" y="1"/>
                    <a:pt x="4009" y="29"/>
                    <a:pt x="3284" y="65"/>
                  </a:cubicBezTo>
                  <a:cubicBezTo>
                    <a:pt x="1622" y="143"/>
                    <a:pt x="0" y="496"/>
                    <a:pt x="0" y="496"/>
                  </a:cubicBezTo>
                  <a:cubicBezTo>
                    <a:pt x="1551" y="6963"/>
                    <a:pt x="1558" y="8905"/>
                    <a:pt x="1450" y="12056"/>
                  </a:cubicBezTo>
                  <a:lnTo>
                    <a:pt x="9188" y="12056"/>
                  </a:lnTo>
                  <a:cubicBezTo>
                    <a:pt x="10936" y="872"/>
                    <a:pt x="10025" y="552"/>
                    <a:pt x="10025" y="552"/>
                  </a:cubicBezTo>
                  <a:cubicBezTo>
                    <a:pt x="10025" y="552"/>
                    <a:pt x="8313" y="201"/>
                    <a:pt x="6801" y="65"/>
                  </a:cubicBezTo>
                  <a:cubicBezTo>
                    <a:pt x="6292" y="19"/>
                    <a:pt x="5799" y="1"/>
                    <a:pt x="52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5744595" y="2726905"/>
              <a:ext cx="303515" cy="331846"/>
            </a:xfrm>
            <a:custGeom>
              <a:rect b="b" l="l" r="r" t="t"/>
              <a:pathLst>
                <a:path extrusionOk="0" h="8445" w="7724">
                  <a:moveTo>
                    <a:pt x="1927" y="1"/>
                  </a:moveTo>
                  <a:lnTo>
                    <a:pt x="0" y="284"/>
                  </a:lnTo>
                  <a:cubicBezTo>
                    <a:pt x="79" y="844"/>
                    <a:pt x="179" y="1364"/>
                    <a:pt x="290" y="1896"/>
                  </a:cubicBezTo>
                  <a:cubicBezTo>
                    <a:pt x="398" y="2426"/>
                    <a:pt x="534" y="2954"/>
                    <a:pt x="682" y="3478"/>
                  </a:cubicBezTo>
                  <a:cubicBezTo>
                    <a:pt x="980" y="4530"/>
                    <a:pt x="1331" y="5578"/>
                    <a:pt x="1895" y="6608"/>
                  </a:cubicBezTo>
                  <a:cubicBezTo>
                    <a:pt x="2038" y="6866"/>
                    <a:pt x="2200" y="7121"/>
                    <a:pt x="2391" y="7376"/>
                  </a:cubicBezTo>
                  <a:cubicBezTo>
                    <a:pt x="2484" y="7502"/>
                    <a:pt x="2595" y="7628"/>
                    <a:pt x="2706" y="7749"/>
                  </a:cubicBezTo>
                  <a:cubicBezTo>
                    <a:pt x="2839" y="7890"/>
                    <a:pt x="2997" y="8026"/>
                    <a:pt x="3180" y="8141"/>
                  </a:cubicBezTo>
                  <a:cubicBezTo>
                    <a:pt x="3481" y="8337"/>
                    <a:pt x="3873" y="8445"/>
                    <a:pt x="4235" y="8445"/>
                  </a:cubicBezTo>
                  <a:cubicBezTo>
                    <a:pt x="4317" y="8445"/>
                    <a:pt x="4398" y="8439"/>
                    <a:pt x="4475" y="8428"/>
                  </a:cubicBezTo>
                  <a:cubicBezTo>
                    <a:pt x="4903" y="8374"/>
                    <a:pt x="5240" y="8213"/>
                    <a:pt x="5524" y="8037"/>
                  </a:cubicBezTo>
                  <a:cubicBezTo>
                    <a:pt x="6087" y="7678"/>
                    <a:pt x="6475" y="7237"/>
                    <a:pt x="6830" y="6791"/>
                  </a:cubicBezTo>
                  <a:cubicBezTo>
                    <a:pt x="7006" y="6569"/>
                    <a:pt x="7167" y="6339"/>
                    <a:pt x="7311" y="6102"/>
                  </a:cubicBezTo>
                  <a:cubicBezTo>
                    <a:pt x="7462" y="5862"/>
                    <a:pt x="7595" y="5632"/>
                    <a:pt x="7724" y="5367"/>
                  </a:cubicBezTo>
                  <a:lnTo>
                    <a:pt x="6909" y="4850"/>
                  </a:lnTo>
                  <a:cubicBezTo>
                    <a:pt x="6755" y="5025"/>
                    <a:pt x="6579" y="5219"/>
                    <a:pt x="6407" y="5398"/>
                  </a:cubicBezTo>
                  <a:cubicBezTo>
                    <a:pt x="6231" y="5574"/>
                    <a:pt x="6052" y="5746"/>
                    <a:pt x="5872" y="5912"/>
                  </a:cubicBezTo>
                  <a:cubicBezTo>
                    <a:pt x="5517" y="6238"/>
                    <a:pt x="5121" y="6522"/>
                    <a:pt x="4770" y="6684"/>
                  </a:cubicBezTo>
                  <a:cubicBezTo>
                    <a:pt x="4608" y="6756"/>
                    <a:pt x="4459" y="6792"/>
                    <a:pt x="4358" y="6792"/>
                  </a:cubicBezTo>
                  <a:cubicBezTo>
                    <a:pt x="4349" y="6792"/>
                    <a:pt x="4340" y="6792"/>
                    <a:pt x="4332" y="6791"/>
                  </a:cubicBezTo>
                  <a:cubicBezTo>
                    <a:pt x="4231" y="6784"/>
                    <a:pt x="4200" y="6755"/>
                    <a:pt x="4131" y="6702"/>
                  </a:cubicBezTo>
                  <a:cubicBezTo>
                    <a:pt x="4095" y="6672"/>
                    <a:pt x="4056" y="6629"/>
                    <a:pt x="4013" y="6576"/>
                  </a:cubicBezTo>
                  <a:cubicBezTo>
                    <a:pt x="3955" y="6497"/>
                    <a:pt x="3894" y="6422"/>
                    <a:pt x="3837" y="6332"/>
                  </a:cubicBezTo>
                  <a:cubicBezTo>
                    <a:pt x="3722" y="6160"/>
                    <a:pt x="3610" y="5966"/>
                    <a:pt x="3514" y="5754"/>
                  </a:cubicBezTo>
                  <a:cubicBezTo>
                    <a:pt x="3305" y="5342"/>
                    <a:pt x="3133" y="4882"/>
                    <a:pt x="2979" y="4415"/>
                  </a:cubicBezTo>
                  <a:cubicBezTo>
                    <a:pt x="2821" y="3949"/>
                    <a:pt x="2681" y="3464"/>
                    <a:pt x="2555" y="2976"/>
                  </a:cubicBezTo>
                  <a:cubicBezTo>
                    <a:pt x="2311" y="1999"/>
                    <a:pt x="2096" y="980"/>
                    <a:pt x="1927" y="1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5"/>
            <p:cNvSpPr/>
            <p:nvPr/>
          </p:nvSpPr>
          <p:spPr>
            <a:xfrm>
              <a:off x="5682076" y="2638490"/>
              <a:ext cx="167161" cy="221034"/>
            </a:xfrm>
            <a:custGeom>
              <a:rect b="b" l="l" r="r" t="t"/>
              <a:pathLst>
                <a:path extrusionOk="0" h="5625" w="4254">
                  <a:moveTo>
                    <a:pt x="2031" y="1"/>
                  </a:moveTo>
                  <a:cubicBezTo>
                    <a:pt x="1432" y="1"/>
                    <a:pt x="1040" y="273"/>
                    <a:pt x="600" y="911"/>
                  </a:cubicBezTo>
                  <a:cubicBezTo>
                    <a:pt x="1" y="1777"/>
                    <a:pt x="1235" y="5624"/>
                    <a:pt x="1235" y="5624"/>
                  </a:cubicBezTo>
                  <a:lnTo>
                    <a:pt x="4254" y="3564"/>
                  </a:lnTo>
                  <a:cubicBezTo>
                    <a:pt x="4254" y="3564"/>
                    <a:pt x="3684" y="330"/>
                    <a:pt x="2894" y="132"/>
                  </a:cubicBezTo>
                  <a:cubicBezTo>
                    <a:pt x="2559" y="47"/>
                    <a:pt x="2278" y="1"/>
                    <a:pt x="20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5"/>
            <p:cNvSpPr/>
            <p:nvPr/>
          </p:nvSpPr>
          <p:spPr>
            <a:xfrm>
              <a:off x="5997618" y="2884126"/>
              <a:ext cx="87038" cy="62676"/>
            </a:xfrm>
            <a:custGeom>
              <a:rect b="b" l="l" r="r" t="t"/>
              <a:pathLst>
                <a:path extrusionOk="0" h="1595" w="2215">
                  <a:moveTo>
                    <a:pt x="423" y="1"/>
                  </a:moveTo>
                  <a:cubicBezTo>
                    <a:pt x="423" y="1"/>
                    <a:pt x="0" y="856"/>
                    <a:pt x="287" y="1595"/>
                  </a:cubicBezTo>
                  <a:lnTo>
                    <a:pt x="1181" y="1513"/>
                  </a:lnTo>
                  <a:lnTo>
                    <a:pt x="2214" y="3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8" name="Google Shape;828;p25"/>
            <p:cNvGrpSpPr/>
            <p:nvPr/>
          </p:nvGrpSpPr>
          <p:grpSpPr>
            <a:xfrm>
              <a:off x="5932859" y="2488224"/>
              <a:ext cx="384109" cy="413192"/>
              <a:chOff x="5932859" y="2488224"/>
              <a:chExt cx="384109" cy="413192"/>
            </a:xfrm>
          </p:grpSpPr>
          <p:sp>
            <p:nvSpPr>
              <p:cNvPr id="829" name="Google Shape;829;p25"/>
              <p:cNvSpPr/>
              <p:nvPr/>
            </p:nvSpPr>
            <p:spPr>
              <a:xfrm>
                <a:off x="5978835" y="2512234"/>
                <a:ext cx="274515" cy="202880"/>
              </a:xfrm>
              <a:custGeom>
                <a:rect b="b" l="l" r="r" t="t"/>
                <a:pathLst>
                  <a:path extrusionOk="0" h="5163" w="6986">
                    <a:moveTo>
                      <a:pt x="3188" y="0"/>
                    </a:moveTo>
                    <a:cubicBezTo>
                      <a:pt x="1864" y="191"/>
                      <a:pt x="683" y="1088"/>
                      <a:pt x="191" y="2434"/>
                    </a:cubicBezTo>
                    <a:cubicBezTo>
                      <a:pt x="98" y="2689"/>
                      <a:pt x="36" y="2947"/>
                      <a:pt x="0" y="3209"/>
                    </a:cubicBezTo>
                    <a:lnTo>
                      <a:pt x="5718" y="542"/>
                    </a:lnTo>
                    <a:cubicBezTo>
                      <a:pt x="6085" y="772"/>
                      <a:pt x="6404" y="1063"/>
                      <a:pt x="6663" y="1393"/>
                    </a:cubicBezTo>
                    <a:lnTo>
                      <a:pt x="5632" y="1871"/>
                    </a:lnTo>
                    <a:lnTo>
                      <a:pt x="6986" y="1871"/>
                    </a:lnTo>
                    <a:cubicBezTo>
                      <a:pt x="6562" y="1120"/>
                      <a:pt x="5880" y="510"/>
                      <a:pt x="5004" y="194"/>
                    </a:cubicBezTo>
                    <a:cubicBezTo>
                      <a:pt x="4864" y="140"/>
                      <a:pt x="4724" y="101"/>
                      <a:pt x="4584" y="65"/>
                    </a:cubicBezTo>
                    <a:cubicBezTo>
                      <a:pt x="4251" y="40"/>
                      <a:pt x="3916" y="22"/>
                      <a:pt x="3580" y="11"/>
                    </a:cubicBezTo>
                    <a:cubicBezTo>
                      <a:pt x="3450" y="7"/>
                      <a:pt x="3321" y="4"/>
                      <a:pt x="3188" y="0"/>
                    </a:cubicBezTo>
                    <a:close/>
                    <a:moveTo>
                      <a:pt x="3623" y="2810"/>
                    </a:moveTo>
                    <a:lnTo>
                      <a:pt x="40" y="4476"/>
                    </a:lnTo>
                    <a:cubicBezTo>
                      <a:pt x="91" y="4713"/>
                      <a:pt x="162" y="4942"/>
                      <a:pt x="252" y="5162"/>
                    </a:cubicBezTo>
                    <a:lnTo>
                      <a:pt x="3623" y="3593"/>
                    </a:lnTo>
                    <a:lnTo>
                      <a:pt x="3623" y="281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>
                <a:off x="6121163" y="2585716"/>
                <a:ext cx="134743" cy="67745"/>
              </a:xfrm>
              <a:custGeom>
                <a:rect b="b" l="l" r="r" t="t"/>
                <a:pathLst>
                  <a:path extrusionOk="0" h="1724" w="3429">
                    <a:moveTo>
                      <a:pt x="2010" y="1"/>
                    </a:moveTo>
                    <a:lnTo>
                      <a:pt x="1" y="940"/>
                    </a:lnTo>
                    <a:lnTo>
                      <a:pt x="1" y="1723"/>
                    </a:lnTo>
                    <a:lnTo>
                      <a:pt x="3428" y="126"/>
                    </a:lnTo>
                    <a:cubicBezTo>
                      <a:pt x="3407" y="83"/>
                      <a:pt x="3385" y="44"/>
                      <a:pt x="33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>
                <a:off x="6121163" y="2618607"/>
                <a:ext cx="151364" cy="187319"/>
              </a:xfrm>
              <a:custGeom>
                <a:rect b="b" l="l" r="r" t="t"/>
                <a:pathLst>
                  <a:path extrusionOk="0" h="4767" w="3852">
                    <a:moveTo>
                      <a:pt x="3712" y="0"/>
                    </a:moveTo>
                    <a:cubicBezTo>
                      <a:pt x="3731" y="72"/>
                      <a:pt x="3749" y="145"/>
                      <a:pt x="3765" y="218"/>
                    </a:cubicBezTo>
                    <a:lnTo>
                      <a:pt x="3765" y="218"/>
                    </a:lnTo>
                    <a:cubicBezTo>
                      <a:pt x="3749" y="145"/>
                      <a:pt x="3731" y="72"/>
                      <a:pt x="3712" y="0"/>
                    </a:cubicBezTo>
                    <a:close/>
                    <a:moveTo>
                      <a:pt x="3765" y="218"/>
                    </a:moveTo>
                    <a:lnTo>
                      <a:pt x="3765" y="218"/>
                    </a:lnTo>
                    <a:cubicBezTo>
                      <a:pt x="3779" y="286"/>
                      <a:pt x="3792" y="355"/>
                      <a:pt x="3804" y="425"/>
                    </a:cubicBezTo>
                    <a:lnTo>
                      <a:pt x="3804" y="425"/>
                    </a:lnTo>
                    <a:cubicBezTo>
                      <a:pt x="3792" y="355"/>
                      <a:pt x="3779" y="286"/>
                      <a:pt x="3765" y="218"/>
                    </a:cubicBezTo>
                    <a:close/>
                    <a:moveTo>
                      <a:pt x="3804" y="425"/>
                    </a:moveTo>
                    <a:cubicBezTo>
                      <a:pt x="3830" y="593"/>
                      <a:pt x="3846" y="764"/>
                      <a:pt x="3848" y="936"/>
                    </a:cubicBezTo>
                    <a:lnTo>
                      <a:pt x="1" y="2731"/>
                    </a:lnTo>
                    <a:lnTo>
                      <a:pt x="1" y="4763"/>
                    </a:lnTo>
                    <a:cubicBezTo>
                      <a:pt x="32" y="4763"/>
                      <a:pt x="69" y="4766"/>
                      <a:pt x="101" y="4766"/>
                    </a:cubicBezTo>
                    <a:cubicBezTo>
                      <a:pt x="1633" y="4766"/>
                      <a:pt x="3069" y="3819"/>
                      <a:pt x="3622" y="2297"/>
                    </a:cubicBezTo>
                    <a:cubicBezTo>
                      <a:pt x="3776" y="1874"/>
                      <a:pt x="3851" y="1439"/>
                      <a:pt x="3851" y="1012"/>
                    </a:cubicBezTo>
                    <a:cubicBezTo>
                      <a:pt x="3851" y="857"/>
                      <a:pt x="3841" y="706"/>
                      <a:pt x="3823" y="556"/>
                    </a:cubicBezTo>
                    <a:cubicBezTo>
                      <a:pt x="3817" y="512"/>
                      <a:pt x="3811" y="468"/>
                      <a:pt x="3804" y="4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>
                <a:off x="6121163" y="2585716"/>
                <a:ext cx="79022" cy="36977"/>
              </a:xfrm>
              <a:custGeom>
                <a:rect b="b" l="l" r="r" t="t"/>
                <a:pathLst>
                  <a:path extrusionOk="0" h="941" w="2011">
                    <a:moveTo>
                      <a:pt x="1" y="1"/>
                    </a:moveTo>
                    <a:lnTo>
                      <a:pt x="1" y="940"/>
                    </a:lnTo>
                    <a:lnTo>
                      <a:pt x="201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25"/>
              <p:cNvSpPr/>
              <p:nvPr/>
            </p:nvSpPr>
            <p:spPr>
              <a:xfrm>
                <a:off x="6121163" y="2590667"/>
                <a:ext cx="151207" cy="135253"/>
              </a:xfrm>
              <a:custGeom>
                <a:rect b="b" l="l" r="r" t="t"/>
                <a:pathLst>
                  <a:path extrusionOk="0" h="3442" w="3848">
                    <a:moveTo>
                      <a:pt x="3428" y="0"/>
                    </a:moveTo>
                    <a:lnTo>
                      <a:pt x="1" y="1597"/>
                    </a:lnTo>
                    <a:lnTo>
                      <a:pt x="1" y="3442"/>
                    </a:lnTo>
                    <a:lnTo>
                      <a:pt x="3848" y="1647"/>
                    </a:lnTo>
                    <a:cubicBezTo>
                      <a:pt x="3844" y="1328"/>
                      <a:pt x="3794" y="1016"/>
                      <a:pt x="3712" y="711"/>
                    </a:cubicBezTo>
                    <a:cubicBezTo>
                      <a:pt x="3712" y="711"/>
                      <a:pt x="3708" y="711"/>
                      <a:pt x="3708" y="707"/>
                    </a:cubicBezTo>
                    <a:cubicBezTo>
                      <a:pt x="3640" y="463"/>
                      <a:pt x="3546" y="226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25"/>
              <p:cNvSpPr/>
              <p:nvPr/>
            </p:nvSpPr>
            <p:spPr>
              <a:xfrm>
                <a:off x="6027758" y="2725883"/>
                <a:ext cx="93444" cy="79887"/>
              </a:xfrm>
              <a:custGeom>
                <a:rect b="b" l="l" r="r" t="t"/>
                <a:pathLst>
                  <a:path extrusionOk="0" h="2033" w="2378">
                    <a:moveTo>
                      <a:pt x="2378" y="1"/>
                    </a:moveTo>
                    <a:lnTo>
                      <a:pt x="1" y="1107"/>
                    </a:lnTo>
                    <a:cubicBezTo>
                      <a:pt x="342" y="1405"/>
                      <a:pt x="741" y="1645"/>
                      <a:pt x="1189" y="1806"/>
                    </a:cubicBezTo>
                    <a:cubicBezTo>
                      <a:pt x="1581" y="1950"/>
                      <a:pt x="1979" y="2025"/>
                      <a:pt x="2378" y="2033"/>
                    </a:cubicBezTo>
                    <a:lnTo>
                      <a:pt x="2378" y="1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25"/>
              <p:cNvSpPr/>
              <p:nvPr/>
            </p:nvSpPr>
            <p:spPr>
              <a:xfrm>
                <a:off x="5976438" y="2533532"/>
                <a:ext cx="264220" cy="154626"/>
              </a:xfrm>
              <a:custGeom>
                <a:rect b="b" l="l" r="r" t="t"/>
                <a:pathLst>
                  <a:path extrusionOk="0" h="3935" w="6724">
                    <a:moveTo>
                      <a:pt x="5779" y="0"/>
                    </a:moveTo>
                    <a:lnTo>
                      <a:pt x="61" y="2667"/>
                    </a:lnTo>
                    <a:cubicBezTo>
                      <a:pt x="1" y="3095"/>
                      <a:pt x="18" y="3525"/>
                      <a:pt x="101" y="3934"/>
                    </a:cubicBezTo>
                    <a:lnTo>
                      <a:pt x="3684" y="2268"/>
                    </a:lnTo>
                    <a:lnTo>
                      <a:pt x="3684" y="1329"/>
                    </a:lnTo>
                    <a:lnTo>
                      <a:pt x="5693" y="1329"/>
                    </a:lnTo>
                    <a:lnTo>
                      <a:pt x="6724" y="851"/>
                    </a:lnTo>
                    <a:cubicBezTo>
                      <a:pt x="6465" y="521"/>
                      <a:pt x="6146" y="230"/>
                      <a:pt x="57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5"/>
              <p:cNvSpPr/>
              <p:nvPr/>
            </p:nvSpPr>
            <p:spPr>
              <a:xfrm>
                <a:off x="5988698" y="2653422"/>
                <a:ext cx="132503" cy="115960"/>
              </a:xfrm>
              <a:custGeom>
                <a:rect b="b" l="l" r="r" t="t"/>
                <a:pathLst>
                  <a:path extrusionOk="0" h="2951" w="3372">
                    <a:moveTo>
                      <a:pt x="3372" y="0"/>
                    </a:moveTo>
                    <a:lnTo>
                      <a:pt x="1" y="1569"/>
                    </a:lnTo>
                    <a:cubicBezTo>
                      <a:pt x="220" y="2093"/>
                      <a:pt x="561" y="2570"/>
                      <a:pt x="995" y="2951"/>
                    </a:cubicBezTo>
                    <a:lnTo>
                      <a:pt x="3372" y="1845"/>
                    </a:lnTo>
                    <a:lnTo>
                      <a:pt x="33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5932859" y="2488224"/>
                <a:ext cx="384109" cy="340295"/>
              </a:xfrm>
              <a:custGeom>
                <a:rect b="b" l="l" r="r" t="t"/>
                <a:pathLst>
                  <a:path extrusionOk="0" h="8660" w="9775">
                    <a:moveTo>
                      <a:pt x="4886" y="914"/>
                    </a:moveTo>
                    <a:cubicBezTo>
                      <a:pt x="5275" y="914"/>
                      <a:pt x="5670" y="981"/>
                      <a:pt x="6055" y="1121"/>
                    </a:cubicBezTo>
                    <a:cubicBezTo>
                      <a:pt x="7829" y="1767"/>
                      <a:pt x="8744" y="3727"/>
                      <a:pt x="8098" y="5500"/>
                    </a:cubicBezTo>
                    <a:cubicBezTo>
                      <a:pt x="7593" y="6887"/>
                      <a:pt x="6284" y="7747"/>
                      <a:pt x="4889" y="7747"/>
                    </a:cubicBezTo>
                    <a:cubicBezTo>
                      <a:pt x="4501" y="7747"/>
                      <a:pt x="4106" y="7680"/>
                      <a:pt x="3719" y="7539"/>
                    </a:cubicBezTo>
                    <a:cubicBezTo>
                      <a:pt x="1946" y="6893"/>
                      <a:pt x="1034" y="4933"/>
                      <a:pt x="1677" y="3160"/>
                    </a:cubicBezTo>
                    <a:cubicBezTo>
                      <a:pt x="2182" y="1773"/>
                      <a:pt x="3493" y="914"/>
                      <a:pt x="4886" y="914"/>
                    </a:cubicBezTo>
                    <a:close/>
                    <a:moveTo>
                      <a:pt x="4886" y="0"/>
                    </a:moveTo>
                    <a:cubicBezTo>
                      <a:pt x="3120" y="0"/>
                      <a:pt x="1459" y="1090"/>
                      <a:pt x="819" y="2848"/>
                    </a:cubicBezTo>
                    <a:cubicBezTo>
                      <a:pt x="0" y="5094"/>
                      <a:pt x="1160" y="7578"/>
                      <a:pt x="3407" y="8396"/>
                    </a:cubicBezTo>
                    <a:cubicBezTo>
                      <a:pt x="3896" y="8575"/>
                      <a:pt x="4397" y="8659"/>
                      <a:pt x="4890" y="8659"/>
                    </a:cubicBezTo>
                    <a:cubicBezTo>
                      <a:pt x="6657" y="8659"/>
                      <a:pt x="8316" y="7570"/>
                      <a:pt x="8956" y="5812"/>
                    </a:cubicBezTo>
                    <a:cubicBezTo>
                      <a:pt x="9774" y="3565"/>
                      <a:pt x="8615" y="1082"/>
                      <a:pt x="6368" y="263"/>
                    </a:cubicBezTo>
                    <a:cubicBezTo>
                      <a:pt x="5879" y="85"/>
                      <a:pt x="5379" y="0"/>
                      <a:pt x="48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6008032" y="2844399"/>
                <a:ext cx="85231" cy="57017"/>
              </a:xfrm>
              <a:custGeom>
                <a:rect b="b" l="l" r="r" t="t"/>
                <a:pathLst>
                  <a:path extrusionOk="0" h="1451" w="2169">
                    <a:moveTo>
                      <a:pt x="1854" y="1"/>
                    </a:moveTo>
                    <a:cubicBezTo>
                      <a:pt x="1808" y="1"/>
                      <a:pt x="1763" y="15"/>
                      <a:pt x="1724" y="47"/>
                    </a:cubicBezTo>
                    <a:lnTo>
                      <a:pt x="1217" y="452"/>
                    </a:lnTo>
                    <a:cubicBezTo>
                      <a:pt x="1134" y="519"/>
                      <a:pt x="1033" y="553"/>
                      <a:pt x="932" y="553"/>
                    </a:cubicBezTo>
                    <a:cubicBezTo>
                      <a:pt x="848" y="553"/>
                      <a:pt x="764" y="530"/>
                      <a:pt x="690" y="485"/>
                    </a:cubicBezTo>
                    <a:lnTo>
                      <a:pt x="532" y="309"/>
                    </a:lnTo>
                    <a:cubicBezTo>
                      <a:pt x="498" y="270"/>
                      <a:pt x="453" y="251"/>
                      <a:pt x="408" y="251"/>
                    </a:cubicBezTo>
                    <a:cubicBezTo>
                      <a:pt x="361" y="251"/>
                      <a:pt x="314" y="272"/>
                      <a:pt x="281" y="313"/>
                    </a:cubicBezTo>
                    <a:lnTo>
                      <a:pt x="241" y="359"/>
                    </a:lnTo>
                    <a:cubicBezTo>
                      <a:pt x="158" y="460"/>
                      <a:pt x="108" y="578"/>
                      <a:pt x="90" y="707"/>
                    </a:cubicBezTo>
                    <a:lnTo>
                      <a:pt x="1" y="1450"/>
                    </a:lnTo>
                    <a:lnTo>
                      <a:pt x="381" y="1152"/>
                    </a:lnTo>
                    <a:lnTo>
                      <a:pt x="1949" y="1048"/>
                    </a:lnTo>
                    <a:lnTo>
                      <a:pt x="2097" y="736"/>
                    </a:lnTo>
                    <a:cubicBezTo>
                      <a:pt x="2161" y="592"/>
                      <a:pt x="2169" y="427"/>
                      <a:pt x="2111" y="280"/>
                    </a:cubicBezTo>
                    <a:lnTo>
                      <a:pt x="2053" y="137"/>
                    </a:lnTo>
                    <a:cubicBezTo>
                      <a:pt x="2019" y="51"/>
                      <a:pt x="1937" y="1"/>
                      <a:pt x="1854" y="1"/>
                    </a:cubicBezTo>
                    <a:close/>
                  </a:path>
                </a:pathLst>
              </a:custGeom>
              <a:solidFill>
                <a:srgbClr val="E489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39" name="Google Shape;839;p25"/>
            <p:cNvSpPr/>
            <p:nvPr/>
          </p:nvSpPr>
          <p:spPr>
            <a:xfrm>
              <a:off x="5515934" y="2262864"/>
              <a:ext cx="241782" cy="287011"/>
            </a:xfrm>
            <a:custGeom>
              <a:rect b="b" l="l" r="r" t="t"/>
              <a:pathLst>
                <a:path extrusionOk="0" h="7304" w="6153">
                  <a:moveTo>
                    <a:pt x="3019" y="0"/>
                  </a:moveTo>
                  <a:cubicBezTo>
                    <a:pt x="1817" y="0"/>
                    <a:pt x="702" y="866"/>
                    <a:pt x="485" y="2179"/>
                  </a:cubicBezTo>
                  <a:cubicBezTo>
                    <a:pt x="172" y="4046"/>
                    <a:pt x="0" y="4828"/>
                    <a:pt x="711" y="5995"/>
                  </a:cubicBezTo>
                  <a:cubicBezTo>
                    <a:pt x="1245" y="6869"/>
                    <a:pt x="2100" y="7303"/>
                    <a:pt x="2930" y="7303"/>
                  </a:cubicBezTo>
                  <a:cubicBezTo>
                    <a:pt x="3762" y="7303"/>
                    <a:pt x="4569" y="6866"/>
                    <a:pt x="5001" y="5998"/>
                  </a:cubicBezTo>
                  <a:cubicBezTo>
                    <a:pt x="5776" y="4440"/>
                    <a:pt x="6152" y="1648"/>
                    <a:pt x="4523" y="492"/>
                  </a:cubicBezTo>
                  <a:cubicBezTo>
                    <a:pt x="4046" y="154"/>
                    <a:pt x="3525" y="0"/>
                    <a:pt x="3019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5"/>
            <p:cNvSpPr/>
            <p:nvPr/>
          </p:nvSpPr>
          <p:spPr>
            <a:xfrm>
              <a:off x="5262046" y="2236615"/>
              <a:ext cx="531583" cy="693989"/>
            </a:xfrm>
            <a:custGeom>
              <a:rect b="b" l="l" r="r" t="t"/>
              <a:pathLst>
                <a:path extrusionOk="0" h="17661" w="13528">
                  <a:moveTo>
                    <a:pt x="8819" y="1"/>
                  </a:moveTo>
                  <a:cubicBezTo>
                    <a:pt x="7000" y="1"/>
                    <a:pt x="5307" y="902"/>
                    <a:pt x="5374" y="2937"/>
                  </a:cubicBezTo>
                  <a:cubicBezTo>
                    <a:pt x="5464" y="5665"/>
                    <a:pt x="5374" y="5708"/>
                    <a:pt x="4143" y="7129"/>
                  </a:cubicBezTo>
                  <a:cubicBezTo>
                    <a:pt x="2908" y="8550"/>
                    <a:pt x="1128" y="9746"/>
                    <a:pt x="3156" y="11663"/>
                  </a:cubicBezTo>
                  <a:cubicBezTo>
                    <a:pt x="5184" y="13576"/>
                    <a:pt x="0" y="16217"/>
                    <a:pt x="6088" y="17491"/>
                  </a:cubicBezTo>
                  <a:cubicBezTo>
                    <a:pt x="6643" y="17607"/>
                    <a:pt x="7183" y="17661"/>
                    <a:pt x="7700" y="17661"/>
                  </a:cubicBezTo>
                  <a:cubicBezTo>
                    <a:pt x="11143" y="17661"/>
                    <a:pt x="13527" y="15291"/>
                    <a:pt x="11936" y="13349"/>
                  </a:cubicBezTo>
                  <a:cubicBezTo>
                    <a:pt x="10226" y="11264"/>
                    <a:pt x="11917" y="10578"/>
                    <a:pt x="12093" y="8759"/>
                  </a:cubicBezTo>
                  <a:cubicBezTo>
                    <a:pt x="12269" y="6939"/>
                    <a:pt x="9623" y="6125"/>
                    <a:pt x="10586" y="4793"/>
                  </a:cubicBezTo>
                  <a:cubicBezTo>
                    <a:pt x="11548" y="3461"/>
                    <a:pt x="12315" y="870"/>
                    <a:pt x="10647" y="302"/>
                  </a:cubicBezTo>
                  <a:cubicBezTo>
                    <a:pt x="10065" y="104"/>
                    <a:pt x="9435" y="1"/>
                    <a:pt x="88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5"/>
            <p:cNvSpPr/>
            <p:nvPr/>
          </p:nvSpPr>
          <p:spPr>
            <a:xfrm>
              <a:off x="5622425" y="2234728"/>
              <a:ext cx="139969" cy="168772"/>
            </a:xfrm>
            <a:custGeom>
              <a:rect b="b" l="l" r="r" t="t"/>
              <a:pathLst>
                <a:path extrusionOk="0" h="4295" w="3562">
                  <a:moveTo>
                    <a:pt x="1043" y="0"/>
                  </a:moveTo>
                  <a:cubicBezTo>
                    <a:pt x="721" y="0"/>
                    <a:pt x="372" y="24"/>
                    <a:pt x="0" y="63"/>
                  </a:cubicBezTo>
                  <a:lnTo>
                    <a:pt x="1167" y="4295"/>
                  </a:lnTo>
                  <a:cubicBezTo>
                    <a:pt x="1167" y="4295"/>
                    <a:pt x="3561" y="3347"/>
                    <a:pt x="3411" y="1728"/>
                  </a:cubicBezTo>
                  <a:cubicBezTo>
                    <a:pt x="3285" y="416"/>
                    <a:pt x="2408" y="0"/>
                    <a:pt x="10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5"/>
            <p:cNvSpPr/>
            <p:nvPr/>
          </p:nvSpPr>
          <p:spPr>
            <a:xfrm>
              <a:off x="5652761" y="2389278"/>
              <a:ext cx="53756" cy="71281"/>
            </a:xfrm>
            <a:custGeom>
              <a:rect b="b" l="l" r="r" t="t"/>
              <a:pathLst>
                <a:path extrusionOk="0" h="1814" w="1368">
                  <a:moveTo>
                    <a:pt x="664" y="0"/>
                  </a:moveTo>
                  <a:cubicBezTo>
                    <a:pt x="357" y="0"/>
                    <a:pt x="94" y="250"/>
                    <a:pt x="50" y="592"/>
                  </a:cubicBezTo>
                  <a:cubicBezTo>
                    <a:pt x="0" y="979"/>
                    <a:pt x="133" y="1357"/>
                    <a:pt x="334" y="1611"/>
                  </a:cubicBezTo>
                  <a:cubicBezTo>
                    <a:pt x="446" y="1751"/>
                    <a:pt x="575" y="1813"/>
                    <a:pt x="702" y="1813"/>
                  </a:cubicBezTo>
                  <a:cubicBezTo>
                    <a:pt x="918" y="1813"/>
                    <a:pt x="1126" y="1634"/>
                    <a:pt x="1221" y="1360"/>
                  </a:cubicBezTo>
                  <a:cubicBezTo>
                    <a:pt x="1360" y="969"/>
                    <a:pt x="1368" y="301"/>
                    <a:pt x="951" y="75"/>
                  </a:cubicBezTo>
                  <a:cubicBezTo>
                    <a:pt x="855" y="24"/>
                    <a:pt x="757" y="0"/>
                    <a:pt x="664" y="0"/>
                  </a:cubicBez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5313405" y="3095694"/>
              <a:ext cx="369137" cy="1584964"/>
            </a:xfrm>
            <a:custGeom>
              <a:rect b="b" l="l" r="r" t="t"/>
              <a:pathLst>
                <a:path extrusionOk="0" h="40335" w="9394">
                  <a:moveTo>
                    <a:pt x="3701" y="1"/>
                  </a:moveTo>
                  <a:cubicBezTo>
                    <a:pt x="1242" y="3458"/>
                    <a:pt x="2979" y="5726"/>
                    <a:pt x="1885" y="20632"/>
                  </a:cubicBezTo>
                  <a:cubicBezTo>
                    <a:pt x="1454" y="26523"/>
                    <a:pt x="0" y="40334"/>
                    <a:pt x="0" y="40334"/>
                  </a:cubicBezTo>
                  <a:lnTo>
                    <a:pt x="2599" y="40334"/>
                  </a:lnTo>
                  <a:cubicBezTo>
                    <a:pt x="2599" y="40334"/>
                    <a:pt x="6020" y="26046"/>
                    <a:pt x="6910" y="20090"/>
                  </a:cubicBezTo>
                  <a:cubicBezTo>
                    <a:pt x="7006" y="19426"/>
                    <a:pt x="7107" y="18723"/>
                    <a:pt x="7208" y="17991"/>
                  </a:cubicBezTo>
                  <a:cubicBezTo>
                    <a:pt x="7614" y="15087"/>
                    <a:pt x="8033" y="11716"/>
                    <a:pt x="8399" y="8684"/>
                  </a:cubicBezTo>
                  <a:cubicBezTo>
                    <a:pt x="8966" y="3932"/>
                    <a:pt x="9393" y="1"/>
                    <a:pt x="93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5296587" y="4630420"/>
              <a:ext cx="147042" cy="51948"/>
            </a:xfrm>
            <a:custGeom>
              <a:rect b="b" l="l" r="r" t="t"/>
              <a:pathLst>
                <a:path extrusionOk="0" h="1322" w="3742">
                  <a:moveTo>
                    <a:pt x="3741" y="1"/>
                  </a:moveTo>
                  <a:lnTo>
                    <a:pt x="62" y="94"/>
                  </a:lnTo>
                  <a:lnTo>
                    <a:pt x="1" y="1321"/>
                  </a:lnTo>
                  <a:lnTo>
                    <a:pt x="3454" y="1321"/>
                  </a:lnTo>
                  <a:lnTo>
                    <a:pt x="374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5519157" y="3329738"/>
              <a:ext cx="124329" cy="472955"/>
            </a:xfrm>
            <a:custGeom>
              <a:rect b="b" l="l" r="r" t="t"/>
              <a:pathLst>
                <a:path extrusionOk="0" h="12036" w="3164">
                  <a:moveTo>
                    <a:pt x="2148" y="0"/>
                  </a:moveTo>
                  <a:cubicBezTo>
                    <a:pt x="1" y="1328"/>
                    <a:pt x="1365" y="8952"/>
                    <a:pt x="1972" y="12035"/>
                  </a:cubicBezTo>
                  <a:cubicBezTo>
                    <a:pt x="2378" y="9131"/>
                    <a:pt x="2797" y="5760"/>
                    <a:pt x="3163" y="2728"/>
                  </a:cubicBezTo>
                  <a:cubicBezTo>
                    <a:pt x="2984" y="1637"/>
                    <a:pt x="2664" y="682"/>
                    <a:pt x="21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5540180" y="3095694"/>
              <a:ext cx="271293" cy="1584964"/>
            </a:xfrm>
            <a:custGeom>
              <a:rect b="b" l="l" r="r" t="t"/>
              <a:pathLst>
                <a:path extrusionOk="0" h="40335" w="6904">
                  <a:moveTo>
                    <a:pt x="1" y="1"/>
                  </a:moveTo>
                  <a:cubicBezTo>
                    <a:pt x="1" y="1"/>
                    <a:pt x="1785" y="14118"/>
                    <a:pt x="2075" y="20594"/>
                  </a:cubicBezTo>
                  <a:cubicBezTo>
                    <a:pt x="2341" y="26530"/>
                    <a:pt x="2621" y="40334"/>
                    <a:pt x="2621" y="40334"/>
                  </a:cubicBezTo>
                  <a:lnTo>
                    <a:pt x="5202" y="40334"/>
                  </a:lnTo>
                  <a:cubicBezTo>
                    <a:pt x="5202" y="40334"/>
                    <a:pt x="6723" y="26178"/>
                    <a:pt x="6813" y="20130"/>
                  </a:cubicBezTo>
                  <a:cubicBezTo>
                    <a:pt x="6903" y="14319"/>
                    <a:pt x="5668" y="1"/>
                    <a:pt x="56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5624115" y="4630420"/>
              <a:ext cx="146885" cy="51948"/>
            </a:xfrm>
            <a:custGeom>
              <a:rect b="b" l="l" r="r" t="t"/>
              <a:pathLst>
                <a:path extrusionOk="0" h="1322" w="3738">
                  <a:moveTo>
                    <a:pt x="3737" y="1"/>
                  </a:moveTo>
                  <a:lnTo>
                    <a:pt x="0" y="94"/>
                  </a:lnTo>
                  <a:lnTo>
                    <a:pt x="61" y="1321"/>
                  </a:lnTo>
                  <a:lnTo>
                    <a:pt x="3449" y="1321"/>
                  </a:lnTo>
                  <a:lnTo>
                    <a:pt x="3737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5439505" y="3075574"/>
              <a:ext cx="333025" cy="33872"/>
            </a:xfrm>
            <a:custGeom>
              <a:rect b="b" l="l" r="r" t="t"/>
              <a:pathLst>
                <a:path extrusionOk="0" h="862" w="8475">
                  <a:moveTo>
                    <a:pt x="495" y="0"/>
                  </a:moveTo>
                  <a:cubicBezTo>
                    <a:pt x="438" y="0"/>
                    <a:pt x="388" y="25"/>
                    <a:pt x="370" y="57"/>
                  </a:cubicBezTo>
                  <a:lnTo>
                    <a:pt x="25" y="750"/>
                  </a:lnTo>
                  <a:cubicBezTo>
                    <a:pt x="0" y="804"/>
                    <a:pt x="65" y="862"/>
                    <a:pt x="154" y="862"/>
                  </a:cubicBezTo>
                  <a:lnTo>
                    <a:pt x="8273" y="862"/>
                  </a:lnTo>
                  <a:cubicBezTo>
                    <a:pt x="8341" y="862"/>
                    <a:pt x="8399" y="826"/>
                    <a:pt x="8402" y="783"/>
                  </a:cubicBezTo>
                  <a:lnTo>
                    <a:pt x="8470" y="90"/>
                  </a:lnTo>
                  <a:cubicBezTo>
                    <a:pt x="8475" y="39"/>
                    <a:pt x="8414" y="0"/>
                    <a:pt x="8338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5484459" y="3073177"/>
              <a:ext cx="18115" cy="39216"/>
            </a:xfrm>
            <a:custGeom>
              <a:rect b="b" l="l" r="r" t="t"/>
              <a:pathLst>
                <a:path extrusionOk="0" h="998" w="461">
                  <a:moveTo>
                    <a:pt x="177" y="0"/>
                  </a:moveTo>
                  <a:cubicBezTo>
                    <a:pt x="138" y="0"/>
                    <a:pt x="102" y="22"/>
                    <a:pt x="98" y="47"/>
                  </a:cubicBezTo>
                  <a:lnTo>
                    <a:pt x="4" y="948"/>
                  </a:lnTo>
                  <a:cubicBezTo>
                    <a:pt x="1" y="976"/>
                    <a:pt x="34" y="998"/>
                    <a:pt x="77" y="998"/>
                  </a:cubicBezTo>
                  <a:lnTo>
                    <a:pt x="284" y="998"/>
                  </a:lnTo>
                  <a:cubicBezTo>
                    <a:pt x="327" y="998"/>
                    <a:pt x="364" y="976"/>
                    <a:pt x="367" y="948"/>
                  </a:cubicBezTo>
                  <a:lnTo>
                    <a:pt x="461" y="47"/>
                  </a:lnTo>
                  <a:cubicBezTo>
                    <a:pt x="461" y="22"/>
                    <a:pt x="432" y="0"/>
                    <a:pt x="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5684512" y="3073177"/>
              <a:ext cx="18076" cy="39216"/>
            </a:xfrm>
            <a:custGeom>
              <a:rect b="b" l="l" r="r" t="t"/>
              <a:pathLst>
                <a:path extrusionOk="0" h="998" w="460">
                  <a:moveTo>
                    <a:pt x="176" y="0"/>
                  </a:moveTo>
                  <a:cubicBezTo>
                    <a:pt x="136" y="0"/>
                    <a:pt x="97" y="22"/>
                    <a:pt x="97" y="47"/>
                  </a:cubicBezTo>
                  <a:lnTo>
                    <a:pt x="4" y="948"/>
                  </a:lnTo>
                  <a:cubicBezTo>
                    <a:pt x="0" y="976"/>
                    <a:pt x="32" y="998"/>
                    <a:pt x="75" y="998"/>
                  </a:cubicBezTo>
                  <a:lnTo>
                    <a:pt x="283" y="998"/>
                  </a:lnTo>
                  <a:cubicBezTo>
                    <a:pt x="327" y="998"/>
                    <a:pt x="362" y="976"/>
                    <a:pt x="366" y="948"/>
                  </a:cubicBezTo>
                  <a:lnTo>
                    <a:pt x="459" y="47"/>
                  </a:lnTo>
                  <a:cubicBezTo>
                    <a:pt x="459" y="22"/>
                    <a:pt x="426" y="0"/>
                    <a:pt x="3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1" name="Google Shape;851;p25"/>
          <p:cNvSpPr txBox="1"/>
          <p:nvPr>
            <p:ph type="ctrTitle"/>
          </p:nvPr>
        </p:nvSpPr>
        <p:spPr>
          <a:xfrm>
            <a:off x="158920" y="154563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It Does ⚙️</a:t>
            </a:r>
            <a:endParaRPr sz="2400"/>
          </a:p>
        </p:txBody>
      </p:sp>
      <p:sp>
        <p:nvSpPr>
          <p:cNvPr id="852" name="Google Shape;852;p25"/>
          <p:cNvSpPr txBox="1"/>
          <p:nvPr>
            <p:ph idx="1" type="subTitle"/>
          </p:nvPr>
        </p:nvSpPr>
        <p:spPr>
          <a:xfrm>
            <a:off x="244000" y="676675"/>
            <a:ext cx="4600800" cy="40392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Content Extraction : </a:t>
            </a:r>
            <a:r>
              <a:rPr lang="en" sz="1300">
                <a:solidFill>
                  <a:schemeClr val="accent4"/>
                </a:solidFill>
              </a:rPr>
              <a:t>Extracts text from emails and their attachments.</a:t>
            </a:r>
            <a:endParaRPr sz="1300"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OCR for PDFs and Images : </a:t>
            </a:r>
            <a:r>
              <a:rPr lang="en" sz="1300">
                <a:solidFill>
                  <a:schemeClr val="accent4"/>
                </a:solidFill>
              </a:rPr>
              <a:t>Uses pytesseract and PyMuPDF for image and PDF text recognition.</a:t>
            </a:r>
            <a:endParaRPr sz="1300"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Context-Based Data Extraction : </a:t>
            </a:r>
            <a:r>
              <a:rPr lang="en" sz="1300">
                <a:solidFill>
                  <a:schemeClr val="accent4"/>
                </a:solidFill>
              </a:rPr>
              <a:t>Uses LLMs to extract relevant data based on the email context.</a:t>
            </a:r>
            <a:endParaRPr sz="1300"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Duplicate Detection </a:t>
            </a:r>
            <a:r>
              <a:rPr b="1" lang="en" sz="1300">
                <a:solidFill>
                  <a:schemeClr val="accent4"/>
                </a:solidFill>
              </a:rPr>
              <a:t>:</a:t>
            </a:r>
            <a:r>
              <a:rPr lang="en" sz="1300">
                <a:solidFill>
                  <a:schemeClr val="accent4"/>
                </a:solidFill>
              </a:rPr>
              <a:t> Generates vector embeddings stored in Elasticsearch to identify duplicate emails.</a:t>
            </a:r>
            <a:endParaRPr sz="1300"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Email Classification : </a:t>
            </a:r>
            <a:r>
              <a:rPr lang="en" sz="1300">
                <a:solidFill>
                  <a:schemeClr val="accent4"/>
                </a:solidFill>
              </a:rPr>
              <a:t>Categorizes emails into predefined request types using Gen AI LLMs.</a:t>
            </a:r>
            <a:endParaRPr sz="1300"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Handling Multi-Request Emails : </a:t>
            </a:r>
            <a:r>
              <a:rPr lang="en" sz="1300">
                <a:solidFill>
                  <a:schemeClr val="accent4"/>
                </a:solidFill>
              </a:rPr>
              <a:t>Identifies primary intent when multiple requests exist in a single email.</a:t>
            </a:r>
            <a:endParaRPr sz="1300"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Priority-Based Extraction : </a:t>
            </a:r>
            <a:r>
              <a:rPr lang="en" sz="1300">
                <a:solidFill>
                  <a:schemeClr val="accent4"/>
                </a:solidFill>
              </a:rPr>
              <a:t>Users can set priority rules for extracting important information first.</a:t>
            </a:r>
            <a:endParaRPr sz="1300"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User Interface : </a:t>
            </a:r>
            <a:r>
              <a:rPr lang="en" sz="1300">
                <a:solidFill>
                  <a:schemeClr val="accent4"/>
                </a:solidFill>
              </a:rPr>
              <a:t>Users can upload emails and view classification responses.</a:t>
            </a:r>
            <a:endParaRPr sz="1300">
              <a:solidFill>
                <a:schemeClr val="accent4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Char char="●"/>
            </a:pPr>
            <a:r>
              <a:rPr b="1" lang="en" sz="1300">
                <a:solidFill>
                  <a:schemeClr val="accent4"/>
                </a:solidFill>
              </a:rPr>
              <a:t>Handling Disputes for Duplicates : </a:t>
            </a:r>
            <a:r>
              <a:rPr lang="en" sz="1300">
                <a:solidFill>
                  <a:schemeClr val="accent4"/>
                </a:solidFill>
              </a:rPr>
              <a:t>If an email is wrongly marked as a duplicate, the user can dispute it, and the system will reclassify it.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26"/>
          <p:cNvSpPr txBox="1"/>
          <p:nvPr>
            <p:ph type="ctrTitle"/>
          </p:nvPr>
        </p:nvSpPr>
        <p:spPr>
          <a:xfrm>
            <a:off x="4889275" y="457300"/>
            <a:ext cx="3803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ARCHITECTURE DIAGRAM</a:t>
            </a:r>
            <a:endParaRPr sz="2000"/>
          </a:p>
        </p:txBody>
      </p:sp>
      <p:pic>
        <p:nvPicPr>
          <p:cNvPr id="858" name="Google Shape;858;p26"/>
          <p:cNvPicPr preferRelativeResize="0"/>
          <p:nvPr/>
        </p:nvPicPr>
        <p:blipFill rotWithShape="1">
          <a:blip r:embed="rId3">
            <a:alphaModFix/>
          </a:blip>
          <a:srcRect b="1039" l="0" r="0" t="0"/>
          <a:stretch/>
        </p:blipFill>
        <p:spPr>
          <a:xfrm>
            <a:off x="225325" y="0"/>
            <a:ext cx="53463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7"/>
          <p:cNvSpPr txBox="1"/>
          <p:nvPr>
            <p:ph type="ctrTitle"/>
          </p:nvPr>
        </p:nvSpPr>
        <p:spPr>
          <a:xfrm>
            <a:off x="4571775" y="457300"/>
            <a:ext cx="3803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We Built It 🛠️</a:t>
            </a:r>
            <a:endParaRPr sz="3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4" name="Google Shape;864;p27"/>
          <p:cNvSpPr txBox="1"/>
          <p:nvPr>
            <p:ph idx="1" type="subTitle"/>
          </p:nvPr>
        </p:nvSpPr>
        <p:spPr>
          <a:xfrm flipH="1">
            <a:off x="532450" y="1129500"/>
            <a:ext cx="43776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/>
              <a:t>Backend</a:t>
            </a:r>
            <a:r>
              <a:rPr b="1" lang="en" sz="1300"/>
              <a:t>:</a:t>
            </a:r>
            <a:endParaRPr b="1"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b="1" lang="en" sz="1300"/>
              <a:t>FastAPI</a:t>
            </a:r>
            <a:r>
              <a:rPr lang="en" sz="1300"/>
              <a:t> → API framework.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b="1" lang="en" sz="1300"/>
              <a:t>Uvicorn</a:t>
            </a:r>
            <a:r>
              <a:rPr lang="en" sz="1300"/>
              <a:t> → Runs the FastAPI application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b="1" lang="en" sz="1300"/>
              <a:t>Elasticsearch</a:t>
            </a:r>
            <a:r>
              <a:rPr lang="en" sz="1300"/>
              <a:t> → Stores email data and performs similarity searches.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b="1" lang="en" sz="1300"/>
              <a:t>Google Gemini (GenAI) </a:t>
            </a:r>
            <a:r>
              <a:rPr lang="en" sz="1300"/>
              <a:t>→ Text classification and embeddings.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b="1" lang="en" sz="1300"/>
              <a:t>Spacy</a:t>
            </a:r>
            <a:r>
              <a:rPr lang="en" sz="1300"/>
              <a:t> → NLP processing.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b="1" lang="en" sz="1300"/>
              <a:t>pytesseract</a:t>
            </a:r>
            <a:r>
              <a:rPr lang="en" sz="1300"/>
              <a:t> → OCR for image-based text extraction.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b="1" lang="en" sz="1300"/>
              <a:t>PyMuPDF</a:t>
            </a:r>
            <a:r>
              <a:rPr lang="en" sz="1300"/>
              <a:t> </a:t>
            </a:r>
            <a:r>
              <a:rPr b="1" lang="en" sz="1300"/>
              <a:t>(fitz)</a:t>
            </a:r>
            <a:r>
              <a:rPr lang="en" sz="1300"/>
              <a:t> → PDF text extraction.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b="1" lang="en" sz="1300"/>
              <a:t>docx library</a:t>
            </a:r>
            <a:r>
              <a:rPr lang="en" sz="1300"/>
              <a:t> → Extracts text from DOCX files.</a:t>
            </a:r>
            <a:endParaRPr sz="13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naheim"/>
              <a:buChar char="●"/>
            </a:pPr>
            <a:r>
              <a:rPr b="1" lang="en" sz="1300"/>
              <a:t>BeautifulSoup</a:t>
            </a:r>
            <a:r>
              <a:rPr lang="en" sz="1300"/>
              <a:t> → Parses HTML content from emails.</a:t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65" name="Google Shape;865;p27"/>
          <p:cNvSpPr txBox="1"/>
          <p:nvPr>
            <p:ph idx="1" type="subTitle"/>
          </p:nvPr>
        </p:nvSpPr>
        <p:spPr>
          <a:xfrm flipH="1">
            <a:off x="4910050" y="1129500"/>
            <a:ext cx="37134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Frontend</a:t>
            </a:r>
            <a:r>
              <a:rPr lang="en" sz="1200" u="sng"/>
              <a:t>:</a:t>
            </a:r>
            <a:endParaRPr sz="12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naheim"/>
              <a:buChar char="●"/>
            </a:pPr>
            <a:r>
              <a:rPr b="1" lang="en" sz="1200"/>
              <a:t>ReactJS</a:t>
            </a:r>
            <a:r>
              <a:rPr lang="en" sz="1200"/>
              <a:t> → UI for uploading files and viewing responses.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/>
              <a:t>Tools Used:</a:t>
            </a:r>
            <a:endParaRPr b="1" sz="14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naheim"/>
              <a:buChar char="●"/>
            </a:pPr>
            <a:r>
              <a:rPr b="1" lang="en" sz="1200"/>
              <a:t>Postman</a:t>
            </a:r>
            <a:r>
              <a:rPr lang="en" sz="1200"/>
              <a:t> → API testing.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naheim"/>
              <a:buChar char="●"/>
            </a:pPr>
            <a:r>
              <a:rPr b="1" lang="en" sz="1200"/>
              <a:t>Jupyter &amp; VSCode</a:t>
            </a:r>
            <a:r>
              <a:rPr lang="en" sz="1200"/>
              <a:t> → Development environment.</a:t>
            </a:r>
            <a:endParaRPr sz="1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naheim"/>
              <a:buChar char="●"/>
            </a:pPr>
            <a:r>
              <a:rPr b="1" lang="en" sz="1200"/>
              <a:t>Canva</a:t>
            </a:r>
            <a:r>
              <a:rPr lang="en" sz="1200"/>
              <a:t> → Demo video creation.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28"/>
          <p:cNvSpPr txBox="1"/>
          <p:nvPr>
            <p:ph type="ctrTitle"/>
          </p:nvPr>
        </p:nvSpPr>
        <p:spPr>
          <a:xfrm>
            <a:off x="4571775" y="457300"/>
            <a:ext cx="3803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We Faced 🚧</a:t>
            </a:r>
            <a:endParaRPr sz="1200"/>
          </a:p>
        </p:txBody>
      </p:sp>
      <p:sp>
        <p:nvSpPr>
          <p:cNvPr id="871" name="Google Shape;871;p28"/>
          <p:cNvSpPr txBox="1"/>
          <p:nvPr>
            <p:ph idx="1" type="subTitle"/>
          </p:nvPr>
        </p:nvSpPr>
        <p:spPr>
          <a:xfrm flipH="1">
            <a:off x="766875" y="1177800"/>
            <a:ext cx="7608600" cy="3349200"/>
          </a:xfrm>
          <a:prstGeom prst="rect">
            <a:avLst/>
          </a:prstGeom>
          <a:solidFill>
            <a:srgbClr val="FCE5CD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●"/>
            </a:pPr>
            <a:r>
              <a:rPr b="1" lang="en" sz="1600"/>
              <a:t>OCR Implementation for PDFs:</a:t>
            </a:r>
            <a:endParaRPr sz="16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○"/>
            </a:pPr>
            <a:r>
              <a:rPr lang="en" sz="1600"/>
              <a:t>Initially used pdf2image, but it did not convert PDFs to images properly.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○"/>
            </a:pPr>
            <a:r>
              <a:rPr lang="en" sz="1600"/>
              <a:t>Switched to PyMuPDF and pytesseract, improving accuracy.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●"/>
            </a:pPr>
            <a:r>
              <a:rPr b="1" lang="en" sz="1600"/>
              <a:t>LLM Prompt Optimization:</a:t>
            </a:r>
            <a:endParaRPr b="1"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○"/>
            </a:pPr>
            <a:r>
              <a:rPr lang="en" sz="1600"/>
              <a:t>Faced difficulty in getting reliable classification results.</a:t>
            </a:r>
            <a:endParaRPr sz="16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Anaheim"/>
              <a:buChar char="○"/>
            </a:pPr>
            <a:r>
              <a:rPr lang="en" sz="1600"/>
              <a:t>Optimized LLM prompts and fine-tuned responses for better accuracy.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6" name="Google Shape;876;p29"/>
          <p:cNvGrpSpPr/>
          <p:nvPr/>
        </p:nvGrpSpPr>
        <p:grpSpPr>
          <a:xfrm>
            <a:off x="1194846" y="1487439"/>
            <a:ext cx="6753864" cy="2714769"/>
            <a:chOff x="1211784" y="1483576"/>
            <a:chExt cx="6753864" cy="2714769"/>
          </a:xfrm>
        </p:grpSpPr>
        <p:sp>
          <p:nvSpPr>
            <p:cNvPr id="877" name="Google Shape;877;p29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9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879" name="Google Shape;879;p29"/>
          <p:cNvGraphicFramePr/>
          <p:nvPr/>
        </p:nvGraphicFramePr>
        <p:xfrm>
          <a:off x="1527100" y="169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{4F691F32-2057-4219-BA41-6A89BF13A779}</a:tableStyleId>
              </a:tblPr>
              <a:tblGrid>
                <a:gridCol w="1441400"/>
                <a:gridCol w="3784025"/>
              </a:tblGrid>
              <a:tr h="4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Component</a:t>
                      </a:r>
                      <a:r>
                        <a:rPr b="1" lang="en" sz="120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endParaRPr b="1" sz="120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Technology Used</a:t>
                      </a:r>
                      <a:endParaRPr b="1" sz="1100">
                        <a:solidFill>
                          <a:schemeClr val="accent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Frontend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endParaRPr sz="120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HTML, CSS, React, TypeScript</a:t>
                      </a:r>
                      <a:endParaRPr sz="1100">
                        <a:solidFill>
                          <a:schemeClr val="accent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Backend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endParaRPr sz="120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Python, FastAPI, Google GenAI</a:t>
                      </a:r>
                      <a:endParaRPr sz="1100">
                        <a:solidFill>
                          <a:schemeClr val="accent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Database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endParaRPr sz="120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Elasticsearch</a:t>
                      </a:r>
                      <a:endParaRPr sz="1100">
                        <a:solidFill>
                          <a:schemeClr val="accent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Gen AI Models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</a:t>
                      </a:r>
                      <a:endParaRPr sz="1200">
                        <a:solidFill>
                          <a:schemeClr val="accent3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Anaheim"/>
                          <a:ea typeface="Anaheim"/>
                          <a:cs typeface="Anaheim"/>
                          <a:sym typeface="Anaheim"/>
                        </a:rPr>
                        <a:t>LLM: "gemini-2.0-flash", Embeddings: "text-embedding-004"</a:t>
                      </a:r>
                      <a:endParaRPr sz="1100">
                        <a:solidFill>
                          <a:schemeClr val="accent3"/>
                        </a:solidFill>
                        <a:latin typeface="Anaheim"/>
                        <a:ea typeface="Anaheim"/>
                        <a:cs typeface="Anaheim"/>
                        <a:sym typeface="Anahei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0" name="Google Shape;880;p29"/>
          <p:cNvSpPr txBox="1"/>
          <p:nvPr>
            <p:ph type="ctrTitle"/>
          </p:nvPr>
        </p:nvSpPr>
        <p:spPr>
          <a:xfrm>
            <a:off x="5221600" y="457300"/>
            <a:ext cx="31947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Tech Stack 🏗️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0"/>
          <p:cNvSpPr/>
          <p:nvPr/>
        </p:nvSpPr>
        <p:spPr>
          <a:xfrm>
            <a:off x="4670099" y="3237152"/>
            <a:ext cx="2593" cy="5973"/>
          </a:xfrm>
          <a:custGeom>
            <a:rect b="b" l="l" r="r" t="t"/>
            <a:pathLst>
              <a:path extrusionOk="0" h="152" w="66">
                <a:moveTo>
                  <a:pt x="65" y="1"/>
                </a:moveTo>
                <a:cubicBezTo>
                  <a:pt x="54" y="1"/>
                  <a:pt x="40" y="4"/>
                  <a:pt x="29" y="12"/>
                </a:cubicBezTo>
                <a:cubicBezTo>
                  <a:pt x="4" y="30"/>
                  <a:pt x="0" y="65"/>
                  <a:pt x="19" y="90"/>
                </a:cubicBezTo>
                <a:cubicBezTo>
                  <a:pt x="32" y="112"/>
                  <a:pt x="50" y="130"/>
                  <a:pt x="65" y="152"/>
                </a:cubicBezTo>
                <a:lnTo>
                  <a:pt x="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0"/>
          <p:cNvSpPr/>
          <p:nvPr/>
        </p:nvSpPr>
        <p:spPr>
          <a:xfrm>
            <a:off x="4670099" y="2168078"/>
            <a:ext cx="2593" cy="4833"/>
          </a:xfrm>
          <a:custGeom>
            <a:rect b="b" l="l" r="r" t="t"/>
            <a:pathLst>
              <a:path extrusionOk="0" h="123" w="66">
                <a:moveTo>
                  <a:pt x="65" y="0"/>
                </a:moveTo>
                <a:cubicBezTo>
                  <a:pt x="54" y="4"/>
                  <a:pt x="47" y="7"/>
                  <a:pt x="37" y="15"/>
                </a:cubicBezTo>
                <a:cubicBezTo>
                  <a:pt x="11" y="29"/>
                  <a:pt x="0" y="65"/>
                  <a:pt x="15" y="90"/>
                </a:cubicBezTo>
                <a:cubicBezTo>
                  <a:pt x="25" y="111"/>
                  <a:pt x="44" y="122"/>
                  <a:pt x="65" y="122"/>
                </a:cubicBezTo>
                <a:lnTo>
                  <a:pt x="65" y="0"/>
                </a:lnTo>
                <a:close/>
              </a:path>
            </a:pathLst>
          </a:custGeom>
          <a:solidFill>
            <a:srgbClr val="D6E4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0"/>
          <p:cNvSpPr txBox="1"/>
          <p:nvPr>
            <p:ph type="ctrTitle"/>
          </p:nvPr>
        </p:nvSpPr>
        <p:spPr>
          <a:xfrm>
            <a:off x="2003595" y="256988"/>
            <a:ext cx="4669200" cy="38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Request Format</a:t>
            </a:r>
            <a:endParaRPr/>
          </a:p>
        </p:txBody>
      </p:sp>
      <p:pic>
        <p:nvPicPr>
          <p:cNvPr id="888" name="Google Shape;8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975" y="757925"/>
            <a:ext cx="8234499" cy="37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