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2" r:id="rId3"/>
    <p:sldId id="258" r:id="rId4"/>
    <p:sldId id="259" r:id="rId5"/>
    <p:sldId id="263" r:id="rId6"/>
    <p:sldId id="261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3948-9856-3775-348B-EFE73F24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77" y="298764"/>
            <a:ext cx="12192000" cy="1944987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Gen AI-Based Email Classification</a:t>
            </a:r>
            <a:b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75C06-39B3-8344-709C-9A86CF1B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95888"/>
            <a:ext cx="8676222" cy="2856369"/>
          </a:xfrm>
        </p:spPr>
        <p:txBody>
          <a:bodyPr>
            <a:normAutofit/>
          </a:bodyPr>
          <a:lstStyle/>
          <a:p>
            <a:r>
              <a:rPr lang="en-US" sz="3200" b="1" dirty="0"/>
              <a:t>Team Name : Semper Fortis</a:t>
            </a:r>
          </a:p>
          <a:p>
            <a:endParaRPr lang="en-US" sz="1600" b="1" dirty="0"/>
          </a:p>
          <a:p>
            <a:pPr algn="l"/>
            <a:r>
              <a:rPr lang="en-US" b="1" dirty="0"/>
              <a:t>Team Members </a:t>
            </a:r>
            <a:r>
              <a:rPr lang="en-US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Abhishek Gupta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Yatish Gupta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Gaurav Kumar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266AF-93C9-4B14-6192-147B2DBF0595}"/>
              </a:ext>
            </a:extLst>
          </p:cNvPr>
          <p:cNvSpPr txBox="1"/>
          <p:nvPr/>
        </p:nvSpPr>
        <p:spPr>
          <a:xfrm>
            <a:off x="1751012" y="5044292"/>
            <a:ext cx="9823010" cy="66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Project Repo </a:t>
            </a:r>
            <a:r>
              <a:rPr lang="en-US" sz="1800" dirty="0"/>
              <a:t>: https://github.com/ewfx/gaied-semper-fortis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C860-085F-6B60-7BC4-5552FA2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Landing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C1E3A-2774-310E-FB16-68DA0CD9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61" r="10119" b="23614"/>
          <a:stretch/>
        </p:blipFill>
        <p:spPr>
          <a:xfrm>
            <a:off x="2266823" y="2010624"/>
            <a:ext cx="7658353" cy="37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7BA1-29A1-4EE1-E30C-DB87BFE5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On Selecting The Target File – New Request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C5E0F-356A-3FDB-652D-D868BBE57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5" y="1531043"/>
            <a:ext cx="6498580" cy="268787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309A-EF72-1E29-B1E9-8CD32340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4839" y="1819747"/>
            <a:ext cx="4550875" cy="3775295"/>
          </a:xfrm>
        </p:spPr>
        <p:txBody>
          <a:bodyPr/>
          <a:lstStyle/>
          <a:p>
            <a:r>
              <a:rPr lang="en-US" dirty="0"/>
              <a:t>Manual file selection functionality allows user to choose the relevant file from multiple file type (.eml, .pdf, .docx)</a:t>
            </a:r>
          </a:p>
          <a:p>
            <a:r>
              <a:rPr lang="en-US" dirty="0"/>
              <a:t>File can be chosen on clicking the ‘</a:t>
            </a:r>
            <a:r>
              <a:rPr lang="en-US" b="1" dirty="0"/>
              <a:t>browse File</a:t>
            </a:r>
            <a:r>
              <a:rPr lang="en-US" dirty="0"/>
              <a:t>’ button</a:t>
            </a:r>
          </a:p>
          <a:p>
            <a:r>
              <a:rPr lang="en-US" dirty="0"/>
              <a:t>Selected file can be submitted for processing by clicking ‘</a:t>
            </a:r>
            <a:r>
              <a:rPr lang="en-US" b="1" dirty="0"/>
              <a:t>Upload and Process</a:t>
            </a:r>
            <a:r>
              <a:rPr lang="en-US" dirty="0"/>
              <a:t>’ button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FA33FC-15E3-E060-A27C-461671DDA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74254" y="3904534"/>
            <a:ext cx="5420586" cy="2844846"/>
          </a:xfrm>
        </p:spPr>
      </p:pic>
    </p:spTree>
    <p:extLst>
      <p:ext uri="{BB962C8B-B14F-4D97-AF65-F5344CB8AC3E}">
        <p14:creationId xmlns:p14="http://schemas.microsoft.com/office/powerpoint/2010/main" val="303677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3EE-5C77-FDFB-4F7E-76FAB7C8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684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Response Data - New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4C4C-719A-432A-EC0D-634D0443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4600" y="2124333"/>
            <a:ext cx="48768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response from the LLM would display :</a:t>
            </a:r>
          </a:p>
          <a:p>
            <a:pPr lvl="1"/>
            <a:r>
              <a:rPr lang="en-US" dirty="0"/>
              <a:t>Request Type</a:t>
            </a:r>
          </a:p>
          <a:p>
            <a:pPr lvl="1"/>
            <a:r>
              <a:rPr lang="en-US" dirty="0"/>
              <a:t>Sub-request type</a:t>
            </a:r>
          </a:p>
          <a:p>
            <a:pPr lvl="1"/>
            <a:r>
              <a:rPr lang="en-US" dirty="0"/>
              <a:t>Extracted data including :</a:t>
            </a:r>
          </a:p>
          <a:p>
            <a:pPr lvl="2"/>
            <a:r>
              <a:rPr lang="en-US" dirty="0"/>
              <a:t>Deal name</a:t>
            </a:r>
          </a:p>
          <a:p>
            <a:pPr lvl="2"/>
            <a:r>
              <a:rPr lang="en-US" dirty="0"/>
              <a:t>Amount </a:t>
            </a:r>
          </a:p>
          <a:p>
            <a:pPr lvl="2"/>
            <a:r>
              <a:rPr lang="en-US" dirty="0"/>
              <a:t>Expiration date</a:t>
            </a:r>
          </a:p>
          <a:p>
            <a:pPr lvl="2"/>
            <a:r>
              <a:rPr lang="en-US" dirty="0"/>
              <a:t>Any addl. relevant data</a:t>
            </a:r>
          </a:p>
          <a:p>
            <a:pPr lvl="2"/>
            <a:r>
              <a:rPr lang="en-US" dirty="0"/>
              <a:t>Duplicate status of the mail</a:t>
            </a:r>
          </a:p>
          <a:p>
            <a:pPr lvl="1"/>
            <a:r>
              <a:rPr lang="en-US" dirty="0"/>
              <a:t>Short description of the context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272A55-3FB1-68B8-F53C-218ACE586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3532" y="1674775"/>
            <a:ext cx="3956365" cy="4850802"/>
          </a:xfrm>
        </p:spPr>
      </p:pic>
    </p:spTree>
    <p:extLst>
      <p:ext uri="{BB962C8B-B14F-4D97-AF65-F5344CB8AC3E}">
        <p14:creationId xmlns:p14="http://schemas.microsoft.com/office/powerpoint/2010/main" val="9178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AFE2-13F2-705C-5F62-3DFFFA6E5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61C1-7A31-445D-5A15-937CDA89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487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On Selecting The Target File – Duplicate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51B0-86AB-4B2C-EFF5-D65122758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8442" y="1734498"/>
            <a:ext cx="4876800" cy="1500354"/>
          </a:xfrm>
        </p:spPr>
        <p:txBody>
          <a:bodyPr/>
          <a:lstStyle/>
          <a:p>
            <a:r>
              <a:rPr lang="en-US" dirty="0"/>
              <a:t>The sample file contain the duplicate data for the existing service request.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95D37-6BD0-5A8C-F874-469BA3751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5" y="1757129"/>
            <a:ext cx="7199297" cy="248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A12A9-73CF-B146-A7B0-B12CD1CC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9" y="3944961"/>
            <a:ext cx="5202058" cy="25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A469-F9CD-EDDA-6293-6071E3A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0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Response Data – Duplicate Request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2B7F-E879-1393-1742-116DE5A5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216" y="2009870"/>
            <a:ext cx="4876800" cy="3124200"/>
          </a:xfrm>
        </p:spPr>
        <p:txBody>
          <a:bodyPr/>
          <a:lstStyle/>
          <a:p>
            <a:r>
              <a:rPr lang="en-US" dirty="0"/>
              <a:t>Duplicate service request response will be generated for the cases may arise due to multiple replies or forward within an email thread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73ADE9AD-27CA-49CF-CA9B-BE831891C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759" r="5623" b="10099"/>
          <a:stretch/>
        </p:blipFill>
        <p:spPr>
          <a:xfrm>
            <a:off x="1141414" y="2009870"/>
            <a:ext cx="5271802" cy="43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1B2B-DE59-F212-43DB-F7E8AA95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0"/>
            <a:ext cx="8676222" cy="1256924"/>
          </a:xfrm>
        </p:spPr>
        <p:txBody>
          <a:bodyPr/>
          <a:lstStyle/>
          <a:p>
            <a:r>
              <a:rPr lang="en-US" dirty="0"/>
              <a:t>Supported File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850E8-6B8E-575B-B165-E1701A6E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65" y="2094508"/>
            <a:ext cx="3572661" cy="176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19B8A-4018-C0FD-5709-2D108427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1" y="2094507"/>
            <a:ext cx="3572661" cy="1798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19AC7C-6B29-25E5-7642-09E8B625ACF0}"/>
              </a:ext>
            </a:extLst>
          </p:cNvPr>
          <p:cNvSpPr txBox="1"/>
          <p:nvPr/>
        </p:nvSpPr>
        <p:spPr>
          <a:xfrm>
            <a:off x="823865" y="4092166"/>
            <a:ext cx="2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.pdf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F2919-B938-FBBA-6714-149D012BA983}"/>
              </a:ext>
            </a:extLst>
          </p:cNvPr>
          <p:cNvSpPr txBox="1"/>
          <p:nvPr/>
        </p:nvSpPr>
        <p:spPr>
          <a:xfrm>
            <a:off x="4887362" y="4092166"/>
            <a:ext cx="2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.docx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B2F3D-507F-D142-1617-5C38EEC7A4AD}"/>
              </a:ext>
            </a:extLst>
          </p:cNvPr>
          <p:cNvSpPr txBox="1"/>
          <p:nvPr/>
        </p:nvSpPr>
        <p:spPr>
          <a:xfrm>
            <a:off x="9109513" y="4092166"/>
            <a:ext cx="241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.eml 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D8EBB4E-6E95-82E3-B52F-F60C72E9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719" y="2094506"/>
            <a:ext cx="3365654" cy="1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2AA6-4480-DDAB-79E1-5EE2317F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906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E34A-6481-415B-D70A-FB04C2E65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Angular </a:t>
            </a:r>
          </a:p>
          <a:p>
            <a:r>
              <a:rPr lang="en-US" dirty="0"/>
              <a:t>Flask/ Python</a:t>
            </a:r>
          </a:p>
          <a:p>
            <a:r>
              <a:rPr lang="en-US" dirty="0"/>
              <a:t>OpenAI API</a:t>
            </a:r>
          </a:p>
          <a:p>
            <a:r>
              <a:rPr lang="en-US" dirty="0"/>
              <a:t>VC Code</a:t>
            </a:r>
          </a:p>
          <a:p>
            <a:r>
              <a:rPr lang="en-US" dirty="0"/>
              <a:t>Git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026" name="Picture 2" descr="Angular icon SVG Vector &amp; PNG Free ...">
            <a:extLst>
              <a:ext uri="{FF2B5EF4-FFF2-40B4-BE49-F238E27FC236}">
                <a16:creationId xmlns:a16="http://schemas.microsoft.com/office/drawing/2014/main" id="{22D7132A-2D6C-D6BA-664D-97AE4B73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871" y="3891317"/>
            <a:ext cx="1377079" cy="14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ask SVG and transparent PNG icons ...">
            <a:extLst>
              <a:ext uri="{FF2B5EF4-FFF2-40B4-BE49-F238E27FC236}">
                <a16:creationId xmlns:a16="http://schemas.microsoft.com/office/drawing/2014/main" id="{A5E507C5-16E0-C3D1-91F0-FB5686F4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00" y="5258020"/>
            <a:ext cx="1382259" cy="13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DD3EA3-68A0-FE55-7336-B074B8C41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15" y="2575000"/>
            <a:ext cx="3377996" cy="9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ee Git Icon - Free Download Logos ...">
            <a:extLst>
              <a:ext uri="{FF2B5EF4-FFF2-40B4-BE49-F238E27FC236}">
                <a16:creationId xmlns:a16="http://schemas.microsoft.com/office/drawing/2014/main" id="{51E6F7E3-E051-DE3B-3048-B160D175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57" y="3895399"/>
            <a:ext cx="1468187" cy="14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Logo - Free social media icons">
            <a:extLst>
              <a:ext uri="{FF2B5EF4-FFF2-40B4-BE49-F238E27FC236}">
                <a16:creationId xmlns:a16="http://schemas.microsoft.com/office/drawing/2014/main" id="{93AC7A21-DEDF-FDE2-01FD-0BBDCA789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85" y="2385585"/>
            <a:ext cx="1351317" cy="13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ython icon - Free download on Iconfinder">
            <a:extLst>
              <a:ext uri="{FF2B5EF4-FFF2-40B4-BE49-F238E27FC236}">
                <a16:creationId xmlns:a16="http://schemas.microsoft.com/office/drawing/2014/main" id="{A8E9A377-2283-02CF-1DD7-16597E34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12" y="4799549"/>
            <a:ext cx="1607745" cy="16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3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808-B23D-115F-FBAB-76DF42DEA059}"/>
              </a:ext>
            </a:extLst>
          </p:cNvPr>
          <p:cNvSpPr txBox="1">
            <a:spLocks/>
          </p:cNvSpPr>
          <p:nvPr/>
        </p:nvSpPr>
        <p:spPr>
          <a:xfrm>
            <a:off x="1143001" y="3054036"/>
            <a:ext cx="9905998" cy="1905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6530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</TotalTime>
  <Words>205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Mesh</vt:lpstr>
      <vt:lpstr>Gen AI-Based Email Classification </vt:lpstr>
      <vt:lpstr>Landing Page</vt:lpstr>
      <vt:lpstr>On Selecting The Target File – New Request</vt:lpstr>
      <vt:lpstr>Response Data - New Request</vt:lpstr>
      <vt:lpstr>On Selecting The Target File – Duplicate Request</vt:lpstr>
      <vt:lpstr>Response Data – Duplicate Request</vt:lpstr>
      <vt:lpstr>Supported File Formats</vt:lpstr>
      <vt:lpstr>Tech Stack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gupta</dc:creator>
  <cp:lastModifiedBy>abhishek gupta</cp:lastModifiedBy>
  <cp:revision>5</cp:revision>
  <dcterms:created xsi:type="dcterms:W3CDTF">2025-03-26T12:13:40Z</dcterms:created>
  <dcterms:modified xsi:type="dcterms:W3CDTF">2025-03-26T13:17:16Z</dcterms:modified>
</cp:coreProperties>
</file>