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3b5071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3b5071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3b5071d7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3b5071d7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3b5071d7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3b5071d7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3b5071d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3b5071d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3b5071d7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3b5071d7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4441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GenAI Orchestrator for Email and Triage/Routing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Team Sigma AI Coders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400"/>
              <a:t>Develop a Gen Al-powered Email Classification and OCR solution that can:</a:t>
            </a:r>
            <a:endParaRPr sz="1400"/>
          </a:p>
          <a:p>
            <a:pPr indent="0" lvl="0" marL="0" rtl="0" algn="l">
              <a:lnSpc>
                <a:spcPct val="100000"/>
              </a:lnSpc>
              <a:spcBef>
                <a:spcPts val="1200"/>
              </a:spcBef>
              <a:spcAft>
                <a:spcPts val="0"/>
              </a:spcAft>
              <a:buNone/>
            </a:pPr>
            <a:r>
              <a:rPr lang="en-GB" sz="1400"/>
              <a:t>1. Accurately extract, interpret the context and categorizes emails in to predefined request types and sub request types based on the sender's intent along with reasoning.</a:t>
            </a:r>
            <a:endParaRPr sz="1400"/>
          </a:p>
          <a:p>
            <a:pPr indent="0" lvl="0" marL="0" rtl="0" algn="l">
              <a:lnSpc>
                <a:spcPct val="100000"/>
              </a:lnSpc>
              <a:spcBef>
                <a:spcPts val="1200"/>
              </a:spcBef>
              <a:spcAft>
                <a:spcPts val="0"/>
              </a:spcAft>
              <a:buNone/>
            </a:pPr>
            <a:r>
              <a:rPr lang="en-GB" sz="1400"/>
              <a:t>2. Context based data extraction: Extract configurable fields like deal name, amount, expiration date etc. from both email bodies and attachments varying based on the request type.</a:t>
            </a:r>
            <a:endParaRPr sz="1400"/>
          </a:p>
          <a:p>
            <a:pPr indent="0" lvl="0" marL="0" rtl="0" algn="l">
              <a:lnSpc>
                <a:spcPct val="100000"/>
              </a:lnSpc>
              <a:spcBef>
                <a:spcPts val="1200"/>
              </a:spcBef>
              <a:spcAft>
                <a:spcPts val="0"/>
              </a:spcAft>
              <a:buNone/>
            </a:pPr>
            <a:r>
              <a:rPr lang="en-GB" sz="1400"/>
              <a:t>3. Handling multi request email with primary intent detection: The solution should be able to support complex cases where single email can contain multiple request types ensuring each is identified based on sender's ask. Also determine the primary request which represent sender's main intent even when the email discuss multiple topics</a:t>
            </a:r>
            <a:endParaRPr sz="1400"/>
          </a:p>
          <a:p>
            <a:pPr indent="0" lvl="0" marL="0" rtl="0" algn="l">
              <a:lnSpc>
                <a:spcPct val="100000"/>
              </a:lnSpc>
              <a:spcBef>
                <a:spcPts val="1200"/>
              </a:spcBef>
              <a:spcAft>
                <a:spcPts val="0"/>
              </a:spcAft>
              <a:buNone/>
            </a:pPr>
            <a:r>
              <a:rPr lang="en-GB" sz="1400"/>
              <a:t>4. Priority based Extraction: Implemented customizable extraction rules such as prioritizing emails content over documents for request type identification while extracting numerical fields from attachments</a:t>
            </a:r>
            <a:endParaRPr sz="1400"/>
          </a:p>
          <a:p>
            <a:pPr indent="0" lvl="0" marL="0" rtl="0" algn="l">
              <a:lnSpc>
                <a:spcPct val="100000"/>
              </a:lnSpc>
              <a:spcBef>
                <a:spcPts val="1200"/>
              </a:spcBef>
              <a:spcAft>
                <a:spcPts val="1200"/>
              </a:spcAft>
              <a:buNone/>
            </a:pPr>
            <a:r>
              <a:rPr lang="en-GB" sz="1400"/>
              <a:t>5. Duplicate Email Detection: Identify duplicate emails that may arise due to multiple replies or forward within an email thread. This reduces operational risk and prevents redundant service requests.</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476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Architectural Diagram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title="Screenshot 2025-03-26 at 8.54.47 PM.jpg"/>
          <p:cNvPicPr preferRelativeResize="0"/>
          <p:nvPr/>
        </p:nvPicPr>
        <p:blipFill>
          <a:blip r:embed="rId3">
            <a:alphaModFix/>
          </a:blip>
          <a:stretch>
            <a:fillRect/>
          </a:stretch>
        </p:blipFill>
        <p:spPr>
          <a:xfrm>
            <a:off x="4386678" y="528150"/>
            <a:ext cx="3985899" cy="4087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Implementation Details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lang="en-GB" sz="1660"/>
              <a:t>Backend: Flask (Python) – API for processing email files.</a:t>
            </a:r>
            <a:endParaRPr sz="1660"/>
          </a:p>
          <a:p>
            <a:pPr indent="0" lvl="0" marL="0" rtl="0" algn="l">
              <a:lnSpc>
                <a:spcPct val="105000"/>
              </a:lnSpc>
              <a:spcBef>
                <a:spcPts val="1200"/>
              </a:spcBef>
              <a:spcAft>
                <a:spcPts val="0"/>
              </a:spcAft>
              <a:buSzPts val="770"/>
              <a:buNone/>
            </a:pPr>
            <a:r>
              <a:rPr lang="en-GB" sz="1660"/>
              <a:t>AI Model: Hugging Face's Mistral-7B-Instruct-v0.3 for text classification.</a:t>
            </a:r>
            <a:endParaRPr sz="1660"/>
          </a:p>
          <a:p>
            <a:pPr indent="0" lvl="0" marL="0" rtl="0" algn="l">
              <a:lnSpc>
                <a:spcPct val="105000"/>
              </a:lnSpc>
              <a:spcBef>
                <a:spcPts val="1200"/>
              </a:spcBef>
              <a:spcAft>
                <a:spcPts val="0"/>
              </a:spcAft>
              <a:buSzPts val="770"/>
              <a:buNone/>
            </a:pPr>
            <a:r>
              <a:rPr lang="en-GB" sz="1660"/>
              <a:t>Embeddings &amp; Similarity Search: FAISS (Facebook AI Similarity Search) to detect duplicate emails.</a:t>
            </a:r>
            <a:endParaRPr sz="1660"/>
          </a:p>
          <a:p>
            <a:pPr indent="0" lvl="0" marL="0" rtl="0" algn="l">
              <a:lnSpc>
                <a:spcPct val="105000"/>
              </a:lnSpc>
              <a:spcBef>
                <a:spcPts val="1200"/>
              </a:spcBef>
              <a:spcAft>
                <a:spcPts val="0"/>
              </a:spcAft>
              <a:buSzPts val="770"/>
              <a:buNone/>
            </a:pPr>
            <a:r>
              <a:rPr lang="en-GB" sz="1660"/>
              <a:t>OCR &amp; Text Extraction: pdfplumber for extracting text from PDFs. python-docx for DOCX processing. pytesseract for OCR-based extraction.</a:t>
            </a:r>
            <a:endParaRPr sz="1660"/>
          </a:p>
          <a:p>
            <a:pPr indent="0" lvl="0" marL="0" rtl="0" algn="l">
              <a:lnSpc>
                <a:spcPct val="105000"/>
              </a:lnSpc>
              <a:spcBef>
                <a:spcPts val="1200"/>
              </a:spcBef>
              <a:spcAft>
                <a:spcPts val="1200"/>
              </a:spcAft>
              <a:buSzPts val="770"/>
              <a:buNone/>
            </a:pPr>
            <a:r>
              <a:rPr lang="en-GB" sz="1660"/>
              <a:t>Prompt Engineering: LangChain to generate structured prompts for classification.</a:t>
            </a:r>
            <a:endParaRPr sz="166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Team Members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Rahul Srivastava </a:t>
            </a:r>
            <a:endParaRPr/>
          </a:p>
          <a:p>
            <a:pPr indent="-342900" lvl="0" marL="457200" rtl="0" algn="l">
              <a:spcBef>
                <a:spcPts val="0"/>
              </a:spcBef>
              <a:spcAft>
                <a:spcPts val="0"/>
              </a:spcAft>
              <a:buSzPts val="1800"/>
              <a:buChar char="-"/>
            </a:pPr>
            <a:r>
              <a:rPr lang="en-GB"/>
              <a:t>Viral Ashwin Bundella</a:t>
            </a:r>
            <a:endParaRPr/>
          </a:p>
          <a:p>
            <a:pPr indent="-342900" lvl="0" marL="457200" rtl="0" algn="l">
              <a:spcBef>
                <a:spcPts val="0"/>
              </a:spcBef>
              <a:spcAft>
                <a:spcPts val="0"/>
              </a:spcAft>
              <a:buSzPts val="1800"/>
              <a:buChar char="-"/>
            </a:pPr>
            <a:r>
              <a:rPr lang="en-GB"/>
              <a:t>Shaik S Saheb</a:t>
            </a:r>
            <a:endParaRPr/>
          </a:p>
          <a:p>
            <a:pPr indent="-342900" lvl="0" marL="457200" rtl="0" algn="l">
              <a:spcBef>
                <a:spcPts val="0"/>
              </a:spcBef>
              <a:spcAft>
                <a:spcPts val="0"/>
              </a:spcAft>
              <a:buSzPts val="1800"/>
              <a:buChar char="-"/>
            </a:pPr>
            <a:r>
              <a:rPr lang="en-GB"/>
              <a:t>Nalini R</a:t>
            </a:r>
            <a:endParaRPr/>
          </a:p>
          <a:p>
            <a:pPr indent="-342900" lvl="0" marL="457200" rtl="0" algn="l">
              <a:spcBef>
                <a:spcPts val="0"/>
              </a:spcBef>
              <a:spcAft>
                <a:spcPts val="0"/>
              </a:spcAft>
              <a:buSzPts val="1800"/>
              <a:buChar char="-"/>
            </a:pPr>
            <a:r>
              <a:rPr lang="en-GB"/>
              <a:t>Dhirav Choudhary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664350" y="2187550"/>
            <a:ext cx="181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Thank You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