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hkumar reddy" initials="pr" lastIdx="1" clrIdx="0">
    <p:extLst>
      <p:ext uri="{19B8F6BF-5375-455C-9EA6-DF929625EA0E}">
        <p15:presenceInfo xmlns:p15="http://schemas.microsoft.com/office/powerpoint/2012/main" userId="bc8262ed30803a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2D7B-D580-4D3A-AB98-BDAED1A5F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E82C4-4BED-4254-97FD-DDAE21249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45454-9FFC-46EB-808D-22F9BEB1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8722-10E0-453E-AABD-0884E7AD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89AA-FF50-4143-A6AB-643A7C0D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7F57-1278-435F-8D29-5C9489BD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26236-48ED-4B9A-95EB-BDE0552AC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DB8DD-733F-49BE-8CC1-0B7B20C8A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10189-A443-4AC3-AE90-87BDE05E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7280-2998-4784-A4BF-E1D8E493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CD4A7-4DAC-49B6-B408-B94A5FDAF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FFE3B-D100-4465-BAF1-4D834428F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B7D73-B4E2-4847-8083-B02130D5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C5DD-A026-414A-BEA2-01DC5241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BDB1-14E1-4618-8CF4-EF1EF9C7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3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BFE3-5BD4-4AEE-9B40-0FEEBBD5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AF7E-B09C-4F19-A41C-E5119F42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8E25-7297-416E-BA47-89813A5E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9308-CC89-41A0-B31E-FA1878CD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14EDC-552A-489A-A70E-855B4857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6B46-B91D-4FAF-A3AF-B6E87CE6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F2F3A-06E6-4879-972A-8110955A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27F68-B6C4-4979-98E3-67D57D50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29E0D-29C9-4F74-AF39-0F480A5E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DD166-78E9-4D03-A55F-A0D98538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5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C2E5-D705-4D0E-AB2F-A135749A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D08A-397B-4467-A6E4-ED3F13766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F0BF6-9F8F-4118-91F6-A704AC349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82E34-7F6B-48D8-B53F-4E9021B6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6EC3F-4912-40BD-8C68-A794DF9F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57414-C1E1-4DDF-88DD-75A8F81C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1765-6649-49D7-9D32-95C69883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356BA-ADD2-42F7-9060-94C2F82FC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7B35-4CC4-4ED9-A8B2-6A8219D7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01299-39D3-46BE-B554-5CFD2DA37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13CD9-1FAF-47FF-A70A-4CE621C32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E2380-3255-42E7-841B-1AB0470F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1E6D3-38CC-41A4-81F7-C6E1DE9E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73E54-3B39-44D1-979F-B8980276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5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8EE3-7957-40A0-9715-5CD7FBAD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C86B7-FD3F-444E-8475-25EE980A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19C89-E185-4651-A35C-3F067466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BF84C-6945-44FB-AA04-A19F170A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AE70F-B2A8-40ED-B026-F1FD502E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A5172-6879-4D46-82F9-3999815D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E5672-C32A-47F0-892D-8A7FA6CC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F878-AC33-432F-8BC3-4493F5E0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2EE2-0267-47D5-AC92-BEE40CB1F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7548B-3A15-4DA3-94B1-0AD2E772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42AEA-D19F-4364-8140-9C303277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8B315-3290-4F75-B0F8-8B089C12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1ED6-3663-426B-BB72-7D6B26C3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8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7A1B-8E6B-4156-8643-9E98EA33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9BCF-62D9-40A7-9F0C-A596AADD6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BF4CE-9093-4B23-8327-4EF5BCB94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F4114-734C-4C98-8887-526DEF83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76A7-973A-4816-8604-2267AF13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20886-3382-4FF1-8C3B-37B94643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6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3738F-C4A9-43A7-BC15-4F7D336B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0C729-70AE-466E-B8F6-42F7AD76E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B75FF-399C-423C-8DF1-76530E961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4E18-5B5F-47FF-8D08-D6306C9C1BC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180B9-EA8C-47F6-B947-6A581E96A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4169-CA2D-4D30-9137-26547317D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BF8F0-9306-4EC6-851D-FB2CF52F0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BC605A-8640-4DDA-9D06-086B0B9A91B8}"/>
              </a:ext>
            </a:extLst>
          </p:cNvPr>
          <p:cNvSpPr txBox="1"/>
          <p:nvPr/>
        </p:nvSpPr>
        <p:spPr>
          <a:xfrm>
            <a:off x="1906520" y="2400300"/>
            <a:ext cx="8378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AI Orchestrator for Email and Document Triage Routing</a:t>
            </a:r>
          </a:p>
        </p:txBody>
      </p:sp>
    </p:spTree>
    <p:extLst>
      <p:ext uri="{BB962C8B-B14F-4D97-AF65-F5344CB8AC3E}">
        <p14:creationId xmlns:p14="http://schemas.microsoft.com/office/powerpoint/2010/main" val="196707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C603-45ED-4DD1-8C24-C1AAA0AD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66FD0-62FF-4CBD-B77A-32D0DAD0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There are significant volume of service requests through email. These contains attachments and will be ingested to servicing platforms and creates service requests which will go through the workflow processing. </a:t>
            </a:r>
          </a:p>
          <a:p>
            <a:r>
              <a:rPr lang="en-US" dirty="0"/>
              <a:t>This requires a manual triage where a Gate keeper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who reads and interprets the emails content and attachments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Identify the intent of the email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Extract key attributes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Assign the request appropriate team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This process is inefficient and error prone when volume is large. Gen AI can be used to automate this process and increase the efficiency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2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7BFF-A1F5-48DE-8E3B-ACF70D0E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0398-F014-41AE-A628-F2B0065C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modal reads the .</a:t>
            </a:r>
            <a:r>
              <a:rPr lang="en-US" dirty="0" err="1"/>
              <a:t>eml</a:t>
            </a:r>
            <a:r>
              <a:rPr lang="en-US" dirty="0"/>
              <a:t> files and classify the Request Type and Request Sub Type based on the context and intent of the email. This modal also extract the data and send the information automatically.</a:t>
            </a:r>
          </a:p>
          <a:p>
            <a:r>
              <a:rPr lang="en-US" dirty="0"/>
              <a:t>Has the capability to prioritize the context based on email or attachment and email is the priority 1.</a:t>
            </a:r>
          </a:p>
          <a:p>
            <a:r>
              <a:rPr lang="en-US" dirty="0"/>
              <a:t>Has the capability to generate the confidence score</a:t>
            </a:r>
          </a:p>
          <a:p>
            <a:r>
              <a:rPr lang="en-US" dirty="0"/>
              <a:t>Has the capability to flag the duplicates if the email is repeating as forwarded multiple times</a:t>
            </a:r>
          </a:p>
          <a:p>
            <a:r>
              <a:rPr lang="en-US" dirty="0"/>
              <a:t>This modal is orchestrating the entire flow from reading an email to sending the generated information with classified Request Type output system.</a:t>
            </a:r>
          </a:p>
          <a:p>
            <a:r>
              <a:rPr lang="en-US" dirty="0"/>
              <a:t>BERT Classifier and NLP modal is used for quick demo, but Llama 13B can be used to make it as scalable and improved efficiency for email stream</a:t>
            </a:r>
          </a:p>
        </p:txBody>
      </p:sp>
    </p:spTree>
    <p:extLst>
      <p:ext uri="{BB962C8B-B14F-4D97-AF65-F5344CB8AC3E}">
        <p14:creationId xmlns:p14="http://schemas.microsoft.com/office/powerpoint/2010/main" val="5653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EA80-3519-4957-93F8-22D650D5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Architecture</a:t>
            </a:r>
          </a:p>
        </p:txBody>
      </p:sp>
      <p:pic>
        <p:nvPicPr>
          <p:cNvPr id="1026" name="Picture 2" descr="Icons for PowerPoint Presentations – Envelope ...">
            <a:extLst>
              <a:ext uri="{FF2B5EF4-FFF2-40B4-BE49-F238E27FC236}">
                <a16:creationId xmlns:a16="http://schemas.microsoft.com/office/drawing/2014/main" id="{372E9EEF-38F9-4575-9814-24A8035A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533" y="3091991"/>
            <a:ext cx="1439159" cy="10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cons for PowerPoint Presentations – Envelope ...">
            <a:extLst>
              <a:ext uri="{FF2B5EF4-FFF2-40B4-BE49-F238E27FC236}">
                <a16:creationId xmlns:a16="http://schemas.microsoft.com/office/drawing/2014/main" id="{65DC58C8-5A52-4862-ACF4-43CE4A5A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533" y="4007962"/>
            <a:ext cx="1439159" cy="107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9D062-EA12-4DD4-849A-F691B438F314}"/>
              </a:ext>
            </a:extLst>
          </p:cNvPr>
          <p:cNvCxnSpPr>
            <a:stCxn id="1026" idx="1"/>
          </p:cNvCxnSpPr>
          <p:nvPr/>
        </p:nvCxnSpPr>
        <p:spPr>
          <a:xfrm flipV="1">
            <a:off x="2400692" y="3631675"/>
            <a:ext cx="7101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187A7E-C5F5-463A-B425-BF32070BEBA7}"/>
              </a:ext>
            </a:extLst>
          </p:cNvPr>
          <p:cNvCxnSpPr>
            <a:stCxn id="6" idx="1"/>
          </p:cNvCxnSpPr>
          <p:nvPr/>
        </p:nvCxnSpPr>
        <p:spPr>
          <a:xfrm flipV="1">
            <a:off x="2400692" y="4547646"/>
            <a:ext cx="7101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0852774-8D69-4522-BA26-34E12D54C23A}"/>
              </a:ext>
            </a:extLst>
          </p:cNvPr>
          <p:cNvSpPr/>
          <p:nvPr/>
        </p:nvSpPr>
        <p:spPr>
          <a:xfrm>
            <a:off x="3354370" y="3091991"/>
            <a:ext cx="1093509" cy="20644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 Classifier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124DF9-FA46-4694-B1E0-B9159090278C}"/>
              </a:ext>
            </a:extLst>
          </p:cNvPr>
          <p:cNvSpPr/>
          <p:nvPr/>
        </p:nvSpPr>
        <p:spPr>
          <a:xfrm>
            <a:off x="6443221" y="3666240"/>
            <a:ext cx="1008668" cy="9159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Tickets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F60A54-C7FD-4B72-A0CA-51EBFD2F40CF}"/>
              </a:ext>
            </a:extLst>
          </p:cNvPr>
          <p:cNvCxnSpPr>
            <a:cxnSpLocks/>
          </p:cNvCxnSpPr>
          <p:nvPr/>
        </p:nvCxnSpPr>
        <p:spPr>
          <a:xfrm>
            <a:off x="5795520" y="4124223"/>
            <a:ext cx="60096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A6D8C51-2584-4656-9065-F2E3BC17097E}"/>
              </a:ext>
            </a:extLst>
          </p:cNvPr>
          <p:cNvSpPr/>
          <p:nvPr/>
        </p:nvSpPr>
        <p:spPr>
          <a:xfrm>
            <a:off x="3657600" y="2241224"/>
            <a:ext cx="1743959" cy="37706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Extraction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6496A0-A851-4861-8845-5B5F50745603}"/>
              </a:ext>
            </a:extLst>
          </p:cNvPr>
          <p:cNvSpPr/>
          <p:nvPr/>
        </p:nvSpPr>
        <p:spPr>
          <a:xfrm>
            <a:off x="8417351" y="2253007"/>
            <a:ext cx="1880648" cy="37706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Duplicate email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AF3EEB-C938-4818-8FA2-0E4D0A541727}"/>
              </a:ext>
            </a:extLst>
          </p:cNvPr>
          <p:cNvSpPr/>
          <p:nvPr/>
        </p:nvSpPr>
        <p:spPr>
          <a:xfrm>
            <a:off x="8889476" y="2950196"/>
            <a:ext cx="901832" cy="7160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D9D70-926D-4DA7-98E3-A310245263B3}"/>
              </a:ext>
            </a:extLst>
          </p:cNvPr>
          <p:cNvSpPr/>
          <p:nvPr/>
        </p:nvSpPr>
        <p:spPr>
          <a:xfrm>
            <a:off x="8889476" y="3839752"/>
            <a:ext cx="901832" cy="7160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4013E-1CAD-40F0-A664-31FFDCF1EAB1}"/>
              </a:ext>
            </a:extLst>
          </p:cNvPr>
          <p:cNvSpPr/>
          <p:nvPr/>
        </p:nvSpPr>
        <p:spPr>
          <a:xfrm>
            <a:off x="8906759" y="4729309"/>
            <a:ext cx="901832" cy="71604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0A93BA-A680-443F-B445-EDF59649FC69}"/>
              </a:ext>
            </a:extLst>
          </p:cNvPr>
          <p:cNvCxnSpPr/>
          <p:nvPr/>
        </p:nvCxnSpPr>
        <p:spPr>
          <a:xfrm flipV="1">
            <a:off x="7588577" y="3429000"/>
            <a:ext cx="923827" cy="578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ACFF24-8E7B-4D06-AF73-4A20DE755406}"/>
              </a:ext>
            </a:extLst>
          </p:cNvPr>
          <p:cNvCxnSpPr/>
          <p:nvPr/>
        </p:nvCxnSpPr>
        <p:spPr>
          <a:xfrm>
            <a:off x="7635711" y="4124225"/>
            <a:ext cx="9992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FBF20F-DEA9-4F2E-985F-E1E388D6EC70}"/>
              </a:ext>
            </a:extLst>
          </p:cNvPr>
          <p:cNvCxnSpPr/>
          <p:nvPr/>
        </p:nvCxnSpPr>
        <p:spPr>
          <a:xfrm>
            <a:off x="7588577" y="4270342"/>
            <a:ext cx="989815" cy="65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5C29EA9-9DDA-4FD8-92B2-4D8F74BBC2B2}"/>
              </a:ext>
            </a:extLst>
          </p:cNvPr>
          <p:cNvSpPr/>
          <p:nvPr/>
        </p:nvSpPr>
        <p:spPr>
          <a:xfrm>
            <a:off x="6096000" y="2253007"/>
            <a:ext cx="1743959" cy="37706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Prioritization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60912-1728-4BE5-A465-7ABE5BE93A82}"/>
              </a:ext>
            </a:extLst>
          </p:cNvPr>
          <p:cNvSpPr/>
          <p:nvPr/>
        </p:nvSpPr>
        <p:spPr>
          <a:xfrm>
            <a:off x="4603424" y="3091988"/>
            <a:ext cx="1093509" cy="20644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 NLP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A8843A-18A1-4647-BE6D-61C36FE27B45}"/>
              </a:ext>
            </a:extLst>
          </p:cNvPr>
          <p:cNvSpPr/>
          <p:nvPr/>
        </p:nvSpPr>
        <p:spPr>
          <a:xfrm>
            <a:off x="1366886" y="2257720"/>
            <a:ext cx="1743959" cy="37706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961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2034-1E6E-42D7-82A4-10D4C84A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281E-1424-48D4-9796-D2725252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BERT NLP modal for demo</a:t>
            </a:r>
          </a:p>
          <a:p>
            <a:r>
              <a:rPr lang="en-US" dirty="0"/>
              <a:t>Llama 13B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6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258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Problem Statement</vt:lpstr>
      <vt:lpstr>Solution</vt:lpstr>
      <vt:lpstr>Architecture</vt:lpstr>
      <vt:lpstr>Technology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prashanthkumar reddy</dc:creator>
  <cp:lastModifiedBy>prashanthkumar reddy</cp:lastModifiedBy>
  <cp:revision>18</cp:revision>
  <dcterms:created xsi:type="dcterms:W3CDTF">2025-03-24T19:23:36Z</dcterms:created>
  <dcterms:modified xsi:type="dcterms:W3CDTF">2025-03-26T12:13:20Z</dcterms:modified>
</cp:coreProperties>
</file>